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sarivo"/>
      <p:regular r:id="rId24"/>
      <p:italic r:id="rId25"/>
    </p:embeddedFont>
    <p:embeddedFont>
      <p:font typeface="Quattrocen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I2fdxPmdVj8Y46iSi64KHEaVV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sariv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regular.fntdata"/><Relationship Id="rId25" Type="http://schemas.openxmlformats.org/officeDocument/2006/relationships/font" Target="fonts/Rosarivo-italic.fntdata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858200"/>
            <a:ext cx="9144000" cy="31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200"/>
              <a:buFont typeface="Rosarivo"/>
              <a:buNone/>
            </a:pPr>
            <a: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A BASIC PROGRAM </a:t>
            </a:r>
            <a:b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</a:br>
            <a: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IN PYTHON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643800" y="1532396"/>
            <a:ext cx="11049000" cy="24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Variables are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storage containers in Python.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Variables in Python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do not have fixed locations 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unlike other programming languages.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location they refer to changes every time that value changes.</a:t>
            </a:r>
            <a:endParaRPr b="1" i="0" sz="2000" u="sng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1177212" y="1486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Variables (Contd.)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114" y="3624075"/>
            <a:ext cx="5959764" cy="285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643800" y="1775925"/>
            <a:ext cx="110490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 variable pointing to a value of a certain type can be made to point to a value object of different type.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This can be done by re assigning a value of datatype. Python will not raise any error.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This is called dynamic typing feature of python. </a:t>
            </a:r>
            <a:endParaRPr b="1" i="0" sz="2000" u="sng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1177212" y="297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D</a:t>
            </a:r>
            <a:r>
              <a:rPr b="0" i="0"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YNAMIC TYPING IN PYTHON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33126"/>
          <a:stretch/>
        </p:blipFill>
        <p:spPr>
          <a:xfrm>
            <a:off x="3455124" y="4456533"/>
            <a:ext cx="5959764" cy="200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727788" y="2046514"/>
            <a:ext cx="11049000" cy="4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variables do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not need explicit declaration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to reserve memory space.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declaration happens automatically when you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assign a value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to a variable.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equal to sign (=)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is used to assign values to variables.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700" u="sng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counter = 100 	# An integer assignment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miles = 1000.0 	# A floating point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name = "John" 	# A string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i="0" sz="2000" u="sng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1158550" y="484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MEMORY ALLOCATION IN PYTHON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643812" y="1623526"/>
            <a:ext cx="11049000" cy="493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allows you to assign a single value to several variables simultaneously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a = b = c 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	Here, an integer object is created with the value 1 and all the three variables are assigned to the same memory location.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You can also assign multiple objects to multiple variables. 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&gt;&gt;&gt; a, b, c = 1, 2, "john“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	Here, two integer objects with values 1 and 2 are assigned to the variables a and b respectively, and one string object with the value "john" is assigned to the variable c.</a:t>
            </a:r>
            <a:endParaRPr b="1" i="0" u="sng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1177212" y="297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ASSIGNMENT </a:t>
            </a:r>
            <a:r>
              <a:rPr b="0" i="0"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IN PYTHON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643812" y="1623526"/>
            <a:ext cx="11049000" cy="493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data stored in memory can be of many types.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For example, a person's age is stored as a numeric value and his or her address is stored as string characters.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has various standard data types that are used to define the operations possible on them and the storage method for each of them.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has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five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standard data types-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Numbers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Tuple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Dictionary </a:t>
            </a:r>
            <a:endParaRPr b="1" i="0" u="sng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177212" y="297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STANDARD DATA TYPES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/>
        </p:nvSpPr>
        <p:spPr>
          <a:xfrm>
            <a:off x="1239450" y="1905157"/>
            <a:ext cx="971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600"/>
              <a:buFont typeface="Rosarivo"/>
              <a:buNone/>
            </a:pPr>
            <a:r>
              <a:rPr b="0" i="0" lang="en-US" sz="9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Happy Learning!</a:t>
            </a:r>
            <a:endParaRPr b="0"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649" y="1840438"/>
            <a:ext cx="8755200" cy="47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3265714" y="2883159"/>
            <a:ext cx="2207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C00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STATEMENTS AND</a:t>
            </a:r>
            <a:endParaRPr b="1" sz="1800">
              <a:solidFill>
                <a:srgbClr val="CC00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279850" y="41177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BAREBONES OF A PYTHON PROGRAM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main components of a Python program are: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Statements and Expressions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Blocks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Indentations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sarivo"/>
              <a:buNone/>
            </a:pPr>
            <a:r>
              <a:rPr lang="en-US" sz="4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BAREBONES OF A PYTHON PROGRAM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483567"/>
            <a:ext cx="10515600" cy="51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 statement is a programming instruction that does something, i.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e.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some action takes place.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An expression is any legal combination of symbols that represent a value.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An expression represents something which Python evaluates and which then produces value.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t/>
            </a:r>
            <a:endParaRPr sz="2000" u="sng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15			(only value)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2.9			(only value)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a+5			(produce a value when evaluated)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(3+5)/9		(produce a value when evaluated)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1270519" y="1580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Statements and Expressions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576943" y="1847461"/>
            <a:ext cx="11049000" cy="4749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Comments are the additional readable information to clarify the source code comments in Python begin with the symbol #.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There are two types of comments: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	1. Single line comments – start with a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symbol (#)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	2. Multiline comments – every line can have a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symbol (#)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Comments enclosed in triple quotes (“””) or triple apostrophe (‘’’) are called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docstrings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1270519" y="15800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Comments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576943" y="1847461"/>
            <a:ext cx="11049000" cy="4749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 group of statements which are part of another statement or function are called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code-block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suite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in Python.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uses indentation to create blocks of code.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Statements at the same indentation level are part of same block or suite.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Statements requiring suite or code block have a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colon (:)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at their end.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You cannot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unnecessarily indent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a statement that is Python will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raise error 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for that.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None/>
            </a:pPr>
            <a:br>
              <a:rPr b="0" i="0" lang="en-US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1270519" y="15800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Blocks and Indentations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576943" y="1446245"/>
            <a:ext cx="11049000" cy="5150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 function is a code that has a name and it can be reused(executed again) by specifying its name in the program anywhere.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i="0" sz="2000" u="sng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b="1" i="0" lang="en-US" u="sng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1" i="0"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1" i="0"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&lt;func-name&gt; (&lt;arguments-list&gt;)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b="1" i="0"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#Statements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0" sz="2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0" i="0"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0" i="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def SeeYou():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0" i="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print("Catch up later!!")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1270519" y="15800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Functions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1239441" y="2366995"/>
            <a:ext cx="9713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VARIABLES AND ASSIGNMENTS</a:t>
            </a:r>
            <a:endParaRPr sz="66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643800" y="1373153"/>
            <a:ext cx="11049000" cy="28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Named labels 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whose values can be used and processed during program run are called 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variables are created by assigning value of desired type to them.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Python will internally create labels referring to these values as shown:</a:t>
            </a:r>
            <a:endParaRPr b="1" i="0" sz="2000" u="sng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1177212" y="1486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Variables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5332" y="3973875"/>
            <a:ext cx="4421350" cy="265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2021-06-30T08:56:11Z</dcterms:created>
  <dc:creator>Aishwarya S</dc:creator>
</cp:coreProperties>
</file>