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sarivo"/>
      <p:regular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iFvTUZSK1rU2AErDlgp85mq/dk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sarivo-italic.fntdata"/><Relationship Id="rId12" Type="http://schemas.openxmlformats.org/officeDocument/2006/relationships/font" Target="fonts/Rosariv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5350ad54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335350ad54e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5350ad54e_0_9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335350ad54e_0_9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g335350ad54e_0_9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335350ad54e_0_9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335350ad54e_0_9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5350ad54e_0_9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335350ad54e_0_9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g335350ad54e_0_9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335350ad54e_0_9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335350ad54e_0_9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5350ad54e_0_10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335350ad54e_0_10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g335350ad54e_0_10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335350ad54e_0_10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335350ad54e_0_1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5350ad54e_0_10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335350ad54e_0_10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g335350ad54e_0_10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g335350ad54e_0_10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335350ad54e_0_10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335350ad54e_0_10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5350ad54e_0_11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335350ad54e_0_11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g335350ad54e_0_11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g335350ad54e_0_11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g335350ad54e_0_11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g335350ad54e_0_1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335350ad54e_0_1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335350ad54e_0_1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5350ad54e_0_1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335350ad54e_0_1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335350ad54e_0_1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335350ad54e_0_1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5350ad54e_0_13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335350ad54e_0_13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335350ad54e_0_1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5350ad54e_0_13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335350ad54e_0_134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335350ad54e_0_134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g335350ad54e_0_13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335350ad54e_0_1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335350ad54e_0_1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5350ad54e_0_14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335350ad54e_0_141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335350ad54e_0_141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g335350ad54e_0_14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335350ad54e_0_1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335350ad54e_0_1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5350ad54e_0_1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335350ad54e_0_148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335350ad54e_0_14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335350ad54e_0_14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335350ad54e_0_1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5350ad54e_0_15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335350ad54e_0_15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335350ad54e_0_15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335350ad54e_0_1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335350ad54e_0_1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5350ad54e_0_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g335350ad54e_0_8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335350ad54e_0_8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335350ad54e_0_8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335350ad54e_0_8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/>
          <p:nvPr>
            <p:ph type="ctrTitle"/>
          </p:nvPr>
        </p:nvSpPr>
        <p:spPr>
          <a:xfrm>
            <a:off x="1524000" y="2361448"/>
            <a:ext cx="9144000" cy="21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Rosarivo"/>
              <a:buNone/>
            </a:pPr>
            <a:r>
              <a:rPr lang="en-US" sz="80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ITERATIVE STATEMENTS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"/>
          <p:cNvSpPr txBox="1"/>
          <p:nvPr>
            <p:ph idx="1" type="body"/>
          </p:nvPr>
        </p:nvSpPr>
        <p:spPr>
          <a:xfrm>
            <a:off x="838200" y="1716833"/>
            <a:ext cx="6906208" cy="4729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An iteration statement allows us to execute a statement or group of statements </a:t>
            </a: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multiple times/repetitively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These are also called </a:t>
            </a:r>
            <a:r>
              <a:rPr b="1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Looping Statements.</a:t>
            </a:r>
            <a:endParaRPr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 set of statements that are repeated again and again is called the </a:t>
            </a:r>
            <a:r>
              <a:rPr b="1" i="0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body of the loop</a:t>
            </a: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 txBox="1"/>
          <p:nvPr/>
        </p:nvSpPr>
        <p:spPr>
          <a:xfrm>
            <a:off x="1270519" y="30729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b="0" i="0" lang="en-US" sz="54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ITERATIVE STATEMENTS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"/>
          <p:cNvPicPr preferRelativeResize="0"/>
          <p:nvPr/>
        </p:nvPicPr>
        <p:blipFill rotWithShape="1">
          <a:blip r:embed="rId3">
            <a:alphaModFix/>
          </a:blip>
          <a:srcRect b="0" l="5716" r="8394" t="0"/>
          <a:stretch/>
        </p:blipFill>
        <p:spPr>
          <a:xfrm>
            <a:off x="7744408" y="1716835"/>
            <a:ext cx="3788229" cy="412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/>
          <p:nvPr>
            <p:ph idx="1" type="body"/>
          </p:nvPr>
        </p:nvSpPr>
        <p:spPr>
          <a:xfrm>
            <a:off x="838200" y="1632857"/>
            <a:ext cx="10515600" cy="4813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There are </a:t>
            </a: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  <a:r>
              <a:rPr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types of looping statements in Python: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Noto Sans Symbols"/>
              <a:buChar char="⮚"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Conditional</a:t>
            </a: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loops – </a:t>
            </a:r>
            <a:r>
              <a:rPr b="0" i="0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loop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Noto Sans Symbols"/>
              <a:buChar char="⮚"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Counter</a:t>
            </a: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loops – </a:t>
            </a:r>
            <a:r>
              <a:rPr b="0" i="0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 loop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b="0" i="0" lang="en-US" sz="2800" u="sng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Our daily routine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b="0" i="0" lang="en-US" sz="28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 actions we repeat daily like waking up, brushing teeth, bathing, etc</a:t>
            </a:r>
            <a:r>
              <a:rPr lang="en-US" sz="28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. are repetitive in nature. These form a loop.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"/>
          <p:cNvSpPr txBox="1"/>
          <p:nvPr/>
        </p:nvSpPr>
        <p:spPr>
          <a:xfrm>
            <a:off x="1270519" y="30729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b="0" i="0" lang="en-US" sz="54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ITERATIVE STATEMENTS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"/>
          <p:cNvSpPr txBox="1"/>
          <p:nvPr>
            <p:ph idx="1" type="body"/>
          </p:nvPr>
        </p:nvSpPr>
        <p:spPr>
          <a:xfrm>
            <a:off x="838200" y="1825625"/>
            <a:ext cx="546929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While loop repeats its body (</a:t>
            </a:r>
            <a:r>
              <a:rPr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i="0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set of statements under it) depending upon a </a:t>
            </a:r>
            <a:r>
              <a:rPr b="1" i="0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test condition</a:t>
            </a: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 condition on which the execution or exit of the loop depends is called the </a:t>
            </a:r>
            <a:r>
              <a:rPr b="1" i="0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exit condition </a:t>
            </a:r>
            <a:r>
              <a:rPr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1" i="0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test condition.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8" name="Google Shape;1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3307" y="1556675"/>
            <a:ext cx="3690636" cy="485977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"/>
          <p:cNvSpPr txBox="1"/>
          <p:nvPr/>
        </p:nvSpPr>
        <p:spPr>
          <a:xfrm>
            <a:off x="1270519" y="30729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b="0" i="0" lang="en-US" sz="54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while LOOP</a:t>
            </a:r>
            <a:endParaRPr b="0" i="0" sz="5400" u="none" cap="none" strike="noStrike">
              <a:solidFill>
                <a:srgbClr val="7F7F7F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/>
          <p:nvPr>
            <p:ph idx="1" type="body"/>
          </p:nvPr>
        </p:nvSpPr>
        <p:spPr>
          <a:xfrm>
            <a:off x="838200" y="1825625"/>
            <a:ext cx="5469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While loop repeats its body (</a:t>
            </a:r>
            <a:r>
              <a:rPr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i="0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set of statements under it) depending upon a </a:t>
            </a:r>
            <a:r>
              <a:rPr b="1" i="0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test condition</a:t>
            </a: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800"/>
              <a:buChar char="•"/>
            </a:pPr>
            <a:r>
              <a:rPr b="0"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The condition on which the execution or exit of the loop depends is called the </a:t>
            </a:r>
            <a:r>
              <a:rPr b="1" i="0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exit condition </a:t>
            </a:r>
            <a:r>
              <a:rPr i="0" lang="en-US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1" i="0" lang="en-US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test condition.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5" name="Google Shape;1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7682" y="1790214"/>
            <a:ext cx="4001164" cy="375554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 txBox="1"/>
          <p:nvPr/>
        </p:nvSpPr>
        <p:spPr>
          <a:xfrm>
            <a:off x="1270519" y="30729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Rosarivo"/>
              <a:buNone/>
            </a:pPr>
            <a:r>
              <a:rPr lang="en-US" sz="5400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for</a:t>
            </a:r>
            <a:r>
              <a:rPr b="0" i="0" lang="en-US" sz="54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 LOOP</a:t>
            </a:r>
            <a:endParaRPr b="0" i="0" sz="5400" u="none" cap="none" strike="noStrike">
              <a:solidFill>
                <a:srgbClr val="7F7F7F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5350ad54e_0_81"/>
          <p:cNvSpPr txBox="1"/>
          <p:nvPr/>
        </p:nvSpPr>
        <p:spPr>
          <a:xfrm>
            <a:off x="1239441" y="1905142"/>
            <a:ext cx="9713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600"/>
              <a:buFont typeface="Rosarivo"/>
              <a:buNone/>
            </a:pPr>
            <a:r>
              <a:rPr b="0" i="0" lang="en-US" sz="96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Happy Learning!</a:t>
            </a:r>
            <a:endParaRPr b="0" i="0" sz="9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2021-07-22T08:32:58Z</dcterms:created>
  <dc:creator>Aishwarya S</dc:creator>
</cp:coreProperties>
</file>