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sarivo"/>
      <p:regular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ICJ6UwYe0jWVvT2IqA7pQpnC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sariv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osariv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308947"/>
            <a:ext cx="9144000" cy="22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osarivo"/>
              <a:buNone/>
            </a:pPr>
            <a:r>
              <a:rPr lang="en-US" sz="80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STATEMENTS</a:t>
            </a:r>
            <a:br>
              <a:rPr lang="en-US" sz="80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</a:br>
            <a:r>
              <a:rPr lang="en-US" sz="80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IN PYTHON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INDENTATION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Blocks of code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are denoted by line indentation.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Indentation is a method of </a:t>
            </a: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All statements </a:t>
            </a: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the block must be indented the </a:t>
            </a: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amount.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You will get an </a:t>
            </a: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if indentation is not specified properly.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a block, write the next statement with the same indentation before the block started. 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1785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INDENTATION (Contd.)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838200" y="1203650"/>
            <a:ext cx="10515600" cy="56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D21EBD"/>
                </a:solidFill>
                <a:latin typeface="Arial"/>
                <a:ea typeface="Arial"/>
                <a:cs typeface="Arial"/>
                <a:sym typeface="Arial"/>
              </a:rPr>
              <a:t>d==0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print ("Answer")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ct val="100000"/>
              <a:buNone/>
            </a:pPr>
            <a:r>
              <a:rPr lang="en-US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   print ("True")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print "(Answer")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00000"/>
              <a:buNone/>
            </a:pP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print ("False")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US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print(“End of Block”)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Here, the condition in </a:t>
            </a:r>
            <a:r>
              <a:rPr lang="en-US">
                <a:solidFill>
                  <a:srgbClr val="D21EBD"/>
                </a:solidFill>
                <a:latin typeface="Arial"/>
                <a:ea typeface="Arial"/>
                <a:cs typeface="Arial"/>
                <a:sym typeface="Arial"/>
              </a:rPr>
              <a:t>Purple</a:t>
            </a:r>
            <a:r>
              <a:rPr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(following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) is a logical condition which can have only two values – True or False.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statements in </a:t>
            </a:r>
            <a:r>
              <a:rPr lang="en-US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(under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) denotes the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block and will be executed if the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condition is True. The statements in 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Grey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(under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) denotes the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block and will be executed if the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condition is False.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statements in </a:t>
            </a:r>
            <a:r>
              <a:rPr lang="en-US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Yellow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is not part of any block and executes after one of the block (either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) gets executed. 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838200" y="1492898"/>
            <a:ext cx="10515600" cy="4953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Char char="•"/>
            </a:pPr>
            <a:r>
              <a:rPr lang="en-US" sz="2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 allows you to check </a:t>
            </a:r>
            <a:r>
              <a:rPr b="1"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multiple expressions for TRUE </a:t>
            </a:r>
            <a:r>
              <a:rPr lang="en-US" sz="2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and execute a block of code as soon as one of the conditions evaluates to TRUE.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Char char="•"/>
            </a:pPr>
            <a:r>
              <a:rPr lang="en-US" sz="2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 is optional.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Char char="•"/>
            </a:pPr>
            <a:r>
              <a:rPr lang="en-US" sz="2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There can be any number of </a:t>
            </a:r>
            <a:r>
              <a:rPr b="1" lang="en-US" sz="2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statements following an if.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b="1" lang="en-US" sz="20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&lt;logical expression1&gt;: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#statements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&lt;logical expression2&gt;: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#statements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&lt;logical expression3&gt;: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#statements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#statements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1279850" y="2718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if-elif-else STATEMENT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838200" y="1881674"/>
            <a:ext cx="105156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Program for  Displaying Division by Zero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num = int(input(“Enter a number: ”))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num&lt;0: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print(num, “is negative.”)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num==0: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print(num, “is equal to 0.”)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 print(num, “is positive.”)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1261200" y="178497"/>
            <a:ext cx="105156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if-elif-else STATEMENT (Contd.)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838200" y="1957875"/>
            <a:ext cx="10515600" cy="3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Here, if the number is less than zero (the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condition is True), the message in the indented block under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is printed.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condition is False, then the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condition is checked (the number is equal to zero). If this condition is True, the message in the indented block under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is printed.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Otherwise, that is, if both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conditions are False, then the message in the indented block under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is printed. </a:t>
            </a:r>
            <a:endParaRPr sz="2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261200" y="178497"/>
            <a:ext cx="105156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if-elif-else STATEMENT (Contd.)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838200" y="1363824"/>
            <a:ext cx="105156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There may be a situation when you want to check for </a:t>
            </a: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another condition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after a condition resolves to True. 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In such a situation, you can use the nested if statements.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&lt;logical expression&gt;: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#statements</a:t>
            </a:r>
            <a:endParaRPr b="1" sz="2800" u="sng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&lt;logical expression&gt;: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#statements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#statements</a:t>
            </a:r>
            <a:endParaRPr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#statements</a:t>
            </a:r>
            <a:endParaRPr sz="2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289181" y="1038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NESTED if STATEMENT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178" y="2536062"/>
            <a:ext cx="4663585" cy="4025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838200" y="1422918"/>
            <a:ext cx="10515600" cy="5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Program for  Displaying Division by Zero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num = int(input(“Enter number:"))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num%2==0: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num%3==0: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print("Divisible by 3 and 2")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print("Divisible by 2, not divisible by 3")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num%3==0: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print("Divisible by 3, not divisible by 2")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3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print(“Not divisible by 2, not divisible by 3")</a:t>
            </a:r>
            <a:endParaRPr sz="23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1782150" y="90025"/>
            <a:ext cx="102000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NESTED if STATEMENT (Contd.)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838200" y="1805474"/>
            <a:ext cx="105156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Here, divisibility by 3 (nested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condition) is checked after checking for the divisibility by 2 (only if the main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condition evaluates to True). If the nested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condition (inside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) is False, then the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under the nested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(inside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) gets executed.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If the main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condition is False, then the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block will not be executed. Then, we will go into the main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block and the nested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inside the main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is checked (divisibility by 3). If the nested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condition (inside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) is False, then the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(inside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) under the nested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gets executed. </a:t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1782150" y="90025"/>
            <a:ext cx="102000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NESTED if STATEMENT (Contd.)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Only one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if-elif-else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blocks will be executed.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If none of the conditions in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evaluates to True, then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block will be executed.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In an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if-elif-else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block, the first condition that evaluates to True will be executed.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As soon as one of the condition becomes True, the block will be executed and the rest of the blocks are neglected/ignored, that is, they will not be executed.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1289181" y="1038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POINTS TO REMEMBER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/>
        </p:nvSpPr>
        <p:spPr>
          <a:xfrm>
            <a:off x="1239441" y="1905142"/>
            <a:ext cx="971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600"/>
              <a:buFont typeface="Rosarivo"/>
              <a:buNone/>
            </a:pPr>
            <a:r>
              <a:rPr b="0" i="0" lang="en-US" sz="9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Happy Learning!</a:t>
            </a:r>
            <a:endParaRPr b="0"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838200" y="1940767"/>
            <a:ext cx="10515600" cy="4505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Statements are the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given to the computer to perform any kind of action.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Statements from the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smallest executable unit 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within a Python program.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STATEMENTS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838200" y="1957873"/>
            <a:ext cx="105156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In a program statements may be executed sequentially, selectively (based on a condition) or iteratively (repetitively).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6052"/>
              <a:buNone/>
            </a:pPr>
            <a:r>
              <a:t/>
            </a:r>
            <a:endParaRPr b="0" i="0" sz="2221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ct val="100000"/>
              <a:buChar char="•"/>
            </a:pPr>
            <a:r>
              <a:rPr b="1" i="0" lang="en-US" u="sng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sequence construct means the statements are being executed sequentially. This represents the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default flow 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of statement. Sequence refers to the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normal flow 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of control in a program.</a:t>
            </a:r>
            <a:b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ct val="100000"/>
              <a:buChar char="•"/>
            </a:pPr>
            <a:r>
              <a:rPr b="1" i="0" lang="en-US" u="sng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selection construct means the execution of a statement/statements depends upon a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test condition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None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If the condition evaluates to True, a set of statements is executed. Otherwise, a different set of statements is executed.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TYPES OF STATEMENTS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838200" y="2027853"/>
            <a:ext cx="105156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i="0" lang="en-US" u="sng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r>
              <a:rPr lang="en-US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u="sng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(Looping)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Iteration construct means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repetition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of a set of statements depending upon a </a:t>
            </a: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test condition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set of statements that are repeated again and again is called the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body of the loop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condition on which the execution or exit of the loop depends is called the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exit condition </a:t>
            </a: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test condition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TYPES OF STATEMENTS (Contd.)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ctrTitle"/>
          </p:nvPr>
        </p:nvSpPr>
        <p:spPr>
          <a:xfrm>
            <a:off x="1524000" y="2331448"/>
            <a:ext cx="91440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osarivo"/>
              <a:buNone/>
            </a:pPr>
            <a:r>
              <a:rPr lang="en-US" sz="80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SELECTION STATEMENTS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838200" y="1632857"/>
            <a:ext cx="10515600" cy="4813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if statement contains a logical expression using which the data is compared and a decision is made based on the result of the comparison.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1"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&lt;logical expression&gt;: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#statements	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if STATEMENT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6291" l="13789" r="8107" t="3843"/>
          <a:stretch/>
        </p:blipFill>
        <p:spPr>
          <a:xfrm>
            <a:off x="5573492" y="2851506"/>
            <a:ext cx="2864498" cy="342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838200" y="1912776"/>
            <a:ext cx="10515600" cy="453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Program for  Displaying Division by Zero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 = int(input(“Enter a number: ”))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 = int(input(“Enter a number: ”))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d==0: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print(“Division by Zero is not possible!”)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Here, if the denominator is not equal to zero (the if condition is False), nothing happens and the program ends.</a:t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if STATEMENT (Contd.)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838200" y="1492898"/>
            <a:ext cx="10515600" cy="4953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-US" sz="3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 can be combined with an </a:t>
            </a:r>
            <a:r>
              <a:rPr b="1" lang="en-US" sz="3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statement. An </a:t>
            </a:r>
            <a:r>
              <a:rPr b="1" lang="en-US" sz="3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 contains a block of code that executes if the conditional expression in the </a:t>
            </a:r>
            <a:r>
              <a:rPr b="1" lang="en-US" sz="3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 resolves to 0 or a False.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ct val="100000"/>
              <a:buChar char="•"/>
            </a:pP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3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 is optional and only one </a:t>
            </a:r>
            <a:r>
              <a:rPr b="1" lang="en-US" sz="3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 must follow the </a:t>
            </a:r>
            <a:r>
              <a:rPr b="1" lang="en-US" sz="3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0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statement.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en-US" sz="30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logical </a:t>
            </a: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expression&gt;: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#statements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#statements</a:t>
            </a:r>
            <a:endParaRPr sz="3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1279850" y="2718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if-else STATEMENT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09" y="3277388"/>
            <a:ext cx="2192694" cy="339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838200" y="1912776"/>
            <a:ext cx="10515600" cy="453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Program for  Displaying Division by Zero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 = int(input(“Enter a number: ”))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 = int(input(“Enter a number: ”))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d==0: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print(“Division by Zero is not possible!”)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 print(“The quotient is”, n/d)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Here, if the denominator is not equal to zero (the if condition is True), the error message is printed. But if 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1279850" y="4117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if-else STATEMENT (Contd.)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2021-07-02T09:01:29Z</dcterms:created>
  <dc:creator>Aishwarya S</dc:creator>
</cp:coreProperties>
</file>