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10287000" cx="18288000"/>
  <p:notesSz cx="6858000" cy="9144000"/>
  <p:embeddedFontLst>
    <p:embeddedFont>
      <p:font typeface="Overlock"/>
      <p:regular r:id="rId24"/>
      <p:bold r:id="rId25"/>
      <p:italic r:id="rId26"/>
      <p:boldItalic r:id="rId27"/>
    </p:embeddedFont>
    <p:embeddedFont>
      <p:font typeface="Erica One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9" roundtripDataSignature="AMtx7miPol7S6jhVg8ixHjktknmDd4CA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verlock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verlock-italic.fntdata"/><Relationship Id="rId25" Type="http://schemas.openxmlformats.org/officeDocument/2006/relationships/font" Target="fonts/Overlock-bold.fntdata"/><Relationship Id="rId28" Type="http://schemas.openxmlformats.org/officeDocument/2006/relationships/font" Target="fonts/EricaOne-regular.fntdata"/><Relationship Id="rId27" Type="http://schemas.openxmlformats.org/officeDocument/2006/relationships/font" Target="fonts/Overloc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1.png"/><Relationship Id="rId13" Type="http://schemas.openxmlformats.org/officeDocument/2006/relationships/image" Target="../media/image22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39.png"/><Relationship Id="rId5" Type="http://schemas.openxmlformats.org/officeDocument/2006/relationships/image" Target="../media/image14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27.png"/><Relationship Id="rId5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27.png"/><Relationship Id="rId5" Type="http://schemas.openxmlformats.org/officeDocument/2006/relationships/image" Target="../media/image4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27.png"/><Relationship Id="rId5" Type="http://schemas.openxmlformats.org/officeDocument/2006/relationships/image" Target="../media/image3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27.png"/><Relationship Id="rId5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27.png"/><Relationship Id="rId5" Type="http://schemas.openxmlformats.org/officeDocument/2006/relationships/image" Target="../media/image4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3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png"/><Relationship Id="rId4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4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6.png"/><Relationship Id="rId5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6.png"/><Relationship Id="rId4" Type="http://schemas.openxmlformats.org/officeDocument/2006/relationships/image" Target="../media/image1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6.png"/><Relationship Id="rId8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27.png"/><Relationship Id="rId5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27.png"/><Relationship Id="rId5" Type="http://schemas.openxmlformats.org/officeDocument/2006/relationships/image" Target="../media/image2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27.png"/><Relationship Id="rId5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27.png"/><Relationship Id="rId5" Type="http://schemas.openxmlformats.org/officeDocument/2006/relationships/image" Target="../media/image3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27.png"/><Relationship Id="rId5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7E5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30849" l="0" r="1499" t="0"/>
          <a:stretch/>
        </p:blipFill>
        <p:spPr>
          <a:xfrm rot="-1382617">
            <a:off x="1615147" y="3222468"/>
            <a:ext cx="4398805" cy="676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732364">
            <a:off x="12364205" y="933258"/>
            <a:ext cx="4622817" cy="4752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4640231" y="-524471"/>
            <a:ext cx="8725546" cy="1052423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>
            <a:off x="4661620" y="2815750"/>
            <a:ext cx="9081768" cy="5009621"/>
          </a:xfrm>
          <a:custGeom>
            <a:rect b="b" l="l" r="r" t="t"/>
            <a:pathLst>
              <a:path extrusionOk="0" h="1879496" w="3407273">
                <a:moveTo>
                  <a:pt x="278431" y="16918"/>
                </a:moveTo>
                <a:cubicBezTo>
                  <a:pt x="278431" y="16918"/>
                  <a:pt x="604014" y="12258"/>
                  <a:pt x="930760" y="12454"/>
                </a:cubicBezTo>
                <a:cubicBezTo>
                  <a:pt x="2337917" y="12671"/>
                  <a:pt x="3133206" y="0"/>
                  <a:pt x="3133206" y="0"/>
                </a:cubicBezTo>
                <a:cubicBezTo>
                  <a:pt x="3200669" y="0"/>
                  <a:pt x="3276606" y="0"/>
                  <a:pt x="3355379" y="85073"/>
                </a:cubicBezTo>
                <a:cubicBezTo>
                  <a:pt x="3398357" y="131488"/>
                  <a:pt x="3399426" y="240224"/>
                  <a:pt x="3399831" y="320281"/>
                </a:cubicBezTo>
                <a:cubicBezTo>
                  <a:pt x="3399831" y="320281"/>
                  <a:pt x="3398126" y="932605"/>
                  <a:pt x="3398126" y="1116912"/>
                </a:cubicBezTo>
                <a:cubicBezTo>
                  <a:pt x="3398126" y="1331071"/>
                  <a:pt x="3407274" y="1630250"/>
                  <a:pt x="3407274" y="1630250"/>
                </a:cubicBezTo>
                <a:cubicBezTo>
                  <a:pt x="3407274" y="1758918"/>
                  <a:pt x="3403105" y="1879496"/>
                  <a:pt x="3150267" y="1871362"/>
                </a:cubicBezTo>
                <a:cubicBezTo>
                  <a:pt x="3150267" y="1871362"/>
                  <a:pt x="2773794" y="1851063"/>
                  <a:pt x="2388311" y="1858662"/>
                </a:cubicBezTo>
                <a:cubicBezTo>
                  <a:pt x="1200217" y="1866796"/>
                  <a:pt x="304023" y="1879496"/>
                  <a:pt x="304023" y="1879496"/>
                </a:cubicBezTo>
                <a:cubicBezTo>
                  <a:pt x="132548" y="1879496"/>
                  <a:pt x="4213" y="1778427"/>
                  <a:pt x="8532" y="1575880"/>
                </a:cubicBezTo>
                <a:cubicBezTo>
                  <a:pt x="8532" y="1575880"/>
                  <a:pt x="9630" y="1077339"/>
                  <a:pt x="4815" y="932605"/>
                </a:cubicBezTo>
                <a:cubicBezTo>
                  <a:pt x="0" y="663668"/>
                  <a:pt x="25592" y="330596"/>
                  <a:pt x="25592" y="330596"/>
                </a:cubicBezTo>
                <a:cubicBezTo>
                  <a:pt x="27224" y="150571"/>
                  <a:pt x="143504" y="16918"/>
                  <a:pt x="278431" y="16918"/>
                </a:cubicBezTo>
                <a:close/>
              </a:path>
            </a:pathLst>
          </a:custGeom>
          <a:solidFill>
            <a:srgbClr val="FFF9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5295034" y="3326790"/>
            <a:ext cx="786662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D99593"/>
                </a:solidFill>
                <a:latin typeface="Erica One"/>
                <a:ea typeface="Erica One"/>
                <a:cs typeface="Erica One"/>
                <a:sym typeface="Erica One"/>
              </a:rPr>
              <a:t>TURTLE GRAPHICS IN PYTHON</a:t>
            </a:r>
            <a:endParaRPr/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180231">
            <a:off x="2190417" y="2244404"/>
            <a:ext cx="831833" cy="831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1180231">
            <a:off x="3159205" y="1284245"/>
            <a:ext cx="1223634" cy="1250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2682344">
            <a:off x="900474" y="1213133"/>
            <a:ext cx="2348424" cy="76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958080" y="3247533"/>
            <a:ext cx="1110597" cy="1239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6016542" y="4553394"/>
            <a:ext cx="831833" cy="831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-10185448">
            <a:off x="1797196" y="6745508"/>
            <a:ext cx="2793450" cy="279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835503">
            <a:off x="13432875" y="6744518"/>
            <a:ext cx="3415912" cy="3260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-8787215">
            <a:off x="15672146" y="5745507"/>
            <a:ext cx="793059" cy="36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5B6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667" y="495300"/>
            <a:ext cx="17411533" cy="95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39600" y="128415"/>
            <a:ext cx="5241207" cy="733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90729" y="2171700"/>
            <a:ext cx="9417393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0"/>
          <p:cNvSpPr txBox="1"/>
          <p:nvPr/>
        </p:nvSpPr>
        <p:spPr>
          <a:xfrm>
            <a:off x="2743201" y="723900"/>
            <a:ext cx="4572000" cy="75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7000">
                <a:solidFill>
                  <a:srgbClr val="002060"/>
                </a:solidFill>
                <a:latin typeface="Overlock"/>
                <a:ea typeface="Overlock"/>
                <a:cs typeface="Overlock"/>
                <a:sym typeface="Overlock"/>
              </a:rPr>
              <a:t>STEP 6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Click on </a:t>
            </a:r>
            <a:r>
              <a:rPr b="1" lang="en-US" sz="7000">
                <a:solidFill>
                  <a:srgbClr val="CCC0D9"/>
                </a:solidFill>
                <a:latin typeface="Overlock"/>
                <a:ea typeface="Overlock"/>
                <a:cs typeface="Overlock"/>
                <a:sym typeface="Overlock"/>
              </a:rPr>
              <a:t>Save</a:t>
            </a:r>
            <a:r>
              <a:rPr lang="en-US" sz="70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 to save your file inside the folder.</a:t>
            </a:r>
            <a:endParaRPr sz="7000">
              <a:solidFill>
                <a:srgbClr val="00206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AE6FF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/>
          <p:nvPr/>
        </p:nvSpPr>
        <p:spPr>
          <a:xfrm>
            <a:off x="2920355" y="789700"/>
            <a:ext cx="12446000" cy="9225709"/>
          </a:xfrm>
          <a:custGeom>
            <a:rect b="b" l="l" r="r" t="t"/>
            <a:pathLst>
              <a:path extrusionOk="0" h="8642350" w="6350000">
                <a:moveTo>
                  <a:pt x="6350000" y="624840"/>
                </a:moveTo>
                <a:cubicBezTo>
                  <a:pt x="6350000" y="543560"/>
                  <a:pt x="6309360" y="472440"/>
                  <a:pt x="6247130" y="430530"/>
                </a:cubicBezTo>
                <a:cubicBezTo>
                  <a:pt x="6259830" y="422910"/>
                  <a:pt x="6271260" y="412750"/>
                  <a:pt x="6281420" y="402590"/>
                </a:cubicBezTo>
                <a:cubicBezTo>
                  <a:pt x="6324600" y="358140"/>
                  <a:pt x="6350000" y="298450"/>
                  <a:pt x="6350000" y="236220"/>
                </a:cubicBezTo>
                <a:cubicBezTo>
                  <a:pt x="6350000" y="173990"/>
                  <a:pt x="6324600" y="114300"/>
                  <a:pt x="6281420" y="69850"/>
                </a:cubicBezTo>
                <a:cubicBezTo>
                  <a:pt x="6236970" y="25400"/>
                  <a:pt x="6176010" y="0"/>
                  <a:pt x="6115050" y="0"/>
                </a:cubicBezTo>
                <a:cubicBezTo>
                  <a:pt x="6052820" y="0"/>
                  <a:pt x="5991860" y="25400"/>
                  <a:pt x="5948680" y="68580"/>
                </a:cubicBezTo>
                <a:cubicBezTo>
                  <a:pt x="5937250" y="80010"/>
                  <a:pt x="5927090" y="92710"/>
                  <a:pt x="5919470" y="105410"/>
                </a:cubicBezTo>
                <a:cubicBezTo>
                  <a:pt x="5877560" y="41910"/>
                  <a:pt x="5805170" y="0"/>
                  <a:pt x="5723890" y="0"/>
                </a:cubicBezTo>
                <a:cubicBezTo>
                  <a:pt x="5642610" y="0"/>
                  <a:pt x="5570220" y="41910"/>
                  <a:pt x="5528310" y="105410"/>
                </a:cubicBezTo>
                <a:cubicBezTo>
                  <a:pt x="5486400" y="41910"/>
                  <a:pt x="5414010" y="0"/>
                  <a:pt x="5332730" y="0"/>
                </a:cubicBezTo>
                <a:cubicBezTo>
                  <a:pt x="5250180" y="0"/>
                  <a:pt x="5179060" y="41910"/>
                  <a:pt x="5137150" y="105410"/>
                </a:cubicBezTo>
                <a:cubicBezTo>
                  <a:pt x="5095241" y="41910"/>
                  <a:pt x="5022850" y="0"/>
                  <a:pt x="4941570" y="0"/>
                </a:cubicBezTo>
                <a:cubicBezTo>
                  <a:pt x="4860291" y="0"/>
                  <a:pt x="4787900" y="41910"/>
                  <a:pt x="4745990" y="105410"/>
                </a:cubicBezTo>
                <a:cubicBezTo>
                  <a:pt x="4704080" y="41910"/>
                  <a:pt x="4631690" y="0"/>
                  <a:pt x="4550410" y="0"/>
                </a:cubicBezTo>
                <a:cubicBezTo>
                  <a:pt x="4469130" y="0"/>
                  <a:pt x="4396740" y="41910"/>
                  <a:pt x="4354830" y="105410"/>
                </a:cubicBezTo>
                <a:cubicBezTo>
                  <a:pt x="4312920" y="41910"/>
                  <a:pt x="4240530" y="0"/>
                  <a:pt x="4159250" y="0"/>
                </a:cubicBezTo>
                <a:cubicBezTo>
                  <a:pt x="4077970" y="0"/>
                  <a:pt x="4005580" y="41910"/>
                  <a:pt x="3963670" y="105410"/>
                </a:cubicBezTo>
                <a:cubicBezTo>
                  <a:pt x="3921761" y="41910"/>
                  <a:pt x="3849370" y="0"/>
                  <a:pt x="3768091" y="0"/>
                </a:cubicBezTo>
                <a:cubicBezTo>
                  <a:pt x="3686811" y="0"/>
                  <a:pt x="3614420" y="41910"/>
                  <a:pt x="3572511" y="105410"/>
                </a:cubicBezTo>
                <a:cubicBezTo>
                  <a:pt x="3530601" y="41910"/>
                  <a:pt x="3458211" y="0"/>
                  <a:pt x="3376931" y="0"/>
                </a:cubicBezTo>
                <a:cubicBezTo>
                  <a:pt x="3295651" y="0"/>
                  <a:pt x="3216910" y="41910"/>
                  <a:pt x="3175000" y="105410"/>
                </a:cubicBezTo>
                <a:cubicBezTo>
                  <a:pt x="3133090" y="41910"/>
                  <a:pt x="3060700" y="0"/>
                  <a:pt x="2979420" y="0"/>
                </a:cubicBezTo>
                <a:cubicBezTo>
                  <a:pt x="2898140" y="0"/>
                  <a:pt x="2825750" y="41910"/>
                  <a:pt x="2783840" y="105410"/>
                </a:cubicBezTo>
                <a:cubicBezTo>
                  <a:pt x="2741930" y="41910"/>
                  <a:pt x="2669540" y="0"/>
                  <a:pt x="2588260" y="0"/>
                </a:cubicBezTo>
                <a:cubicBezTo>
                  <a:pt x="2505710" y="0"/>
                  <a:pt x="2434590" y="41910"/>
                  <a:pt x="2392680" y="105410"/>
                </a:cubicBezTo>
                <a:cubicBezTo>
                  <a:pt x="2350770" y="41910"/>
                  <a:pt x="2278380" y="0"/>
                  <a:pt x="2197100" y="0"/>
                </a:cubicBezTo>
                <a:cubicBezTo>
                  <a:pt x="2115820" y="0"/>
                  <a:pt x="2043430" y="41910"/>
                  <a:pt x="2001520" y="105410"/>
                </a:cubicBezTo>
                <a:cubicBezTo>
                  <a:pt x="1959610" y="41910"/>
                  <a:pt x="1887220" y="0"/>
                  <a:pt x="1805941" y="0"/>
                </a:cubicBezTo>
                <a:cubicBezTo>
                  <a:pt x="1723391" y="0"/>
                  <a:pt x="1652270" y="41910"/>
                  <a:pt x="1610361" y="105410"/>
                </a:cubicBezTo>
                <a:cubicBezTo>
                  <a:pt x="1568450" y="41910"/>
                  <a:pt x="1496061" y="0"/>
                  <a:pt x="1414781" y="0"/>
                </a:cubicBezTo>
                <a:cubicBezTo>
                  <a:pt x="1329691" y="0"/>
                  <a:pt x="1257300" y="41910"/>
                  <a:pt x="1215391" y="105410"/>
                </a:cubicBezTo>
                <a:cubicBezTo>
                  <a:pt x="1173481" y="41910"/>
                  <a:pt x="1101091" y="0"/>
                  <a:pt x="1019811" y="0"/>
                </a:cubicBezTo>
                <a:cubicBezTo>
                  <a:pt x="937261" y="0"/>
                  <a:pt x="866141" y="41910"/>
                  <a:pt x="824231" y="105410"/>
                </a:cubicBezTo>
                <a:cubicBezTo>
                  <a:pt x="782321" y="41910"/>
                  <a:pt x="709931" y="0"/>
                  <a:pt x="628650" y="0"/>
                </a:cubicBezTo>
                <a:cubicBezTo>
                  <a:pt x="544830" y="0"/>
                  <a:pt x="473710" y="41910"/>
                  <a:pt x="431800" y="105410"/>
                </a:cubicBezTo>
                <a:cubicBezTo>
                  <a:pt x="422910" y="92710"/>
                  <a:pt x="412750" y="80010"/>
                  <a:pt x="402590" y="68580"/>
                </a:cubicBezTo>
                <a:cubicBezTo>
                  <a:pt x="358140" y="25400"/>
                  <a:pt x="297180" y="0"/>
                  <a:pt x="234950" y="0"/>
                </a:cubicBezTo>
                <a:cubicBezTo>
                  <a:pt x="172720" y="0"/>
                  <a:pt x="113030" y="25400"/>
                  <a:pt x="68580" y="68580"/>
                </a:cubicBezTo>
                <a:cubicBezTo>
                  <a:pt x="25400" y="113030"/>
                  <a:pt x="0" y="172720"/>
                  <a:pt x="0" y="234950"/>
                </a:cubicBezTo>
                <a:cubicBezTo>
                  <a:pt x="0" y="297180"/>
                  <a:pt x="25400" y="356870"/>
                  <a:pt x="68580" y="401320"/>
                </a:cubicBezTo>
                <a:cubicBezTo>
                  <a:pt x="78740" y="411480"/>
                  <a:pt x="90170" y="421640"/>
                  <a:pt x="102870" y="429260"/>
                </a:cubicBezTo>
                <a:cubicBezTo>
                  <a:pt x="40640" y="472440"/>
                  <a:pt x="0" y="543560"/>
                  <a:pt x="0" y="624840"/>
                </a:cubicBezTo>
                <a:cubicBezTo>
                  <a:pt x="0" y="706120"/>
                  <a:pt x="40640" y="777240"/>
                  <a:pt x="102870" y="819150"/>
                </a:cubicBezTo>
                <a:cubicBezTo>
                  <a:pt x="40640" y="861060"/>
                  <a:pt x="0" y="932180"/>
                  <a:pt x="0" y="1013460"/>
                </a:cubicBezTo>
                <a:cubicBezTo>
                  <a:pt x="0" y="1094740"/>
                  <a:pt x="40640" y="1165860"/>
                  <a:pt x="102870" y="1207770"/>
                </a:cubicBezTo>
                <a:cubicBezTo>
                  <a:pt x="40640" y="1249680"/>
                  <a:pt x="0" y="1322070"/>
                  <a:pt x="0" y="1402080"/>
                </a:cubicBezTo>
                <a:cubicBezTo>
                  <a:pt x="0" y="1483360"/>
                  <a:pt x="40640" y="1554480"/>
                  <a:pt x="102870" y="1596390"/>
                </a:cubicBezTo>
                <a:cubicBezTo>
                  <a:pt x="40640" y="1638300"/>
                  <a:pt x="0" y="1709420"/>
                  <a:pt x="0" y="1790700"/>
                </a:cubicBezTo>
                <a:cubicBezTo>
                  <a:pt x="0" y="1871980"/>
                  <a:pt x="40640" y="1943100"/>
                  <a:pt x="102870" y="1985010"/>
                </a:cubicBezTo>
                <a:cubicBezTo>
                  <a:pt x="40640" y="2026920"/>
                  <a:pt x="0" y="2099310"/>
                  <a:pt x="0" y="2179320"/>
                </a:cubicBezTo>
                <a:cubicBezTo>
                  <a:pt x="0" y="2260600"/>
                  <a:pt x="40640" y="2331720"/>
                  <a:pt x="102870" y="2373630"/>
                </a:cubicBezTo>
                <a:cubicBezTo>
                  <a:pt x="40640" y="2418080"/>
                  <a:pt x="0" y="2489200"/>
                  <a:pt x="0" y="2570480"/>
                </a:cubicBezTo>
                <a:cubicBezTo>
                  <a:pt x="0" y="2651760"/>
                  <a:pt x="40640" y="2722880"/>
                  <a:pt x="102870" y="2764790"/>
                </a:cubicBezTo>
                <a:cubicBezTo>
                  <a:pt x="40640" y="2806700"/>
                  <a:pt x="0" y="2879090"/>
                  <a:pt x="0" y="2959100"/>
                </a:cubicBezTo>
                <a:cubicBezTo>
                  <a:pt x="0" y="3040380"/>
                  <a:pt x="40640" y="3111500"/>
                  <a:pt x="102870" y="3153410"/>
                </a:cubicBezTo>
                <a:cubicBezTo>
                  <a:pt x="40640" y="3195320"/>
                  <a:pt x="0" y="3266440"/>
                  <a:pt x="0" y="3347720"/>
                </a:cubicBezTo>
                <a:cubicBezTo>
                  <a:pt x="0" y="3429000"/>
                  <a:pt x="40640" y="3500120"/>
                  <a:pt x="102870" y="3542030"/>
                </a:cubicBezTo>
                <a:cubicBezTo>
                  <a:pt x="40640" y="3583940"/>
                  <a:pt x="0" y="3655060"/>
                  <a:pt x="0" y="3736340"/>
                </a:cubicBezTo>
                <a:cubicBezTo>
                  <a:pt x="0" y="3817620"/>
                  <a:pt x="40640" y="3888740"/>
                  <a:pt x="102870" y="3930650"/>
                </a:cubicBezTo>
                <a:cubicBezTo>
                  <a:pt x="40640" y="3973830"/>
                  <a:pt x="0" y="4044950"/>
                  <a:pt x="0" y="4124959"/>
                </a:cubicBezTo>
                <a:cubicBezTo>
                  <a:pt x="0" y="4206239"/>
                  <a:pt x="40640" y="4277359"/>
                  <a:pt x="102870" y="4319269"/>
                </a:cubicBezTo>
                <a:cubicBezTo>
                  <a:pt x="40640" y="4361180"/>
                  <a:pt x="0" y="4432300"/>
                  <a:pt x="0" y="4513580"/>
                </a:cubicBezTo>
                <a:cubicBezTo>
                  <a:pt x="0" y="4594860"/>
                  <a:pt x="40640" y="4665980"/>
                  <a:pt x="102870" y="4707890"/>
                </a:cubicBezTo>
                <a:cubicBezTo>
                  <a:pt x="40640" y="4749800"/>
                  <a:pt x="0" y="4820920"/>
                  <a:pt x="0" y="4902200"/>
                </a:cubicBezTo>
                <a:cubicBezTo>
                  <a:pt x="0" y="4983480"/>
                  <a:pt x="40640" y="5054600"/>
                  <a:pt x="102870" y="5096510"/>
                </a:cubicBezTo>
                <a:cubicBezTo>
                  <a:pt x="40640" y="5138420"/>
                  <a:pt x="0" y="5210810"/>
                  <a:pt x="0" y="5290820"/>
                </a:cubicBezTo>
                <a:cubicBezTo>
                  <a:pt x="0" y="5372100"/>
                  <a:pt x="40640" y="5443220"/>
                  <a:pt x="102870" y="5485130"/>
                </a:cubicBezTo>
                <a:cubicBezTo>
                  <a:pt x="40640" y="5527039"/>
                  <a:pt x="0" y="5598159"/>
                  <a:pt x="0" y="5679439"/>
                </a:cubicBezTo>
                <a:cubicBezTo>
                  <a:pt x="0" y="5760719"/>
                  <a:pt x="40640" y="5831839"/>
                  <a:pt x="102870" y="5873749"/>
                </a:cubicBezTo>
                <a:cubicBezTo>
                  <a:pt x="40640" y="5915659"/>
                  <a:pt x="0" y="5986779"/>
                  <a:pt x="0" y="6068059"/>
                </a:cubicBezTo>
                <a:cubicBezTo>
                  <a:pt x="0" y="6149339"/>
                  <a:pt x="40640" y="6220459"/>
                  <a:pt x="102870" y="6262369"/>
                </a:cubicBezTo>
                <a:cubicBezTo>
                  <a:pt x="40640" y="6304280"/>
                  <a:pt x="0" y="6375400"/>
                  <a:pt x="0" y="6456680"/>
                </a:cubicBezTo>
                <a:cubicBezTo>
                  <a:pt x="0" y="6537960"/>
                  <a:pt x="40640" y="6609080"/>
                  <a:pt x="102870" y="6650990"/>
                </a:cubicBezTo>
                <a:cubicBezTo>
                  <a:pt x="40640" y="6692900"/>
                  <a:pt x="0" y="6764020"/>
                  <a:pt x="0" y="6845300"/>
                </a:cubicBezTo>
                <a:cubicBezTo>
                  <a:pt x="0" y="6926580"/>
                  <a:pt x="40640" y="6997700"/>
                  <a:pt x="102870" y="7039610"/>
                </a:cubicBezTo>
                <a:cubicBezTo>
                  <a:pt x="40640" y="7082790"/>
                  <a:pt x="0" y="7153910"/>
                  <a:pt x="0" y="7233920"/>
                </a:cubicBezTo>
                <a:cubicBezTo>
                  <a:pt x="0" y="7315200"/>
                  <a:pt x="40640" y="7386320"/>
                  <a:pt x="102870" y="7428230"/>
                </a:cubicBezTo>
                <a:cubicBezTo>
                  <a:pt x="40640" y="7470139"/>
                  <a:pt x="0" y="7541260"/>
                  <a:pt x="0" y="7622539"/>
                </a:cubicBezTo>
                <a:cubicBezTo>
                  <a:pt x="0" y="7703819"/>
                  <a:pt x="40640" y="7774939"/>
                  <a:pt x="102870" y="7816849"/>
                </a:cubicBezTo>
                <a:cubicBezTo>
                  <a:pt x="40640" y="7866380"/>
                  <a:pt x="0" y="7937500"/>
                  <a:pt x="0" y="8018780"/>
                </a:cubicBezTo>
                <a:cubicBezTo>
                  <a:pt x="0" y="8100061"/>
                  <a:pt x="40640" y="8171180"/>
                  <a:pt x="102870" y="8213090"/>
                </a:cubicBezTo>
                <a:cubicBezTo>
                  <a:pt x="90170" y="8220710"/>
                  <a:pt x="78740" y="8230870"/>
                  <a:pt x="68580" y="8241030"/>
                </a:cubicBezTo>
                <a:cubicBezTo>
                  <a:pt x="25400" y="8285480"/>
                  <a:pt x="0" y="8346440"/>
                  <a:pt x="0" y="8407400"/>
                </a:cubicBezTo>
                <a:cubicBezTo>
                  <a:pt x="0" y="8469630"/>
                  <a:pt x="25400" y="8529320"/>
                  <a:pt x="68580" y="8573770"/>
                </a:cubicBezTo>
                <a:cubicBezTo>
                  <a:pt x="111760" y="8616950"/>
                  <a:pt x="172720" y="8642350"/>
                  <a:pt x="234950" y="8642350"/>
                </a:cubicBezTo>
                <a:cubicBezTo>
                  <a:pt x="297180" y="8642350"/>
                  <a:pt x="356870" y="8616950"/>
                  <a:pt x="401320" y="8573770"/>
                </a:cubicBezTo>
                <a:cubicBezTo>
                  <a:pt x="412750" y="8562339"/>
                  <a:pt x="422910" y="8549639"/>
                  <a:pt x="430530" y="8536939"/>
                </a:cubicBezTo>
                <a:cubicBezTo>
                  <a:pt x="472440" y="8600439"/>
                  <a:pt x="544830" y="8642349"/>
                  <a:pt x="626110" y="8642349"/>
                </a:cubicBezTo>
                <a:cubicBezTo>
                  <a:pt x="707390" y="8642349"/>
                  <a:pt x="779780" y="8600439"/>
                  <a:pt x="821690" y="8536939"/>
                </a:cubicBezTo>
                <a:cubicBezTo>
                  <a:pt x="863600" y="8600439"/>
                  <a:pt x="935990" y="8642349"/>
                  <a:pt x="1017270" y="8642349"/>
                </a:cubicBezTo>
                <a:cubicBezTo>
                  <a:pt x="1099820" y="8642349"/>
                  <a:pt x="1172210" y="8600439"/>
                  <a:pt x="1212850" y="8536939"/>
                </a:cubicBezTo>
                <a:cubicBezTo>
                  <a:pt x="1254760" y="8600439"/>
                  <a:pt x="1327150" y="8642349"/>
                  <a:pt x="1408430" y="8642349"/>
                </a:cubicBezTo>
                <a:cubicBezTo>
                  <a:pt x="1489710" y="8642349"/>
                  <a:pt x="1562100" y="8600439"/>
                  <a:pt x="1604010" y="8536939"/>
                </a:cubicBezTo>
                <a:cubicBezTo>
                  <a:pt x="1645920" y="8600439"/>
                  <a:pt x="1718310" y="8642349"/>
                  <a:pt x="1799590" y="8642349"/>
                </a:cubicBezTo>
                <a:cubicBezTo>
                  <a:pt x="1880870" y="8642349"/>
                  <a:pt x="1953260" y="8600439"/>
                  <a:pt x="1995170" y="8536939"/>
                </a:cubicBezTo>
                <a:cubicBezTo>
                  <a:pt x="2037080" y="8600439"/>
                  <a:pt x="2109470" y="8642349"/>
                  <a:pt x="2190750" y="8642349"/>
                </a:cubicBezTo>
                <a:cubicBezTo>
                  <a:pt x="2273300" y="8642349"/>
                  <a:pt x="2344420" y="8600439"/>
                  <a:pt x="2386330" y="8536939"/>
                </a:cubicBezTo>
                <a:cubicBezTo>
                  <a:pt x="2428240" y="8600439"/>
                  <a:pt x="2500630" y="8642349"/>
                  <a:pt x="2581910" y="8642349"/>
                </a:cubicBezTo>
                <a:cubicBezTo>
                  <a:pt x="2663190" y="8642349"/>
                  <a:pt x="2735580" y="8600439"/>
                  <a:pt x="2777490" y="8536939"/>
                </a:cubicBezTo>
                <a:cubicBezTo>
                  <a:pt x="2819400" y="8600439"/>
                  <a:pt x="2891790" y="8642349"/>
                  <a:pt x="2973070" y="8642349"/>
                </a:cubicBezTo>
                <a:cubicBezTo>
                  <a:pt x="3055620" y="8642349"/>
                  <a:pt x="3126740" y="8600439"/>
                  <a:pt x="3168650" y="8536939"/>
                </a:cubicBezTo>
                <a:cubicBezTo>
                  <a:pt x="3210560" y="8600439"/>
                  <a:pt x="3282950" y="8642349"/>
                  <a:pt x="3364230" y="8642349"/>
                </a:cubicBezTo>
                <a:cubicBezTo>
                  <a:pt x="3445509" y="8642349"/>
                  <a:pt x="3517900" y="8600439"/>
                  <a:pt x="3559809" y="8536939"/>
                </a:cubicBezTo>
                <a:cubicBezTo>
                  <a:pt x="3601719" y="8600439"/>
                  <a:pt x="3674109" y="8642349"/>
                  <a:pt x="3755389" y="8642349"/>
                </a:cubicBezTo>
                <a:cubicBezTo>
                  <a:pt x="3837939" y="8642349"/>
                  <a:pt x="3909059" y="8600439"/>
                  <a:pt x="3950969" y="8536939"/>
                </a:cubicBezTo>
                <a:cubicBezTo>
                  <a:pt x="3992879" y="8600439"/>
                  <a:pt x="4065269" y="8642349"/>
                  <a:pt x="4146549" y="8642349"/>
                </a:cubicBezTo>
                <a:cubicBezTo>
                  <a:pt x="4227829" y="8642349"/>
                  <a:pt x="4300219" y="8600439"/>
                  <a:pt x="4342129" y="8536939"/>
                </a:cubicBezTo>
                <a:cubicBezTo>
                  <a:pt x="4384039" y="8600439"/>
                  <a:pt x="4456429" y="8642349"/>
                  <a:pt x="4537709" y="8642349"/>
                </a:cubicBezTo>
                <a:cubicBezTo>
                  <a:pt x="4618989" y="8642349"/>
                  <a:pt x="4691379" y="8600439"/>
                  <a:pt x="4733289" y="8536939"/>
                </a:cubicBezTo>
                <a:cubicBezTo>
                  <a:pt x="4775199" y="8600439"/>
                  <a:pt x="4847589" y="8642349"/>
                  <a:pt x="4928869" y="8642349"/>
                </a:cubicBezTo>
                <a:cubicBezTo>
                  <a:pt x="5010149" y="8642349"/>
                  <a:pt x="5082539" y="8600439"/>
                  <a:pt x="5124449" y="8536939"/>
                </a:cubicBezTo>
                <a:cubicBezTo>
                  <a:pt x="5166359" y="8600439"/>
                  <a:pt x="5238749" y="8642349"/>
                  <a:pt x="5320029" y="8642349"/>
                </a:cubicBezTo>
                <a:cubicBezTo>
                  <a:pt x="5401309" y="8642349"/>
                  <a:pt x="5473699" y="8600439"/>
                  <a:pt x="5515609" y="8536939"/>
                </a:cubicBezTo>
                <a:cubicBezTo>
                  <a:pt x="5557519" y="8600439"/>
                  <a:pt x="5629909" y="8642349"/>
                  <a:pt x="5711189" y="8642349"/>
                </a:cubicBezTo>
                <a:cubicBezTo>
                  <a:pt x="5793739" y="8642349"/>
                  <a:pt x="5864859" y="8600439"/>
                  <a:pt x="5906769" y="8536939"/>
                </a:cubicBezTo>
                <a:cubicBezTo>
                  <a:pt x="5915659" y="8549639"/>
                  <a:pt x="5925819" y="8562339"/>
                  <a:pt x="5935978" y="8573770"/>
                </a:cubicBezTo>
                <a:cubicBezTo>
                  <a:pt x="5979158" y="8616950"/>
                  <a:pt x="6040119" y="8642350"/>
                  <a:pt x="6102348" y="8642350"/>
                </a:cubicBezTo>
                <a:cubicBezTo>
                  <a:pt x="6163308" y="8642350"/>
                  <a:pt x="6224269" y="8616950"/>
                  <a:pt x="6268719" y="8573770"/>
                </a:cubicBezTo>
                <a:cubicBezTo>
                  <a:pt x="6311898" y="8529320"/>
                  <a:pt x="6337298" y="8469630"/>
                  <a:pt x="6337298" y="8407400"/>
                </a:cubicBezTo>
                <a:cubicBezTo>
                  <a:pt x="6337298" y="8345170"/>
                  <a:pt x="6311898" y="8285480"/>
                  <a:pt x="6268719" y="8241030"/>
                </a:cubicBezTo>
                <a:cubicBezTo>
                  <a:pt x="6258559" y="8230870"/>
                  <a:pt x="6247128" y="8220711"/>
                  <a:pt x="6234428" y="8213090"/>
                </a:cubicBezTo>
                <a:cubicBezTo>
                  <a:pt x="6296658" y="8171180"/>
                  <a:pt x="6337298" y="8098790"/>
                  <a:pt x="6337298" y="8018780"/>
                </a:cubicBezTo>
                <a:cubicBezTo>
                  <a:pt x="6337298" y="7937500"/>
                  <a:pt x="6296658" y="7866380"/>
                  <a:pt x="6234428" y="7824470"/>
                </a:cubicBezTo>
                <a:cubicBezTo>
                  <a:pt x="6296658" y="7782561"/>
                  <a:pt x="6337298" y="7711440"/>
                  <a:pt x="6337298" y="7630161"/>
                </a:cubicBezTo>
                <a:cubicBezTo>
                  <a:pt x="6337298" y="7548881"/>
                  <a:pt x="6296658" y="7477761"/>
                  <a:pt x="6234428" y="7435851"/>
                </a:cubicBezTo>
                <a:cubicBezTo>
                  <a:pt x="6296658" y="7393941"/>
                  <a:pt x="6337298" y="7321551"/>
                  <a:pt x="6337298" y="7241541"/>
                </a:cubicBezTo>
                <a:cubicBezTo>
                  <a:pt x="6337298" y="7160261"/>
                  <a:pt x="6296658" y="7089141"/>
                  <a:pt x="6234428" y="7047231"/>
                </a:cubicBezTo>
                <a:cubicBezTo>
                  <a:pt x="6296658" y="7005321"/>
                  <a:pt x="6337298" y="6934201"/>
                  <a:pt x="6337298" y="6852921"/>
                </a:cubicBezTo>
                <a:cubicBezTo>
                  <a:pt x="6337298" y="6771642"/>
                  <a:pt x="6296658" y="6700521"/>
                  <a:pt x="6234428" y="6658611"/>
                </a:cubicBezTo>
                <a:cubicBezTo>
                  <a:pt x="6296658" y="6615431"/>
                  <a:pt x="6337298" y="6544311"/>
                  <a:pt x="6337298" y="6464302"/>
                </a:cubicBezTo>
                <a:cubicBezTo>
                  <a:pt x="6337298" y="6383022"/>
                  <a:pt x="6296658" y="6311902"/>
                  <a:pt x="6234428" y="6269992"/>
                </a:cubicBezTo>
                <a:cubicBezTo>
                  <a:pt x="6296658" y="6228082"/>
                  <a:pt x="6337298" y="6156962"/>
                  <a:pt x="6337298" y="6075682"/>
                </a:cubicBezTo>
                <a:cubicBezTo>
                  <a:pt x="6337298" y="5994402"/>
                  <a:pt x="6296658" y="5923282"/>
                  <a:pt x="6234428" y="5881372"/>
                </a:cubicBezTo>
                <a:cubicBezTo>
                  <a:pt x="6296658" y="5839462"/>
                  <a:pt x="6337298" y="5768342"/>
                  <a:pt x="6337298" y="5687062"/>
                </a:cubicBezTo>
                <a:cubicBezTo>
                  <a:pt x="6337298" y="5605782"/>
                  <a:pt x="6296658" y="5534662"/>
                  <a:pt x="6234428" y="5492752"/>
                </a:cubicBezTo>
                <a:cubicBezTo>
                  <a:pt x="6296658" y="5449572"/>
                  <a:pt x="6337298" y="5378452"/>
                  <a:pt x="6337298" y="5298442"/>
                </a:cubicBezTo>
                <a:cubicBezTo>
                  <a:pt x="6337298" y="5217163"/>
                  <a:pt x="6296658" y="5146042"/>
                  <a:pt x="6234428" y="5104133"/>
                </a:cubicBezTo>
                <a:cubicBezTo>
                  <a:pt x="6296658" y="5062223"/>
                  <a:pt x="6337298" y="4991103"/>
                  <a:pt x="6337298" y="4909823"/>
                </a:cubicBezTo>
                <a:cubicBezTo>
                  <a:pt x="6337298" y="4828543"/>
                  <a:pt x="6296658" y="4757423"/>
                  <a:pt x="6234428" y="4715513"/>
                </a:cubicBezTo>
                <a:cubicBezTo>
                  <a:pt x="6296658" y="4672333"/>
                  <a:pt x="6337298" y="4601213"/>
                  <a:pt x="6337298" y="4521203"/>
                </a:cubicBezTo>
                <a:cubicBezTo>
                  <a:pt x="6337298" y="4439923"/>
                  <a:pt x="6296658" y="4368803"/>
                  <a:pt x="6234428" y="4326893"/>
                </a:cubicBezTo>
                <a:cubicBezTo>
                  <a:pt x="6296658" y="4284983"/>
                  <a:pt x="6337298" y="4213863"/>
                  <a:pt x="6337298" y="4132583"/>
                </a:cubicBezTo>
                <a:cubicBezTo>
                  <a:pt x="6337298" y="4051303"/>
                  <a:pt x="6296658" y="3980183"/>
                  <a:pt x="6234428" y="3938274"/>
                </a:cubicBezTo>
                <a:cubicBezTo>
                  <a:pt x="6296658" y="3896364"/>
                  <a:pt x="6337298" y="3825244"/>
                  <a:pt x="6337298" y="3743964"/>
                </a:cubicBezTo>
                <a:cubicBezTo>
                  <a:pt x="6337298" y="3662684"/>
                  <a:pt x="6296658" y="3591564"/>
                  <a:pt x="6234428" y="3549654"/>
                </a:cubicBezTo>
                <a:cubicBezTo>
                  <a:pt x="6296658" y="3506474"/>
                  <a:pt x="6337298" y="3435354"/>
                  <a:pt x="6337298" y="3355344"/>
                </a:cubicBezTo>
                <a:cubicBezTo>
                  <a:pt x="6337298" y="3274064"/>
                  <a:pt x="6296658" y="3202944"/>
                  <a:pt x="6234428" y="3161034"/>
                </a:cubicBezTo>
                <a:cubicBezTo>
                  <a:pt x="6296658" y="3119124"/>
                  <a:pt x="6337298" y="3048004"/>
                  <a:pt x="6337298" y="2966724"/>
                </a:cubicBezTo>
                <a:cubicBezTo>
                  <a:pt x="6337298" y="2885444"/>
                  <a:pt x="6296658" y="2814324"/>
                  <a:pt x="6234428" y="2772414"/>
                </a:cubicBezTo>
                <a:cubicBezTo>
                  <a:pt x="6296658" y="2730504"/>
                  <a:pt x="6337298" y="2659384"/>
                  <a:pt x="6337298" y="2578104"/>
                </a:cubicBezTo>
                <a:cubicBezTo>
                  <a:pt x="6337298" y="2496824"/>
                  <a:pt x="6296658" y="2425704"/>
                  <a:pt x="6234428" y="2383794"/>
                </a:cubicBezTo>
                <a:cubicBezTo>
                  <a:pt x="6296658" y="2341884"/>
                  <a:pt x="6337298" y="2270764"/>
                  <a:pt x="6337298" y="2189484"/>
                </a:cubicBezTo>
                <a:cubicBezTo>
                  <a:pt x="6337298" y="2108204"/>
                  <a:pt x="6296658" y="2037084"/>
                  <a:pt x="6234428" y="1995174"/>
                </a:cubicBezTo>
                <a:cubicBezTo>
                  <a:pt x="6296658" y="1953264"/>
                  <a:pt x="6337298" y="1882144"/>
                  <a:pt x="6337298" y="1800864"/>
                </a:cubicBezTo>
                <a:cubicBezTo>
                  <a:pt x="6337298" y="1719584"/>
                  <a:pt x="6296658" y="1648464"/>
                  <a:pt x="6234428" y="1606554"/>
                </a:cubicBezTo>
                <a:cubicBezTo>
                  <a:pt x="6296658" y="1563374"/>
                  <a:pt x="6337298" y="1492254"/>
                  <a:pt x="6337298" y="1412244"/>
                </a:cubicBezTo>
                <a:cubicBezTo>
                  <a:pt x="6337298" y="1330964"/>
                  <a:pt x="6296658" y="1259844"/>
                  <a:pt x="6234428" y="1217934"/>
                </a:cubicBezTo>
                <a:cubicBezTo>
                  <a:pt x="6296658" y="1176024"/>
                  <a:pt x="6337298" y="1104904"/>
                  <a:pt x="6337298" y="1023624"/>
                </a:cubicBezTo>
                <a:cubicBezTo>
                  <a:pt x="6337298" y="942344"/>
                  <a:pt x="6296658" y="871224"/>
                  <a:pt x="6234428" y="829314"/>
                </a:cubicBezTo>
                <a:cubicBezTo>
                  <a:pt x="6309358" y="775974"/>
                  <a:pt x="6349998" y="704854"/>
                  <a:pt x="6349998" y="624844"/>
                </a:cubicBezTo>
                <a:close/>
              </a:path>
            </a:pathLst>
          </a:custGeom>
          <a:solidFill>
            <a:srgbClr val="FFBD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024001">
            <a:off x="3249350" y="67491"/>
            <a:ext cx="777725" cy="211756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1"/>
          <p:cNvSpPr txBox="1"/>
          <p:nvPr/>
        </p:nvSpPr>
        <p:spPr>
          <a:xfrm>
            <a:off x="4902442" y="3570898"/>
            <a:ext cx="84831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YOU HAVE SAVED YOUR FILE SUCCESSFULLY!!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5B6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667" y="495300"/>
            <a:ext cx="17411533" cy="95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39600" y="128415"/>
            <a:ext cx="5241207" cy="733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2"/>
          <p:cNvPicPr preferRelativeResize="0"/>
          <p:nvPr/>
        </p:nvPicPr>
        <p:blipFill rotWithShape="1">
          <a:blip r:embed="rId5">
            <a:alphaModFix/>
          </a:blip>
          <a:srcRect b="750" l="-976" r="13822" t="-750"/>
          <a:stretch/>
        </p:blipFill>
        <p:spPr>
          <a:xfrm>
            <a:off x="8132476" y="1860925"/>
            <a:ext cx="9520398" cy="679375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2"/>
          <p:cNvSpPr txBox="1"/>
          <p:nvPr/>
        </p:nvSpPr>
        <p:spPr>
          <a:xfrm>
            <a:off x="2743201" y="723900"/>
            <a:ext cx="4572000" cy="75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7000">
                <a:solidFill>
                  <a:srgbClr val="002060"/>
                </a:solidFill>
                <a:latin typeface="Overlock"/>
                <a:ea typeface="Overlock"/>
                <a:cs typeface="Overlock"/>
                <a:sym typeface="Overlock"/>
              </a:rPr>
              <a:t>TO OPEN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7000">
                <a:solidFill>
                  <a:srgbClr val="002060"/>
                </a:solidFill>
                <a:latin typeface="Overlock"/>
                <a:ea typeface="Overlock"/>
                <a:cs typeface="Overlock"/>
                <a:sym typeface="Overlock"/>
              </a:rPr>
              <a:t>YOUR FILE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Open Python IDLE and click on </a:t>
            </a:r>
            <a:r>
              <a:rPr b="1" lang="en-US" sz="7000">
                <a:solidFill>
                  <a:srgbClr val="CCC0D9"/>
                </a:solidFill>
                <a:latin typeface="Overlock"/>
                <a:ea typeface="Overlock"/>
                <a:cs typeface="Overlock"/>
                <a:sym typeface="Overlock"/>
              </a:rPr>
              <a:t>Open</a:t>
            </a:r>
            <a:r>
              <a:rPr b="1" lang="en-US" sz="70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.</a:t>
            </a:r>
            <a:endParaRPr sz="7000">
              <a:solidFill>
                <a:srgbClr val="00206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5B6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667" y="495300"/>
            <a:ext cx="17411533" cy="95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39600" y="128415"/>
            <a:ext cx="5241207" cy="73376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3"/>
          <p:cNvSpPr txBox="1"/>
          <p:nvPr/>
        </p:nvSpPr>
        <p:spPr>
          <a:xfrm>
            <a:off x="2819400" y="1104900"/>
            <a:ext cx="13258799" cy="21544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002060"/>
                </a:solidFill>
                <a:latin typeface="Overlock"/>
                <a:ea typeface="Overlock"/>
                <a:cs typeface="Overlock"/>
                <a:sym typeface="Overlock"/>
              </a:rPr>
              <a:t>Follow the same path: 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Lib &gt; idlelib &gt; AISHWARYA</a:t>
            </a:r>
            <a:endParaRPr/>
          </a:p>
        </p:txBody>
      </p:sp>
      <p:pic>
        <p:nvPicPr>
          <p:cNvPr id="206" name="Google Shape;20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02938" y="4953113"/>
            <a:ext cx="9948983" cy="383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5B6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667" y="495300"/>
            <a:ext cx="17411533" cy="95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39600" y="128415"/>
            <a:ext cx="5241207" cy="733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10019" y="2414188"/>
            <a:ext cx="8973803" cy="568721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4"/>
          <p:cNvSpPr txBox="1"/>
          <p:nvPr/>
        </p:nvSpPr>
        <p:spPr>
          <a:xfrm>
            <a:off x="2743201" y="723900"/>
            <a:ext cx="4572000" cy="75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Click on the file you want to open and then click on </a:t>
            </a:r>
            <a:r>
              <a:rPr b="1" lang="en-US" sz="7000">
                <a:solidFill>
                  <a:srgbClr val="CCC0D9"/>
                </a:solidFill>
                <a:latin typeface="Overlock"/>
                <a:ea typeface="Overlock"/>
                <a:cs typeface="Overlock"/>
                <a:sym typeface="Overlock"/>
              </a:rPr>
              <a:t>Open</a:t>
            </a:r>
            <a:r>
              <a:rPr lang="en-US" sz="70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.</a:t>
            </a:r>
            <a:endParaRPr sz="7000">
              <a:solidFill>
                <a:srgbClr val="00206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AE6F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"/>
          <p:cNvSpPr/>
          <p:nvPr/>
        </p:nvSpPr>
        <p:spPr>
          <a:xfrm>
            <a:off x="2920355" y="789700"/>
            <a:ext cx="12446000" cy="9225709"/>
          </a:xfrm>
          <a:custGeom>
            <a:rect b="b" l="l" r="r" t="t"/>
            <a:pathLst>
              <a:path extrusionOk="0" h="8642350" w="6350000">
                <a:moveTo>
                  <a:pt x="6350000" y="624840"/>
                </a:moveTo>
                <a:cubicBezTo>
                  <a:pt x="6350000" y="543560"/>
                  <a:pt x="6309360" y="472440"/>
                  <a:pt x="6247130" y="430530"/>
                </a:cubicBezTo>
                <a:cubicBezTo>
                  <a:pt x="6259830" y="422910"/>
                  <a:pt x="6271260" y="412750"/>
                  <a:pt x="6281420" y="402590"/>
                </a:cubicBezTo>
                <a:cubicBezTo>
                  <a:pt x="6324600" y="358140"/>
                  <a:pt x="6350000" y="298450"/>
                  <a:pt x="6350000" y="236220"/>
                </a:cubicBezTo>
                <a:cubicBezTo>
                  <a:pt x="6350000" y="173990"/>
                  <a:pt x="6324600" y="114300"/>
                  <a:pt x="6281420" y="69850"/>
                </a:cubicBezTo>
                <a:cubicBezTo>
                  <a:pt x="6236970" y="25400"/>
                  <a:pt x="6176010" y="0"/>
                  <a:pt x="6115050" y="0"/>
                </a:cubicBezTo>
                <a:cubicBezTo>
                  <a:pt x="6052820" y="0"/>
                  <a:pt x="5991860" y="25400"/>
                  <a:pt x="5948680" y="68580"/>
                </a:cubicBezTo>
                <a:cubicBezTo>
                  <a:pt x="5937250" y="80010"/>
                  <a:pt x="5927090" y="92710"/>
                  <a:pt x="5919470" y="105410"/>
                </a:cubicBezTo>
                <a:cubicBezTo>
                  <a:pt x="5877560" y="41910"/>
                  <a:pt x="5805170" y="0"/>
                  <a:pt x="5723890" y="0"/>
                </a:cubicBezTo>
                <a:cubicBezTo>
                  <a:pt x="5642610" y="0"/>
                  <a:pt x="5570220" y="41910"/>
                  <a:pt x="5528310" y="105410"/>
                </a:cubicBezTo>
                <a:cubicBezTo>
                  <a:pt x="5486400" y="41910"/>
                  <a:pt x="5414010" y="0"/>
                  <a:pt x="5332730" y="0"/>
                </a:cubicBezTo>
                <a:cubicBezTo>
                  <a:pt x="5250180" y="0"/>
                  <a:pt x="5179060" y="41910"/>
                  <a:pt x="5137150" y="105410"/>
                </a:cubicBezTo>
                <a:cubicBezTo>
                  <a:pt x="5095241" y="41910"/>
                  <a:pt x="5022850" y="0"/>
                  <a:pt x="4941570" y="0"/>
                </a:cubicBezTo>
                <a:cubicBezTo>
                  <a:pt x="4860291" y="0"/>
                  <a:pt x="4787900" y="41910"/>
                  <a:pt x="4745990" y="105410"/>
                </a:cubicBezTo>
                <a:cubicBezTo>
                  <a:pt x="4704080" y="41910"/>
                  <a:pt x="4631690" y="0"/>
                  <a:pt x="4550410" y="0"/>
                </a:cubicBezTo>
                <a:cubicBezTo>
                  <a:pt x="4469130" y="0"/>
                  <a:pt x="4396740" y="41910"/>
                  <a:pt x="4354830" y="105410"/>
                </a:cubicBezTo>
                <a:cubicBezTo>
                  <a:pt x="4312920" y="41910"/>
                  <a:pt x="4240530" y="0"/>
                  <a:pt x="4159250" y="0"/>
                </a:cubicBezTo>
                <a:cubicBezTo>
                  <a:pt x="4077970" y="0"/>
                  <a:pt x="4005580" y="41910"/>
                  <a:pt x="3963670" y="105410"/>
                </a:cubicBezTo>
                <a:cubicBezTo>
                  <a:pt x="3921761" y="41910"/>
                  <a:pt x="3849370" y="0"/>
                  <a:pt x="3768091" y="0"/>
                </a:cubicBezTo>
                <a:cubicBezTo>
                  <a:pt x="3686811" y="0"/>
                  <a:pt x="3614420" y="41910"/>
                  <a:pt x="3572511" y="105410"/>
                </a:cubicBezTo>
                <a:cubicBezTo>
                  <a:pt x="3530601" y="41910"/>
                  <a:pt x="3458211" y="0"/>
                  <a:pt x="3376931" y="0"/>
                </a:cubicBezTo>
                <a:cubicBezTo>
                  <a:pt x="3295651" y="0"/>
                  <a:pt x="3216910" y="41910"/>
                  <a:pt x="3175000" y="105410"/>
                </a:cubicBezTo>
                <a:cubicBezTo>
                  <a:pt x="3133090" y="41910"/>
                  <a:pt x="3060700" y="0"/>
                  <a:pt x="2979420" y="0"/>
                </a:cubicBezTo>
                <a:cubicBezTo>
                  <a:pt x="2898140" y="0"/>
                  <a:pt x="2825750" y="41910"/>
                  <a:pt x="2783840" y="105410"/>
                </a:cubicBezTo>
                <a:cubicBezTo>
                  <a:pt x="2741930" y="41910"/>
                  <a:pt x="2669540" y="0"/>
                  <a:pt x="2588260" y="0"/>
                </a:cubicBezTo>
                <a:cubicBezTo>
                  <a:pt x="2505710" y="0"/>
                  <a:pt x="2434590" y="41910"/>
                  <a:pt x="2392680" y="105410"/>
                </a:cubicBezTo>
                <a:cubicBezTo>
                  <a:pt x="2350770" y="41910"/>
                  <a:pt x="2278380" y="0"/>
                  <a:pt x="2197100" y="0"/>
                </a:cubicBezTo>
                <a:cubicBezTo>
                  <a:pt x="2115820" y="0"/>
                  <a:pt x="2043430" y="41910"/>
                  <a:pt x="2001520" y="105410"/>
                </a:cubicBezTo>
                <a:cubicBezTo>
                  <a:pt x="1959610" y="41910"/>
                  <a:pt x="1887220" y="0"/>
                  <a:pt x="1805941" y="0"/>
                </a:cubicBezTo>
                <a:cubicBezTo>
                  <a:pt x="1723391" y="0"/>
                  <a:pt x="1652270" y="41910"/>
                  <a:pt x="1610361" y="105410"/>
                </a:cubicBezTo>
                <a:cubicBezTo>
                  <a:pt x="1568450" y="41910"/>
                  <a:pt x="1496061" y="0"/>
                  <a:pt x="1414781" y="0"/>
                </a:cubicBezTo>
                <a:cubicBezTo>
                  <a:pt x="1329691" y="0"/>
                  <a:pt x="1257300" y="41910"/>
                  <a:pt x="1215391" y="105410"/>
                </a:cubicBezTo>
                <a:cubicBezTo>
                  <a:pt x="1173481" y="41910"/>
                  <a:pt x="1101091" y="0"/>
                  <a:pt x="1019811" y="0"/>
                </a:cubicBezTo>
                <a:cubicBezTo>
                  <a:pt x="937261" y="0"/>
                  <a:pt x="866141" y="41910"/>
                  <a:pt x="824231" y="105410"/>
                </a:cubicBezTo>
                <a:cubicBezTo>
                  <a:pt x="782321" y="41910"/>
                  <a:pt x="709931" y="0"/>
                  <a:pt x="628650" y="0"/>
                </a:cubicBezTo>
                <a:cubicBezTo>
                  <a:pt x="544830" y="0"/>
                  <a:pt x="473710" y="41910"/>
                  <a:pt x="431800" y="105410"/>
                </a:cubicBezTo>
                <a:cubicBezTo>
                  <a:pt x="422910" y="92710"/>
                  <a:pt x="412750" y="80010"/>
                  <a:pt x="402590" y="68580"/>
                </a:cubicBezTo>
                <a:cubicBezTo>
                  <a:pt x="358140" y="25400"/>
                  <a:pt x="297180" y="0"/>
                  <a:pt x="234950" y="0"/>
                </a:cubicBezTo>
                <a:cubicBezTo>
                  <a:pt x="172720" y="0"/>
                  <a:pt x="113030" y="25400"/>
                  <a:pt x="68580" y="68580"/>
                </a:cubicBezTo>
                <a:cubicBezTo>
                  <a:pt x="25400" y="113030"/>
                  <a:pt x="0" y="172720"/>
                  <a:pt x="0" y="234950"/>
                </a:cubicBezTo>
                <a:cubicBezTo>
                  <a:pt x="0" y="297180"/>
                  <a:pt x="25400" y="356870"/>
                  <a:pt x="68580" y="401320"/>
                </a:cubicBezTo>
                <a:cubicBezTo>
                  <a:pt x="78740" y="411480"/>
                  <a:pt x="90170" y="421640"/>
                  <a:pt x="102870" y="429260"/>
                </a:cubicBezTo>
                <a:cubicBezTo>
                  <a:pt x="40640" y="472440"/>
                  <a:pt x="0" y="543560"/>
                  <a:pt x="0" y="624840"/>
                </a:cubicBezTo>
                <a:cubicBezTo>
                  <a:pt x="0" y="706120"/>
                  <a:pt x="40640" y="777240"/>
                  <a:pt x="102870" y="819150"/>
                </a:cubicBezTo>
                <a:cubicBezTo>
                  <a:pt x="40640" y="861060"/>
                  <a:pt x="0" y="932180"/>
                  <a:pt x="0" y="1013460"/>
                </a:cubicBezTo>
                <a:cubicBezTo>
                  <a:pt x="0" y="1094740"/>
                  <a:pt x="40640" y="1165860"/>
                  <a:pt x="102870" y="1207770"/>
                </a:cubicBezTo>
                <a:cubicBezTo>
                  <a:pt x="40640" y="1249680"/>
                  <a:pt x="0" y="1322070"/>
                  <a:pt x="0" y="1402080"/>
                </a:cubicBezTo>
                <a:cubicBezTo>
                  <a:pt x="0" y="1483360"/>
                  <a:pt x="40640" y="1554480"/>
                  <a:pt x="102870" y="1596390"/>
                </a:cubicBezTo>
                <a:cubicBezTo>
                  <a:pt x="40640" y="1638300"/>
                  <a:pt x="0" y="1709420"/>
                  <a:pt x="0" y="1790700"/>
                </a:cubicBezTo>
                <a:cubicBezTo>
                  <a:pt x="0" y="1871980"/>
                  <a:pt x="40640" y="1943100"/>
                  <a:pt x="102870" y="1985010"/>
                </a:cubicBezTo>
                <a:cubicBezTo>
                  <a:pt x="40640" y="2026920"/>
                  <a:pt x="0" y="2099310"/>
                  <a:pt x="0" y="2179320"/>
                </a:cubicBezTo>
                <a:cubicBezTo>
                  <a:pt x="0" y="2260600"/>
                  <a:pt x="40640" y="2331720"/>
                  <a:pt x="102870" y="2373630"/>
                </a:cubicBezTo>
                <a:cubicBezTo>
                  <a:pt x="40640" y="2418080"/>
                  <a:pt x="0" y="2489200"/>
                  <a:pt x="0" y="2570480"/>
                </a:cubicBezTo>
                <a:cubicBezTo>
                  <a:pt x="0" y="2651760"/>
                  <a:pt x="40640" y="2722880"/>
                  <a:pt x="102870" y="2764790"/>
                </a:cubicBezTo>
                <a:cubicBezTo>
                  <a:pt x="40640" y="2806700"/>
                  <a:pt x="0" y="2879090"/>
                  <a:pt x="0" y="2959100"/>
                </a:cubicBezTo>
                <a:cubicBezTo>
                  <a:pt x="0" y="3040380"/>
                  <a:pt x="40640" y="3111500"/>
                  <a:pt x="102870" y="3153410"/>
                </a:cubicBezTo>
                <a:cubicBezTo>
                  <a:pt x="40640" y="3195320"/>
                  <a:pt x="0" y="3266440"/>
                  <a:pt x="0" y="3347720"/>
                </a:cubicBezTo>
                <a:cubicBezTo>
                  <a:pt x="0" y="3429000"/>
                  <a:pt x="40640" y="3500120"/>
                  <a:pt x="102870" y="3542030"/>
                </a:cubicBezTo>
                <a:cubicBezTo>
                  <a:pt x="40640" y="3583940"/>
                  <a:pt x="0" y="3655060"/>
                  <a:pt x="0" y="3736340"/>
                </a:cubicBezTo>
                <a:cubicBezTo>
                  <a:pt x="0" y="3817620"/>
                  <a:pt x="40640" y="3888740"/>
                  <a:pt x="102870" y="3930650"/>
                </a:cubicBezTo>
                <a:cubicBezTo>
                  <a:pt x="40640" y="3973830"/>
                  <a:pt x="0" y="4044950"/>
                  <a:pt x="0" y="4124959"/>
                </a:cubicBezTo>
                <a:cubicBezTo>
                  <a:pt x="0" y="4206239"/>
                  <a:pt x="40640" y="4277359"/>
                  <a:pt x="102870" y="4319269"/>
                </a:cubicBezTo>
                <a:cubicBezTo>
                  <a:pt x="40640" y="4361180"/>
                  <a:pt x="0" y="4432300"/>
                  <a:pt x="0" y="4513580"/>
                </a:cubicBezTo>
                <a:cubicBezTo>
                  <a:pt x="0" y="4594860"/>
                  <a:pt x="40640" y="4665980"/>
                  <a:pt x="102870" y="4707890"/>
                </a:cubicBezTo>
                <a:cubicBezTo>
                  <a:pt x="40640" y="4749800"/>
                  <a:pt x="0" y="4820920"/>
                  <a:pt x="0" y="4902200"/>
                </a:cubicBezTo>
                <a:cubicBezTo>
                  <a:pt x="0" y="4983480"/>
                  <a:pt x="40640" y="5054600"/>
                  <a:pt x="102870" y="5096510"/>
                </a:cubicBezTo>
                <a:cubicBezTo>
                  <a:pt x="40640" y="5138420"/>
                  <a:pt x="0" y="5210810"/>
                  <a:pt x="0" y="5290820"/>
                </a:cubicBezTo>
                <a:cubicBezTo>
                  <a:pt x="0" y="5372100"/>
                  <a:pt x="40640" y="5443220"/>
                  <a:pt x="102870" y="5485130"/>
                </a:cubicBezTo>
                <a:cubicBezTo>
                  <a:pt x="40640" y="5527039"/>
                  <a:pt x="0" y="5598159"/>
                  <a:pt x="0" y="5679439"/>
                </a:cubicBezTo>
                <a:cubicBezTo>
                  <a:pt x="0" y="5760719"/>
                  <a:pt x="40640" y="5831839"/>
                  <a:pt x="102870" y="5873749"/>
                </a:cubicBezTo>
                <a:cubicBezTo>
                  <a:pt x="40640" y="5915659"/>
                  <a:pt x="0" y="5986779"/>
                  <a:pt x="0" y="6068059"/>
                </a:cubicBezTo>
                <a:cubicBezTo>
                  <a:pt x="0" y="6149339"/>
                  <a:pt x="40640" y="6220459"/>
                  <a:pt x="102870" y="6262369"/>
                </a:cubicBezTo>
                <a:cubicBezTo>
                  <a:pt x="40640" y="6304280"/>
                  <a:pt x="0" y="6375400"/>
                  <a:pt x="0" y="6456680"/>
                </a:cubicBezTo>
                <a:cubicBezTo>
                  <a:pt x="0" y="6537960"/>
                  <a:pt x="40640" y="6609080"/>
                  <a:pt x="102870" y="6650990"/>
                </a:cubicBezTo>
                <a:cubicBezTo>
                  <a:pt x="40640" y="6692900"/>
                  <a:pt x="0" y="6764020"/>
                  <a:pt x="0" y="6845300"/>
                </a:cubicBezTo>
                <a:cubicBezTo>
                  <a:pt x="0" y="6926580"/>
                  <a:pt x="40640" y="6997700"/>
                  <a:pt x="102870" y="7039610"/>
                </a:cubicBezTo>
                <a:cubicBezTo>
                  <a:pt x="40640" y="7082790"/>
                  <a:pt x="0" y="7153910"/>
                  <a:pt x="0" y="7233920"/>
                </a:cubicBezTo>
                <a:cubicBezTo>
                  <a:pt x="0" y="7315200"/>
                  <a:pt x="40640" y="7386320"/>
                  <a:pt x="102870" y="7428230"/>
                </a:cubicBezTo>
                <a:cubicBezTo>
                  <a:pt x="40640" y="7470139"/>
                  <a:pt x="0" y="7541260"/>
                  <a:pt x="0" y="7622539"/>
                </a:cubicBezTo>
                <a:cubicBezTo>
                  <a:pt x="0" y="7703819"/>
                  <a:pt x="40640" y="7774939"/>
                  <a:pt x="102870" y="7816849"/>
                </a:cubicBezTo>
                <a:cubicBezTo>
                  <a:pt x="40640" y="7866380"/>
                  <a:pt x="0" y="7937500"/>
                  <a:pt x="0" y="8018780"/>
                </a:cubicBezTo>
                <a:cubicBezTo>
                  <a:pt x="0" y="8100061"/>
                  <a:pt x="40640" y="8171180"/>
                  <a:pt x="102870" y="8213090"/>
                </a:cubicBezTo>
                <a:cubicBezTo>
                  <a:pt x="90170" y="8220710"/>
                  <a:pt x="78740" y="8230870"/>
                  <a:pt x="68580" y="8241030"/>
                </a:cubicBezTo>
                <a:cubicBezTo>
                  <a:pt x="25400" y="8285480"/>
                  <a:pt x="0" y="8346440"/>
                  <a:pt x="0" y="8407400"/>
                </a:cubicBezTo>
                <a:cubicBezTo>
                  <a:pt x="0" y="8469630"/>
                  <a:pt x="25400" y="8529320"/>
                  <a:pt x="68580" y="8573770"/>
                </a:cubicBezTo>
                <a:cubicBezTo>
                  <a:pt x="111760" y="8616950"/>
                  <a:pt x="172720" y="8642350"/>
                  <a:pt x="234950" y="8642350"/>
                </a:cubicBezTo>
                <a:cubicBezTo>
                  <a:pt x="297180" y="8642350"/>
                  <a:pt x="356870" y="8616950"/>
                  <a:pt x="401320" y="8573770"/>
                </a:cubicBezTo>
                <a:cubicBezTo>
                  <a:pt x="412750" y="8562339"/>
                  <a:pt x="422910" y="8549639"/>
                  <a:pt x="430530" y="8536939"/>
                </a:cubicBezTo>
                <a:cubicBezTo>
                  <a:pt x="472440" y="8600439"/>
                  <a:pt x="544830" y="8642349"/>
                  <a:pt x="626110" y="8642349"/>
                </a:cubicBezTo>
                <a:cubicBezTo>
                  <a:pt x="707390" y="8642349"/>
                  <a:pt x="779780" y="8600439"/>
                  <a:pt x="821690" y="8536939"/>
                </a:cubicBezTo>
                <a:cubicBezTo>
                  <a:pt x="863600" y="8600439"/>
                  <a:pt x="935990" y="8642349"/>
                  <a:pt x="1017270" y="8642349"/>
                </a:cubicBezTo>
                <a:cubicBezTo>
                  <a:pt x="1099820" y="8642349"/>
                  <a:pt x="1172210" y="8600439"/>
                  <a:pt x="1212850" y="8536939"/>
                </a:cubicBezTo>
                <a:cubicBezTo>
                  <a:pt x="1254760" y="8600439"/>
                  <a:pt x="1327150" y="8642349"/>
                  <a:pt x="1408430" y="8642349"/>
                </a:cubicBezTo>
                <a:cubicBezTo>
                  <a:pt x="1489710" y="8642349"/>
                  <a:pt x="1562100" y="8600439"/>
                  <a:pt x="1604010" y="8536939"/>
                </a:cubicBezTo>
                <a:cubicBezTo>
                  <a:pt x="1645920" y="8600439"/>
                  <a:pt x="1718310" y="8642349"/>
                  <a:pt x="1799590" y="8642349"/>
                </a:cubicBezTo>
                <a:cubicBezTo>
                  <a:pt x="1880870" y="8642349"/>
                  <a:pt x="1953260" y="8600439"/>
                  <a:pt x="1995170" y="8536939"/>
                </a:cubicBezTo>
                <a:cubicBezTo>
                  <a:pt x="2037080" y="8600439"/>
                  <a:pt x="2109470" y="8642349"/>
                  <a:pt x="2190750" y="8642349"/>
                </a:cubicBezTo>
                <a:cubicBezTo>
                  <a:pt x="2273300" y="8642349"/>
                  <a:pt x="2344420" y="8600439"/>
                  <a:pt x="2386330" y="8536939"/>
                </a:cubicBezTo>
                <a:cubicBezTo>
                  <a:pt x="2428240" y="8600439"/>
                  <a:pt x="2500630" y="8642349"/>
                  <a:pt x="2581910" y="8642349"/>
                </a:cubicBezTo>
                <a:cubicBezTo>
                  <a:pt x="2663190" y="8642349"/>
                  <a:pt x="2735580" y="8600439"/>
                  <a:pt x="2777490" y="8536939"/>
                </a:cubicBezTo>
                <a:cubicBezTo>
                  <a:pt x="2819400" y="8600439"/>
                  <a:pt x="2891790" y="8642349"/>
                  <a:pt x="2973070" y="8642349"/>
                </a:cubicBezTo>
                <a:cubicBezTo>
                  <a:pt x="3055620" y="8642349"/>
                  <a:pt x="3126740" y="8600439"/>
                  <a:pt x="3168650" y="8536939"/>
                </a:cubicBezTo>
                <a:cubicBezTo>
                  <a:pt x="3210560" y="8600439"/>
                  <a:pt x="3282950" y="8642349"/>
                  <a:pt x="3364230" y="8642349"/>
                </a:cubicBezTo>
                <a:cubicBezTo>
                  <a:pt x="3445509" y="8642349"/>
                  <a:pt x="3517900" y="8600439"/>
                  <a:pt x="3559809" y="8536939"/>
                </a:cubicBezTo>
                <a:cubicBezTo>
                  <a:pt x="3601719" y="8600439"/>
                  <a:pt x="3674109" y="8642349"/>
                  <a:pt x="3755389" y="8642349"/>
                </a:cubicBezTo>
                <a:cubicBezTo>
                  <a:pt x="3837939" y="8642349"/>
                  <a:pt x="3909059" y="8600439"/>
                  <a:pt x="3950969" y="8536939"/>
                </a:cubicBezTo>
                <a:cubicBezTo>
                  <a:pt x="3992879" y="8600439"/>
                  <a:pt x="4065269" y="8642349"/>
                  <a:pt x="4146549" y="8642349"/>
                </a:cubicBezTo>
                <a:cubicBezTo>
                  <a:pt x="4227829" y="8642349"/>
                  <a:pt x="4300219" y="8600439"/>
                  <a:pt x="4342129" y="8536939"/>
                </a:cubicBezTo>
                <a:cubicBezTo>
                  <a:pt x="4384039" y="8600439"/>
                  <a:pt x="4456429" y="8642349"/>
                  <a:pt x="4537709" y="8642349"/>
                </a:cubicBezTo>
                <a:cubicBezTo>
                  <a:pt x="4618989" y="8642349"/>
                  <a:pt x="4691379" y="8600439"/>
                  <a:pt x="4733289" y="8536939"/>
                </a:cubicBezTo>
                <a:cubicBezTo>
                  <a:pt x="4775199" y="8600439"/>
                  <a:pt x="4847589" y="8642349"/>
                  <a:pt x="4928869" y="8642349"/>
                </a:cubicBezTo>
                <a:cubicBezTo>
                  <a:pt x="5010149" y="8642349"/>
                  <a:pt x="5082539" y="8600439"/>
                  <a:pt x="5124449" y="8536939"/>
                </a:cubicBezTo>
                <a:cubicBezTo>
                  <a:pt x="5166359" y="8600439"/>
                  <a:pt x="5238749" y="8642349"/>
                  <a:pt x="5320029" y="8642349"/>
                </a:cubicBezTo>
                <a:cubicBezTo>
                  <a:pt x="5401309" y="8642349"/>
                  <a:pt x="5473699" y="8600439"/>
                  <a:pt x="5515609" y="8536939"/>
                </a:cubicBezTo>
                <a:cubicBezTo>
                  <a:pt x="5557519" y="8600439"/>
                  <a:pt x="5629909" y="8642349"/>
                  <a:pt x="5711189" y="8642349"/>
                </a:cubicBezTo>
                <a:cubicBezTo>
                  <a:pt x="5793739" y="8642349"/>
                  <a:pt x="5864859" y="8600439"/>
                  <a:pt x="5906769" y="8536939"/>
                </a:cubicBezTo>
                <a:cubicBezTo>
                  <a:pt x="5915659" y="8549639"/>
                  <a:pt x="5925819" y="8562339"/>
                  <a:pt x="5935978" y="8573770"/>
                </a:cubicBezTo>
                <a:cubicBezTo>
                  <a:pt x="5979158" y="8616950"/>
                  <a:pt x="6040119" y="8642350"/>
                  <a:pt x="6102348" y="8642350"/>
                </a:cubicBezTo>
                <a:cubicBezTo>
                  <a:pt x="6163308" y="8642350"/>
                  <a:pt x="6224269" y="8616950"/>
                  <a:pt x="6268719" y="8573770"/>
                </a:cubicBezTo>
                <a:cubicBezTo>
                  <a:pt x="6311898" y="8529320"/>
                  <a:pt x="6337298" y="8469630"/>
                  <a:pt x="6337298" y="8407400"/>
                </a:cubicBezTo>
                <a:cubicBezTo>
                  <a:pt x="6337298" y="8345170"/>
                  <a:pt x="6311898" y="8285480"/>
                  <a:pt x="6268719" y="8241030"/>
                </a:cubicBezTo>
                <a:cubicBezTo>
                  <a:pt x="6258559" y="8230870"/>
                  <a:pt x="6247128" y="8220711"/>
                  <a:pt x="6234428" y="8213090"/>
                </a:cubicBezTo>
                <a:cubicBezTo>
                  <a:pt x="6296658" y="8171180"/>
                  <a:pt x="6337298" y="8098790"/>
                  <a:pt x="6337298" y="8018780"/>
                </a:cubicBezTo>
                <a:cubicBezTo>
                  <a:pt x="6337298" y="7937500"/>
                  <a:pt x="6296658" y="7866380"/>
                  <a:pt x="6234428" y="7824470"/>
                </a:cubicBezTo>
                <a:cubicBezTo>
                  <a:pt x="6296658" y="7782561"/>
                  <a:pt x="6337298" y="7711440"/>
                  <a:pt x="6337298" y="7630161"/>
                </a:cubicBezTo>
                <a:cubicBezTo>
                  <a:pt x="6337298" y="7548881"/>
                  <a:pt x="6296658" y="7477761"/>
                  <a:pt x="6234428" y="7435851"/>
                </a:cubicBezTo>
                <a:cubicBezTo>
                  <a:pt x="6296658" y="7393941"/>
                  <a:pt x="6337298" y="7321551"/>
                  <a:pt x="6337298" y="7241541"/>
                </a:cubicBezTo>
                <a:cubicBezTo>
                  <a:pt x="6337298" y="7160261"/>
                  <a:pt x="6296658" y="7089141"/>
                  <a:pt x="6234428" y="7047231"/>
                </a:cubicBezTo>
                <a:cubicBezTo>
                  <a:pt x="6296658" y="7005321"/>
                  <a:pt x="6337298" y="6934201"/>
                  <a:pt x="6337298" y="6852921"/>
                </a:cubicBezTo>
                <a:cubicBezTo>
                  <a:pt x="6337298" y="6771642"/>
                  <a:pt x="6296658" y="6700521"/>
                  <a:pt x="6234428" y="6658611"/>
                </a:cubicBezTo>
                <a:cubicBezTo>
                  <a:pt x="6296658" y="6615431"/>
                  <a:pt x="6337298" y="6544311"/>
                  <a:pt x="6337298" y="6464302"/>
                </a:cubicBezTo>
                <a:cubicBezTo>
                  <a:pt x="6337298" y="6383022"/>
                  <a:pt x="6296658" y="6311902"/>
                  <a:pt x="6234428" y="6269992"/>
                </a:cubicBezTo>
                <a:cubicBezTo>
                  <a:pt x="6296658" y="6228082"/>
                  <a:pt x="6337298" y="6156962"/>
                  <a:pt x="6337298" y="6075682"/>
                </a:cubicBezTo>
                <a:cubicBezTo>
                  <a:pt x="6337298" y="5994402"/>
                  <a:pt x="6296658" y="5923282"/>
                  <a:pt x="6234428" y="5881372"/>
                </a:cubicBezTo>
                <a:cubicBezTo>
                  <a:pt x="6296658" y="5839462"/>
                  <a:pt x="6337298" y="5768342"/>
                  <a:pt x="6337298" y="5687062"/>
                </a:cubicBezTo>
                <a:cubicBezTo>
                  <a:pt x="6337298" y="5605782"/>
                  <a:pt x="6296658" y="5534662"/>
                  <a:pt x="6234428" y="5492752"/>
                </a:cubicBezTo>
                <a:cubicBezTo>
                  <a:pt x="6296658" y="5449572"/>
                  <a:pt x="6337298" y="5378452"/>
                  <a:pt x="6337298" y="5298442"/>
                </a:cubicBezTo>
                <a:cubicBezTo>
                  <a:pt x="6337298" y="5217163"/>
                  <a:pt x="6296658" y="5146042"/>
                  <a:pt x="6234428" y="5104133"/>
                </a:cubicBezTo>
                <a:cubicBezTo>
                  <a:pt x="6296658" y="5062223"/>
                  <a:pt x="6337298" y="4991103"/>
                  <a:pt x="6337298" y="4909823"/>
                </a:cubicBezTo>
                <a:cubicBezTo>
                  <a:pt x="6337298" y="4828543"/>
                  <a:pt x="6296658" y="4757423"/>
                  <a:pt x="6234428" y="4715513"/>
                </a:cubicBezTo>
                <a:cubicBezTo>
                  <a:pt x="6296658" y="4672333"/>
                  <a:pt x="6337298" y="4601213"/>
                  <a:pt x="6337298" y="4521203"/>
                </a:cubicBezTo>
                <a:cubicBezTo>
                  <a:pt x="6337298" y="4439923"/>
                  <a:pt x="6296658" y="4368803"/>
                  <a:pt x="6234428" y="4326893"/>
                </a:cubicBezTo>
                <a:cubicBezTo>
                  <a:pt x="6296658" y="4284983"/>
                  <a:pt x="6337298" y="4213863"/>
                  <a:pt x="6337298" y="4132583"/>
                </a:cubicBezTo>
                <a:cubicBezTo>
                  <a:pt x="6337298" y="4051303"/>
                  <a:pt x="6296658" y="3980183"/>
                  <a:pt x="6234428" y="3938274"/>
                </a:cubicBezTo>
                <a:cubicBezTo>
                  <a:pt x="6296658" y="3896364"/>
                  <a:pt x="6337298" y="3825244"/>
                  <a:pt x="6337298" y="3743964"/>
                </a:cubicBezTo>
                <a:cubicBezTo>
                  <a:pt x="6337298" y="3662684"/>
                  <a:pt x="6296658" y="3591564"/>
                  <a:pt x="6234428" y="3549654"/>
                </a:cubicBezTo>
                <a:cubicBezTo>
                  <a:pt x="6296658" y="3506474"/>
                  <a:pt x="6337298" y="3435354"/>
                  <a:pt x="6337298" y="3355344"/>
                </a:cubicBezTo>
                <a:cubicBezTo>
                  <a:pt x="6337298" y="3274064"/>
                  <a:pt x="6296658" y="3202944"/>
                  <a:pt x="6234428" y="3161034"/>
                </a:cubicBezTo>
                <a:cubicBezTo>
                  <a:pt x="6296658" y="3119124"/>
                  <a:pt x="6337298" y="3048004"/>
                  <a:pt x="6337298" y="2966724"/>
                </a:cubicBezTo>
                <a:cubicBezTo>
                  <a:pt x="6337298" y="2885444"/>
                  <a:pt x="6296658" y="2814324"/>
                  <a:pt x="6234428" y="2772414"/>
                </a:cubicBezTo>
                <a:cubicBezTo>
                  <a:pt x="6296658" y="2730504"/>
                  <a:pt x="6337298" y="2659384"/>
                  <a:pt x="6337298" y="2578104"/>
                </a:cubicBezTo>
                <a:cubicBezTo>
                  <a:pt x="6337298" y="2496824"/>
                  <a:pt x="6296658" y="2425704"/>
                  <a:pt x="6234428" y="2383794"/>
                </a:cubicBezTo>
                <a:cubicBezTo>
                  <a:pt x="6296658" y="2341884"/>
                  <a:pt x="6337298" y="2270764"/>
                  <a:pt x="6337298" y="2189484"/>
                </a:cubicBezTo>
                <a:cubicBezTo>
                  <a:pt x="6337298" y="2108204"/>
                  <a:pt x="6296658" y="2037084"/>
                  <a:pt x="6234428" y="1995174"/>
                </a:cubicBezTo>
                <a:cubicBezTo>
                  <a:pt x="6296658" y="1953264"/>
                  <a:pt x="6337298" y="1882144"/>
                  <a:pt x="6337298" y="1800864"/>
                </a:cubicBezTo>
                <a:cubicBezTo>
                  <a:pt x="6337298" y="1719584"/>
                  <a:pt x="6296658" y="1648464"/>
                  <a:pt x="6234428" y="1606554"/>
                </a:cubicBezTo>
                <a:cubicBezTo>
                  <a:pt x="6296658" y="1563374"/>
                  <a:pt x="6337298" y="1492254"/>
                  <a:pt x="6337298" y="1412244"/>
                </a:cubicBezTo>
                <a:cubicBezTo>
                  <a:pt x="6337298" y="1330964"/>
                  <a:pt x="6296658" y="1259844"/>
                  <a:pt x="6234428" y="1217934"/>
                </a:cubicBezTo>
                <a:cubicBezTo>
                  <a:pt x="6296658" y="1176024"/>
                  <a:pt x="6337298" y="1104904"/>
                  <a:pt x="6337298" y="1023624"/>
                </a:cubicBezTo>
                <a:cubicBezTo>
                  <a:pt x="6337298" y="942344"/>
                  <a:pt x="6296658" y="871224"/>
                  <a:pt x="6234428" y="829314"/>
                </a:cubicBezTo>
                <a:cubicBezTo>
                  <a:pt x="6309358" y="775974"/>
                  <a:pt x="6349998" y="704854"/>
                  <a:pt x="6349998" y="624844"/>
                </a:cubicBezTo>
                <a:close/>
              </a:path>
            </a:pathLst>
          </a:custGeom>
          <a:solidFill>
            <a:srgbClr val="FFBD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024001">
            <a:off x="3249350" y="67491"/>
            <a:ext cx="777725" cy="211756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5"/>
          <p:cNvSpPr txBox="1"/>
          <p:nvPr/>
        </p:nvSpPr>
        <p:spPr>
          <a:xfrm>
            <a:off x="4572001" y="1164025"/>
            <a:ext cx="97566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YOU HAVE opened YOUR FILE!!</a:t>
            </a:r>
            <a:endParaRPr/>
          </a:p>
        </p:txBody>
      </p:sp>
      <p:pic>
        <p:nvPicPr>
          <p:cNvPr id="222" name="Google Shape;22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6400" y="3686721"/>
            <a:ext cx="6127784" cy="5938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5B6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667" y="495300"/>
            <a:ext cx="17411533" cy="95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39600" y="128415"/>
            <a:ext cx="5241207" cy="733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87660" y="1231873"/>
            <a:ext cx="8471100" cy="805185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6"/>
          <p:cNvSpPr txBox="1"/>
          <p:nvPr/>
        </p:nvSpPr>
        <p:spPr>
          <a:xfrm>
            <a:off x="2743201" y="723900"/>
            <a:ext cx="4572000" cy="75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7000">
                <a:solidFill>
                  <a:srgbClr val="002060"/>
                </a:solidFill>
                <a:latin typeface="Overlock"/>
                <a:ea typeface="Overlock"/>
                <a:cs typeface="Overlock"/>
                <a:sym typeface="Overlock"/>
              </a:rPr>
              <a:t>TO RUN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7000">
                <a:solidFill>
                  <a:srgbClr val="002060"/>
                </a:solidFill>
                <a:latin typeface="Overlock"/>
                <a:ea typeface="Overlock"/>
                <a:cs typeface="Overlock"/>
                <a:sym typeface="Overlock"/>
              </a:rPr>
              <a:t>YOUR FILE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Click on </a:t>
            </a:r>
            <a:r>
              <a:rPr b="1" lang="en-US" sz="7000">
                <a:solidFill>
                  <a:srgbClr val="CCC0D9"/>
                </a:solidFill>
                <a:latin typeface="Overlock"/>
                <a:ea typeface="Overlock"/>
                <a:cs typeface="Overlock"/>
                <a:sym typeface="Overlock"/>
              </a:rPr>
              <a:t>Run</a:t>
            </a:r>
            <a:r>
              <a:rPr lang="en-US" sz="70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 and then </a:t>
            </a:r>
            <a:r>
              <a:rPr b="1" lang="en-US" sz="7000">
                <a:solidFill>
                  <a:srgbClr val="CCC0D9"/>
                </a:solidFill>
                <a:latin typeface="Overlock"/>
                <a:ea typeface="Overlock"/>
                <a:cs typeface="Overlock"/>
                <a:sym typeface="Overlock"/>
              </a:rPr>
              <a:t>Run</a:t>
            </a:r>
            <a:r>
              <a:rPr b="1" lang="en-US" sz="70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b="1" lang="en-US" sz="7000">
                <a:solidFill>
                  <a:srgbClr val="CCC0D9"/>
                </a:solidFill>
                <a:latin typeface="Overlock"/>
                <a:ea typeface="Overlock"/>
                <a:cs typeface="Overlock"/>
                <a:sym typeface="Overlock"/>
              </a:rPr>
              <a:t>Module</a:t>
            </a:r>
            <a:r>
              <a:rPr lang="en-US" sz="70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. </a:t>
            </a:r>
            <a:endParaRPr sz="7000">
              <a:solidFill>
                <a:srgbClr val="00206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AE6FF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/>
          <p:nvPr/>
        </p:nvSpPr>
        <p:spPr>
          <a:xfrm>
            <a:off x="2921000" y="789700"/>
            <a:ext cx="12446000" cy="9333738"/>
          </a:xfrm>
          <a:custGeom>
            <a:rect b="b" l="l" r="r" t="t"/>
            <a:pathLst>
              <a:path extrusionOk="0" h="8642350" w="6350000">
                <a:moveTo>
                  <a:pt x="6350000" y="624840"/>
                </a:moveTo>
                <a:cubicBezTo>
                  <a:pt x="6350000" y="543560"/>
                  <a:pt x="6309360" y="472440"/>
                  <a:pt x="6247130" y="430530"/>
                </a:cubicBezTo>
                <a:cubicBezTo>
                  <a:pt x="6259830" y="422910"/>
                  <a:pt x="6271260" y="412750"/>
                  <a:pt x="6281420" y="402590"/>
                </a:cubicBezTo>
                <a:cubicBezTo>
                  <a:pt x="6324600" y="358140"/>
                  <a:pt x="6350000" y="298450"/>
                  <a:pt x="6350000" y="236220"/>
                </a:cubicBezTo>
                <a:cubicBezTo>
                  <a:pt x="6350000" y="173990"/>
                  <a:pt x="6324600" y="114300"/>
                  <a:pt x="6281420" y="69850"/>
                </a:cubicBezTo>
                <a:cubicBezTo>
                  <a:pt x="6236970" y="25400"/>
                  <a:pt x="6176010" y="0"/>
                  <a:pt x="6115050" y="0"/>
                </a:cubicBezTo>
                <a:cubicBezTo>
                  <a:pt x="6052820" y="0"/>
                  <a:pt x="5991860" y="25400"/>
                  <a:pt x="5948680" y="68580"/>
                </a:cubicBezTo>
                <a:cubicBezTo>
                  <a:pt x="5937250" y="80010"/>
                  <a:pt x="5927090" y="92710"/>
                  <a:pt x="5919470" y="105410"/>
                </a:cubicBezTo>
                <a:cubicBezTo>
                  <a:pt x="5877560" y="41910"/>
                  <a:pt x="5805170" y="0"/>
                  <a:pt x="5723890" y="0"/>
                </a:cubicBezTo>
                <a:cubicBezTo>
                  <a:pt x="5642610" y="0"/>
                  <a:pt x="5570220" y="41910"/>
                  <a:pt x="5528310" y="105410"/>
                </a:cubicBezTo>
                <a:cubicBezTo>
                  <a:pt x="5486400" y="41910"/>
                  <a:pt x="5414010" y="0"/>
                  <a:pt x="5332730" y="0"/>
                </a:cubicBezTo>
                <a:cubicBezTo>
                  <a:pt x="5250180" y="0"/>
                  <a:pt x="5179060" y="41910"/>
                  <a:pt x="5137150" y="105410"/>
                </a:cubicBezTo>
                <a:cubicBezTo>
                  <a:pt x="5095241" y="41910"/>
                  <a:pt x="5022850" y="0"/>
                  <a:pt x="4941570" y="0"/>
                </a:cubicBezTo>
                <a:cubicBezTo>
                  <a:pt x="4860291" y="0"/>
                  <a:pt x="4787900" y="41910"/>
                  <a:pt x="4745990" y="105410"/>
                </a:cubicBezTo>
                <a:cubicBezTo>
                  <a:pt x="4704080" y="41910"/>
                  <a:pt x="4631690" y="0"/>
                  <a:pt x="4550410" y="0"/>
                </a:cubicBezTo>
                <a:cubicBezTo>
                  <a:pt x="4469130" y="0"/>
                  <a:pt x="4396740" y="41910"/>
                  <a:pt x="4354830" y="105410"/>
                </a:cubicBezTo>
                <a:cubicBezTo>
                  <a:pt x="4312920" y="41910"/>
                  <a:pt x="4240530" y="0"/>
                  <a:pt x="4159250" y="0"/>
                </a:cubicBezTo>
                <a:cubicBezTo>
                  <a:pt x="4077970" y="0"/>
                  <a:pt x="4005580" y="41910"/>
                  <a:pt x="3963670" y="105410"/>
                </a:cubicBezTo>
                <a:cubicBezTo>
                  <a:pt x="3921761" y="41910"/>
                  <a:pt x="3849370" y="0"/>
                  <a:pt x="3768091" y="0"/>
                </a:cubicBezTo>
                <a:cubicBezTo>
                  <a:pt x="3686811" y="0"/>
                  <a:pt x="3614420" y="41910"/>
                  <a:pt x="3572511" y="105410"/>
                </a:cubicBezTo>
                <a:cubicBezTo>
                  <a:pt x="3530601" y="41910"/>
                  <a:pt x="3458211" y="0"/>
                  <a:pt x="3376931" y="0"/>
                </a:cubicBezTo>
                <a:cubicBezTo>
                  <a:pt x="3295651" y="0"/>
                  <a:pt x="3216910" y="41910"/>
                  <a:pt x="3175000" y="105410"/>
                </a:cubicBezTo>
                <a:cubicBezTo>
                  <a:pt x="3133090" y="41910"/>
                  <a:pt x="3060700" y="0"/>
                  <a:pt x="2979420" y="0"/>
                </a:cubicBezTo>
                <a:cubicBezTo>
                  <a:pt x="2898140" y="0"/>
                  <a:pt x="2825750" y="41910"/>
                  <a:pt x="2783840" y="105410"/>
                </a:cubicBezTo>
                <a:cubicBezTo>
                  <a:pt x="2741930" y="41910"/>
                  <a:pt x="2669540" y="0"/>
                  <a:pt x="2588260" y="0"/>
                </a:cubicBezTo>
                <a:cubicBezTo>
                  <a:pt x="2505710" y="0"/>
                  <a:pt x="2434590" y="41910"/>
                  <a:pt x="2392680" y="105410"/>
                </a:cubicBezTo>
                <a:cubicBezTo>
                  <a:pt x="2350770" y="41910"/>
                  <a:pt x="2278380" y="0"/>
                  <a:pt x="2197100" y="0"/>
                </a:cubicBezTo>
                <a:cubicBezTo>
                  <a:pt x="2115820" y="0"/>
                  <a:pt x="2043430" y="41910"/>
                  <a:pt x="2001520" y="105410"/>
                </a:cubicBezTo>
                <a:cubicBezTo>
                  <a:pt x="1959610" y="41910"/>
                  <a:pt x="1887220" y="0"/>
                  <a:pt x="1805941" y="0"/>
                </a:cubicBezTo>
                <a:cubicBezTo>
                  <a:pt x="1723391" y="0"/>
                  <a:pt x="1652270" y="41910"/>
                  <a:pt x="1610361" y="105410"/>
                </a:cubicBezTo>
                <a:cubicBezTo>
                  <a:pt x="1568450" y="41910"/>
                  <a:pt x="1496061" y="0"/>
                  <a:pt x="1414781" y="0"/>
                </a:cubicBezTo>
                <a:cubicBezTo>
                  <a:pt x="1329691" y="0"/>
                  <a:pt x="1257300" y="41910"/>
                  <a:pt x="1215391" y="105410"/>
                </a:cubicBezTo>
                <a:cubicBezTo>
                  <a:pt x="1173481" y="41910"/>
                  <a:pt x="1101091" y="0"/>
                  <a:pt x="1019811" y="0"/>
                </a:cubicBezTo>
                <a:cubicBezTo>
                  <a:pt x="937261" y="0"/>
                  <a:pt x="866141" y="41910"/>
                  <a:pt x="824231" y="105410"/>
                </a:cubicBezTo>
                <a:cubicBezTo>
                  <a:pt x="782321" y="41910"/>
                  <a:pt x="709931" y="0"/>
                  <a:pt x="628650" y="0"/>
                </a:cubicBezTo>
                <a:cubicBezTo>
                  <a:pt x="544830" y="0"/>
                  <a:pt x="473710" y="41910"/>
                  <a:pt x="431800" y="105410"/>
                </a:cubicBezTo>
                <a:cubicBezTo>
                  <a:pt x="422910" y="92710"/>
                  <a:pt x="412750" y="80010"/>
                  <a:pt x="402590" y="68580"/>
                </a:cubicBezTo>
                <a:cubicBezTo>
                  <a:pt x="358140" y="25400"/>
                  <a:pt x="297180" y="0"/>
                  <a:pt x="234950" y="0"/>
                </a:cubicBezTo>
                <a:cubicBezTo>
                  <a:pt x="172720" y="0"/>
                  <a:pt x="113030" y="25400"/>
                  <a:pt x="68580" y="68580"/>
                </a:cubicBezTo>
                <a:cubicBezTo>
                  <a:pt x="25400" y="113030"/>
                  <a:pt x="0" y="172720"/>
                  <a:pt x="0" y="234950"/>
                </a:cubicBezTo>
                <a:cubicBezTo>
                  <a:pt x="0" y="297180"/>
                  <a:pt x="25400" y="356870"/>
                  <a:pt x="68580" y="401320"/>
                </a:cubicBezTo>
                <a:cubicBezTo>
                  <a:pt x="78740" y="411480"/>
                  <a:pt x="90170" y="421640"/>
                  <a:pt x="102870" y="429260"/>
                </a:cubicBezTo>
                <a:cubicBezTo>
                  <a:pt x="40640" y="472440"/>
                  <a:pt x="0" y="543560"/>
                  <a:pt x="0" y="624840"/>
                </a:cubicBezTo>
                <a:cubicBezTo>
                  <a:pt x="0" y="706120"/>
                  <a:pt x="40640" y="777240"/>
                  <a:pt x="102870" y="819150"/>
                </a:cubicBezTo>
                <a:cubicBezTo>
                  <a:pt x="40640" y="861060"/>
                  <a:pt x="0" y="932180"/>
                  <a:pt x="0" y="1013460"/>
                </a:cubicBezTo>
                <a:cubicBezTo>
                  <a:pt x="0" y="1094740"/>
                  <a:pt x="40640" y="1165860"/>
                  <a:pt x="102870" y="1207770"/>
                </a:cubicBezTo>
                <a:cubicBezTo>
                  <a:pt x="40640" y="1249680"/>
                  <a:pt x="0" y="1322070"/>
                  <a:pt x="0" y="1402080"/>
                </a:cubicBezTo>
                <a:cubicBezTo>
                  <a:pt x="0" y="1483360"/>
                  <a:pt x="40640" y="1554480"/>
                  <a:pt x="102870" y="1596390"/>
                </a:cubicBezTo>
                <a:cubicBezTo>
                  <a:pt x="40640" y="1638300"/>
                  <a:pt x="0" y="1709420"/>
                  <a:pt x="0" y="1790700"/>
                </a:cubicBezTo>
                <a:cubicBezTo>
                  <a:pt x="0" y="1871980"/>
                  <a:pt x="40640" y="1943100"/>
                  <a:pt x="102870" y="1985010"/>
                </a:cubicBezTo>
                <a:cubicBezTo>
                  <a:pt x="40640" y="2026920"/>
                  <a:pt x="0" y="2099310"/>
                  <a:pt x="0" y="2179320"/>
                </a:cubicBezTo>
                <a:cubicBezTo>
                  <a:pt x="0" y="2260600"/>
                  <a:pt x="40640" y="2331720"/>
                  <a:pt x="102870" y="2373630"/>
                </a:cubicBezTo>
                <a:cubicBezTo>
                  <a:pt x="40640" y="2418080"/>
                  <a:pt x="0" y="2489200"/>
                  <a:pt x="0" y="2570480"/>
                </a:cubicBezTo>
                <a:cubicBezTo>
                  <a:pt x="0" y="2651760"/>
                  <a:pt x="40640" y="2722880"/>
                  <a:pt x="102870" y="2764790"/>
                </a:cubicBezTo>
                <a:cubicBezTo>
                  <a:pt x="40640" y="2806700"/>
                  <a:pt x="0" y="2879090"/>
                  <a:pt x="0" y="2959100"/>
                </a:cubicBezTo>
                <a:cubicBezTo>
                  <a:pt x="0" y="3040380"/>
                  <a:pt x="40640" y="3111500"/>
                  <a:pt x="102870" y="3153410"/>
                </a:cubicBezTo>
                <a:cubicBezTo>
                  <a:pt x="40640" y="3195320"/>
                  <a:pt x="0" y="3266440"/>
                  <a:pt x="0" y="3347720"/>
                </a:cubicBezTo>
                <a:cubicBezTo>
                  <a:pt x="0" y="3429000"/>
                  <a:pt x="40640" y="3500120"/>
                  <a:pt x="102870" y="3542030"/>
                </a:cubicBezTo>
                <a:cubicBezTo>
                  <a:pt x="40640" y="3583940"/>
                  <a:pt x="0" y="3655060"/>
                  <a:pt x="0" y="3736340"/>
                </a:cubicBezTo>
                <a:cubicBezTo>
                  <a:pt x="0" y="3817620"/>
                  <a:pt x="40640" y="3888740"/>
                  <a:pt x="102870" y="3930650"/>
                </a:cubicBezTo>
                <a:cubicBezTo>
                  <a:pt x="40640" y="3973830"/>
                  <a:pt x="0" y="4044950"/>
                  <a:pt x="0" y="4124959"/>
                </a:cubicBezTo>
                <a:cubicBezTo>
                  <a:pt x="0" y="4206239"/>
                  <a:pt x="40640" y="4277359"/>
                  <a:pt x="102870" y="4319269"/>
                </a:cubicBezTo>
                <a:cubicBezTo>
                  <a:pt x="40640" y="4361180"/>
                  <a:pt x="0" y="4432300"/>
                  <a:pt x="0" y="4513580"/>
                </a:cubicBezTo>
                <a:cubicBezTo>
                  <a:pt x="0" y="4594860"/>
                  <a:pt x="40640" y="4665980"/>
                  <a:pt x="102870" y="4707890"/>
                </a:cubicBezTo>
                <a:cubicBezTo>
                  <a:pt x="40640" y="4749800"/>
                  <a:pt x="0" y="4820920"/>
                  <a:pt x="0" y="4902200"/>
                </a:cubicBezTo>
                <a:cubicBezTo>
                  <a:pt x="0" y="4983480"/>
                  <a:pt x="40640" y="5054600"/>
                  <a:pt x="102870" y="5096510"/>
                </a:cubicBezTo>
                <a:cubicBezTo>
                  <a:pt x="40640" y="5138420"/>
                  <a:pt x="0" y="5210810"/>
                  <a:pt x="0" y="5290820"/>
                </a:cubicBezTo>
                <a:cubicBezTo>
                  <a:pt x="0" y="5372100"/>
                  <a:pt x="40640" y="5443220"/>
                  <a:pt x="102870" y="5485130"/>
                </a:cubicBezTo>
                <a:cubicBezTo>
                  <a:pt x="40640" y="5527039"/>
                  <a:pt x="0" y="5598159"/>
                  <a:pt x="0" y="5679439"/>
                </a:cubicBezTo>
                <a:cubicBezTo>
                  <a:pt x="0" y="5760719"/>
                  <a:pt x="40640" y="5831839"/>
                  <a:pt x="102870" y="5873749"/>
                </a:cubicBezTo>
                <a:cubicBezTo>
                  <a:pt x="40640" y="5915659"/>
                  <a:pt x="0" y="5986779"/>
                  <a:pt x="0" y="6068059"/>
                </a:cubicBezTo>
                <a:cubicBezTo>
                  <a:pt x="0" y="6149339"/>
                  <a:pt x="40640" y="6220459"/>
                  <a:pt x="102870" y="6262369"/>
                </a:cubicBezTo>
                <a:cubicBezTo>
                  <a:pt x="40640" y="6304280"/>
                  <a:pt x="0" y="6375400"/>
                  <a:pt x="0" y="6456680"/>
                </a:cubicBezTo>
                <a:cubicBezTo>
                  <a:pt x="0" y="6537960"/>
                  <a:pt x="40640" y="6609080"/>
                  <a:pt x="102870" y="6650990"/>
                </a:cubicBezTo>
                <a:cubicBezTo>
                  <a:pt x="40640" y="6692900"/>
                  <a:pt x="0" y="6764020"/>
                  <a:pt x="0" y="6845300"/>
                </a:cubicBezTo>
                <a:cubicBezTo>
                  <a:pt x="0" y="6926580"/>
                  <a:pt x="40640" y="6997700"/>
                  <a:pt x="102870" y="7039610"/>
                </a:cubicBezTo>
                <a:cubicBezTo>
                  <a:pt x="40640" y="7082790"/>
                  <a:pt x="0" y="7153910"/>
                  <a:pt x="0" y="7233920"/>
                </a:cubicBezTo>
                <a:cubicBezTo>
                  <a:pt x="0" y="7315200"/>
                  <a:pt x="40640" y="7386320"/>
                  <a:pt x="102870" y="7428230"/>
                </a:cubicBezTo>
                <a:cubicBezTo>
                  <a:pt x="40640" y="7470139"/>
                  <a:pt x="0" y="7541260"/>
                  <a:pt x="0" y="7622539"/>
                </a:cubicBezTo>
                <a:cubicBezTo>
                  <a:pt x="0" y="7703819"/>
                  <a:pt x="40640" y="7774939"/>
                  <a:pt x="102870" y="7816849"/>
                </a:cubicBezTo>
                <a:cubicBezTo>
                  <a:pt x="40640" y="7866380"/>
                  <a:pt x="0" y="7937500"/>
                  <a:pt x="0" y="8018780"/>
                </a:cubicBezTo>
                <a:cubicBezTo>
                  <a:pt x="0" y="8100061"/>
                  <a:pt x="40640" y="8171180"/>
                  <a:pt x="102870" y="8213090"/>
                </a:cubicBezTo>
                <a:cubicBezTo>
                  <a:pt x="90170" y="8220710"/>
                  <a:pt x="78740" y="8230870"/>
                  <a:pt x="68580" y="8241030"/>
                </a:cubicBezTo>
                <a:cubicBezTo>
                  <a:pt x="25400" y="8285480"/>
                  <a:pt x="0" y="8346440"/>
                  <a:pt x="0" y="8407400"/>
                </a:cubicBezTo>
                <a:cubicBezTo>
                  <a:pt x="0" y="8469630"/>
                  <a:pt x="25400" y="8529320"/>
                  <a:pt x="68580" y="8573770"/>
                </a:cubicBezTo>
                <a:cubicBezTo>
                  <a:pt x="111760" y="8616950"/>
                  <a:pt x="172720" y="8642350"/>
                  <a:pt x="234950" y="8642350"/>
                </a:cubicBezTo>
                <a:cubicBezTo>
                  <a:pt x="297180" y="8642350"/>
                  <a:pt x="356870" y="8616950"/>
                  <a:pt x="401320" y="8573770"/>
                </a:cubicBezTo>
                <a:cubicBezTo>
                  <a:pt x="412750" y="8562339"/>
                  <a:pt x="422910" y="8549639"/>
                  <a:pt x="430530" y="8536939"/>
                </a:cubicBezTo>
                <a:cubicBezTo>
                  <a:pt x="472440" y="8600439"/>
                  <a:pt x="544830" y="8642349"/>
                  <a:pt x="626110" y="8642349"/>
                </a:cubicBezTo>
                <a:cubicBezTo>
                  <a:pt x="707390" y="8642349"/>
                  <a:pt x="779780" y="8600439"/>
                  <a:pt x="821690" y="8536939"/>
                </a:cubicBezTo>
                <a:cubicBezTo>
                  <a:pt x="863600" y="8600439"/>
                  <a:pt x="935990" y="8642349"/>
                  <a:pt x="1017270" y="8642349"/>
                </a:cubicBezTo>
                <a:cubicBezTo>
                  <a:pt x="1099820" y="8642349"/>
                  <a:pt x="1172210" y="8600439"/>
                  <a:pt x="1212850" y="8536939"/>
                </a:cubicBezTo>
                <a:cubicBezTo>
                  <a:pt x="1254760" y="8600439"/>
                  <a:pt x="1327150" y="8642349"/>
                  <a:pt x="1408430" y="8642349"/>
                </a:cubicBezTo>
                <a:cubicBezTo>
                  <a:pt x="1489710" y="8642349"/>
                  <a:pt x="1562100" y="8600439"/>
                  <a:pt x="1604010" y="8536939"/>
                </a:cubicBezTo>
                <a:cubicBezTo>
                  <a:pt x="1645920" y="8600439"/>
                  <a:pt x="1718310" y="8642349"/>
                  <a:pt x="1799590" y="8642349"/>
                </a:cubicBezTo>
                <a:cubicBezTo>
                  <a:pt x="1880870" y="8642349"/>
                  <a:pt x="1953260" y="8600439"/>
                  <a:pt x="1995170" y="8536939"/>
                </a:cubicBezTo>
                <a:cubicBezTo>
                  <a:pt x="2037080" y="8600439"/>
                  <a:pt x="2109470" y="8642349"/>
                  <a:pt x="2190750" y="8642349"/>
                </a:cubicBezTo>
                <a:cubicBezTo>
                  <a:pt x="2273300" y="8642349"/>
                  <a:pt x="2344420" y="8600439"/>
                  <a:pt x="2386330" y="8536939"/>
                </a:cubicBezTo>
                <a:cubicBezTo>
                  <a:pt x="2428240" y="8600439"/>
                  <a:pt x="2500630" y="8642349"/>
                  <a:pt x="2581910" y="8642349"/>
                </a:cubicBezTo>
                <a:cubicBezTo>
                  <a:pt x="2663190" y="8642349"/>
                  <a:pt x="2735580" y="8600439"/>
                  <a:pt x="2777490" y="8536939"/>
                </a:cubicBezTo>
                <a:cubicBezTo>
                  <a:pt x="2819400" y="8600439"/>
                  <a:pt x="2891790" y="8642349"/>
                  <a:pt x="2973070" y="8642349"/>
                </a:cubicBezTo>
                <a:cubicBezTo>
                  <a:pt x="3055620" y="8642349"/>
                  <a:pt x="3126740" y="8600439"/>
                  <a:pt x="3168650" y="8536939"/>
                </a:cubicBezTo>
                <a:cubicBezTo>
                  <a:pt x="3210560" y="8600439"/>
                  <a:pt x="3282950" y="8642349"/>
                  <a:pt x="3364230" y="8642349"/>
                </a:cubicBezTo>
                <a:cubicBezTo>
                  <a:pt x="3445509" y="8642349"/>
                  <a:pt x="3517900" y="8600439"/>
                  <a:pt x="3559809" y="8536939"/>
                </a:cubicBezTo>
                <a:cubicBezTo>
                  <a:pt x="3601719" y="8600439"/>
                  <a:pt x="3674109" y="8642349"/>
                  <a:pt x="3755389" y="8642349"/>
                </a:cubicBezTo>
                <a:cubicBezTo>
                  <a:pt x="3837939" y="8642349"/>
                  <a:pt x="3909059" y="8600439"/>
                  <a:pt x="3950969" y="8536939"/>
                </a:cubicBezTo>
                <a:cubicBezTo>
                  <a:pt x="3992879" y="8600439"/>
                  <a:pt x="4065269" y="8642349"/>
                  <a:pt x="4146549" y="8642349"/>
                </a:cubicBezTo>
                <a:cubicBezTo>
                  <a:pt x="4227829" y="8642349"/>
                  <a:pt x="4300219" y="8600439"/>
                  <a:pt x="4342129" y="8536939"/>
                </a:cubicBezTo>
                <a:cubicBezTo>
                  <a:pt x="4384039" y="8600439"/>
                  <a:pt x="4456429" y="8642349"/>
                  <a:pt x="4537709" y="8642349"/>
                </a:cubicBezTo>
                <a:cubicBezTo>
                  <a:pt x="4618989" y="8642349"/>
                  <a:pt x="4691379" y="8600439"/>
                  <a:pt x="4733289" y="8536939"/>
                </a:cubicBezTo>
                <a:cubicBezTo>
                  <a:pt x="4775199" y="8600439"/>
                  <a:pt x="4847589" y="8642349"/>
                  <a:pt x="4928869" y="8642349"/>
                </a:cubicBezTo>
                <a:cubicBezTo>
                  <a:pt x="5010149" y="8642349"/>
                  <a:pt x="5082539" y="8600439"/>
                  <a:pt x="5124449" y="8536939"/>
                </a:cubicBezTo>
                <a:cubicBezTo>
                  <a:pt x="5166359" y="8600439"/>
                  <a:pt x="5238749" y="8642349"/>
                  <a:pt x="5320029" y="8642349"/>
                </a:cubicBezTo>
                <a:cubicBezTo>
                  <a:pt x="5401309" y="8642349"/>
                  <a:pt x="5473699" y="8600439"/>
                  <a:pt x="5515609" y="8536939"/>
                </a:cubicBezTo>
                <a:cubicBezTo>
                  <a:pt x="5557519" y="8600439"/>
                  <a:pt x="5629909" y="8642349"/>
                  <a:pt x="5711189" y="8642349"/>
                </a:cubicBezTo>
                <a:cubicBezTo>
                  <a:pt x="5793739" y="8642349"/>
                  <a:pt x="5864859" y="8600439"/>
                  <a:pt x="5906769" y="8536939"/>
                </a:cubicBezTo>
                <a:cubicBezTo>
                  <a:pt x="5915659" y="8549639"/>
                  <a:pt x="5925819" y="8562339"/>
                  <a:pt x="5935978" y="8573770"/>
                </a:cubicBezTo>
                <a:cubicBezTo>
                  <a:pt x="5979158" y="8616950"/>
                  <a:pt x="6040119" y="8642350"/>
                  <a:pt x="6102348" y="8642350"/>
                </a:cubicBezTo>
                <a:cubicBezTo>
                  <a:pt x="6163308" y="8642350"/>
                  <a:pt x="6224269" y="8616950"/>
                  <a:pt x="6268719" y="8573770"/>
                </a:cubicBezTo>
                <a:cubicBezTo>
                  <a:pt x="6311898" y="8529320"/>
                  <a:pt x="6337298" y="8469630"/>
                  <a:pt x="6337298" y="8407400"/>
                </a:cubicBezTo>
                <a:cubicBezTo>
                  <a:pt x="6337298" y="8345170"/>
                  <a:pt x="6311898" y="8285480"/>
                  <a:pt x="6268719" y="8241030"/>
                </a:cubicBezTo>
                <a:cubicBezTo>
                  <a:pt x="6258559" y="8230870"/>
                  <a:pt x="6247128" y="8220711"/>
                  <a:pt x="6234428" y="8213090"/>
                </a:cubicBezTo>
                <a:cubicBezTo>
                  <a:pt x="6296658" y="8171180"/>
                  <a:pt x="6337298" y="8098790"/>
                  <a:pt x="6337298" y="8018780"/>
                </a:cubicBezTo>
                <a:cubicBezTo>
                  <a:pt x="6337298" y="7937500"/>
                  <a:pt x="6296658" y="7866380"/>
                  <a:pt x="6234428" y="7824470"/>
                </a:cubicBezTo>
                <a:cubicBezTo>
                  <a:pt x="6296658" y="7782561"/>
                  <a:pt x="6337298" y="7711440"/>
                  <a:pt x="6337298" y="7630161"/>
                </a:cubicBezTo>
                <a:cubicBezTo>
                  <a:pt x="6337298" y="7548881"/>
                  <a:pt x="6296658" y="7477761"/>
                  <a:pt x="6234428" y="7435851"/>
                </a:cubicBezTo>
                <a:cubicBezTo>
                  <a:pt x="6296658" y="7393941"/>
                  <a:pt x="6337298" y="7321551"/>
                  <a:pt x="6337298" y="7241541"/>
                </a:cubicBezTo>
                <a:cubicBezTo>
                  <a:pt x="6337298" y="7160261"/>
                  <a:pt x="6296658" y="7089141"/>
                  <a:pt x="6234428" y="7047231"/>
                </a:cubicBezTo>
                <a:cubicBezTo>
                  <a:pt x="6296658" y="7005321"/>
                  <a:pt x="6337298" y="6934201"/>
                  <a:pt x="6337298" y="6852921"/>
                </a:cubicBezTo>
                <a:cubicBezTo>
                  <a:pt x="6337298" y="6771642"/>
                  <a:pt x="6296658" y="6700521"/>
                  <a:pt x="6234428" y="6658611"/>
                </a:cubicBezTo>
                <a:cubicBezTo>
                  <a:pt x="6296658" y="6615431"/>
                  <a:pt x="6337298" y="6544311"/>
                  <a:pt x="6337298" y="6464302"/>
                </a:cubicBezTo>
                <a:cubicBezTo>
                  <a:pt x="6337298" y="6383022"/>
                  <a:pt x="6296658" y="6311902"/>
                  <a:pt x="6234428" y="6269992"/>
                </a:cubicBezTo>
                <a:cubicBezTo>
                  <a:pt x="6296658" y="6228082"/>
                  <a:pt x="6337298" y="6156962"/>
                  <a:pt x="6337298" y="6075682"/>
                </a:cubicBezTo>
                <a:cubicBezTo>
                  <a:pt x="6337298" y="5994402"/>
                  <a:pt x="6296658" y="5923282"/>
                  <a:pt x="6234428" y="5881372"/>
                </a:cubicBezTo>
                <a:cubicBezTo>
                  <a:pt x="6296658" y="5839462"/>
                  <a:pt x="6337298" y="5768342"/>
                  <a:pt x="6337298" y="5687062"/>
                </a:cubicBezTo>
                <a:cubicBezTo>
                  <a:pt x="6337298" y="5605782"/>
                  <a:pt x="6296658" y="5534662"/>
                  <a:pt x="6234428" y="5492752"/>
                </a:cubicBezTo>
                <a:cubicBezTo>
                  <a:pt x="6296658" y="5449572"/>
                  <a:pt x="6337298" y="5378452"/>
                  <a:pt x="6337298" y="5298442"/>
                </a:cubicBezTo>
                <a:cubicBezTo>
                  <a:pt x="6337298" y="5217163"/>
                  <a:pt x="6296658" y="5146042"/>
                  <a:pt x="6234428" y="5104133"/>
                </a:cubicBezTo>
                <a:cubicBezTo>
                  <a:pt x="6296658" y="5062223"/>
                  <a:pt x="6337298" y="4991103"/>
                  <a:pt x="6337298" y="4909823"/>
                </a:cubicBezTo>
                <a:cubicBezTo>
                  <a:pt x="6337298" y="4828543"/>
                  <a:pt x="6296658" y="4757423"/>
                  <a:pt x="6234428" y="4715513"/>
                </a:cubicBezTo>
                <a:cubicBezTo>
                  <a:pt x="6296658" y="4672333"/>
                  <a:pt x="6337298" y="4601213"/>
                  <a:pt x="6337298" y="4521203"/>
                </a:cubicBezTo>
                <a:cubicBezTo>
                  <a:pt x="6337298" y="4439923"/>
                  <a:pt x="6296658" y="4368803"/>
                  <a:pt x="6234428" y="4326893"/>
                </a:cubicBezTo>
                <a:cubicBezTo>
                  <a:pt x="6296658" y="4284983"/>
                  <a:pt x="6337298" y="4213863"/>
                  <a:pt x="6337298" y="4132583"/>
                </a:cubicBezTo>
                <a:cubicBezTo>
                  <a:pt x="6337298" y="4051303"/>
                  <a:pt x="6296658" y="3980183"/>
                  <a:pt x="6234428" y="3938274"/>
                </a:cubicBezTo>
                <a:cubicBezTo>
                  <a:pt x="6296658" y="3896364"/>
                  <a:pt x="6337298" y="3825244"/>
                  <a:pt x="6337298" y="3743964"/>
                </a:cubicBezTo>
                <a:cubicBezTo>
                  <a:pt x="6337298" y="3662684"/>
                  <a:pt x="6296658" y="3591564"/>
                  <a:pt x="6234428" y="3549654"/>
                </a:cubicBezTo>
                <a:cubicBezTo>
                  <a:pt x="6296658" y="3506474"/>
                  <a:pt x="6337298" y="3435354"/>
                  <a:pt x="6337298" y="3355344"/>
                </a:cubicBezTo>
                <a:cubicBezTo>
                  <a:pt x="6337298" y="3274064"/>
                  <a:pt x="6296658" y="3202944"/>
                  <a:pt x="6234428" y="3161034"/>
                </a:cubicBezTo>
                <a:cubicBezTo>
                  <a:pt x="6296658" y="3119124"/>
                  <a:pt x="6337298" y="3048004"/>
                  <a:pt x="6337298" y="2966724"/>
                </a:cubicBezTo>
                <a:cubicBezTo>
                  <a:pt x="6337298" y="2885444"/>
                  <a:pt x="6296658" y="2814324"/>
                  <a:pt x="6234428" y="2772414"/>
                </a:cubicBezTo>
                <a:cubicBezTo>
                  <a:pt x="6296658" y="2730504"/>
                  <a:pt x="6337298" y="2659384"/>
                  <a:pt x="6337298" y="2578104"/>
                </a:cubicBezTo>
                <a:cubicBezTo>
                  <a:pt x="6337298" y="2496824"/>
                  <a:pt x="6296658" y="2425704"/>
                  <a:pt x="6234428" y="2383794"/>
                </a:cubicBezTo>
                <a:cubicBezTo>
                  <a:pt x="6296658" y="2341884"/>
                  <a:pt x="6337298" y="2270764"/>
                  <a:pt x="6337298" y="2189484"/>
                </a:cubicBezTo>
                <a:cubicBezTo>
                  <a:pt x="6337298" y="2108204"/>
                  <a:pt x="6296658" y="2037084"/>
                  <a:pt x="6234428" y="1995174"/>
                </a:cubicBezTo>
                <a:cubicBezTo>
                  <a:pt x="6296658" y="1953264"/>
                  <a:pt x="6337298" y="1882144"/>
                  <a:pt x="6337298" y="1800864"/>
                </a:cubicBezTo>
                <a:cubicBezTo>
                  <a:pt x="6337298" y="1719584"/>
                  <a:pt x="6296658" y="1648464"/>
                  <a:pt x="6234428" y="1606554"/>
                </a:cubicBezTo>
                <a:cubicBezTo>
                  <a:pt x="6296658" y="1563374"/>
                  <a:pt x="6337298" y="1492254"/>
                  <a:pt x="6337298" y="1412244"/>
                </a:cubicBezTo>
                <a:cubicBezTo>
                  <a:pt x="6337298" y="1330964"/>
                  <a:pt x="6296658" y="1259844"/>
                  <a:pt x="6234428" y="1217934"/>
                </a:cubicBezTo>
                <a:cubicBezTo>
                  <a:pt x="6296658" y="1176024"/>
                  <a:pt x="6337298" y="1104904"/>
                  <a:pt x="6337298" y="1023624"/>
                </a:cubicBezTo>
                <a:cubicBezTo>
                  <a:pt x="6337298" y="942344"/>
                  <a:pt x="6296658" y="871224"/>
                  <a:pt x="6234428" y="829314"/>
                </a:cubicBezTo>
                <a:cubicBezTo>
                  <a:pt x="6309358" y="775974"/>
                  <a:pt x="6349998" y="704854"/>
                  <a:pt x="6349998" y="624844"/>
                </a:cubicBezTo>
                <a:close/>
              </a:path>
            </a:pathLst>
          </a:custGeom>
          <a:solidFill>
            <a:srgbClr val="FFBD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024001">
            <a:off x="3250000" y="67491"/>
            <a:ext cx="777725" cy="211756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7"/>
          <p:cNvSpPr txBox="1"/>
          <p:nvPr/>
        </p:nvSpPr>
        <p:spPr>
          <a:xfrm>
            <a:off x="4321350" y="1175350"/>
            <a:ext cx="103611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RUN YOUR FILE and see the output for yourself!!</a:t>
            </a:r>
            <a:endParaRPr/>
          </a:p>
        </p:txBody>
      </p:sp>
      <p:pic>
        <p:nvPicPr>
          <p:cNvPr id="238" name="Google Shape;23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2313" y="4824482"/>
            <a:ext cx="6299155" cy="4930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ED8FF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"/>
          <p:cNvSpPr/>
          <p:nvPr/>
        </p:nvSpPr>
        <p:spPr>
          <a:xfrm>
            <a:off x="1235788" y="1432155"/>
            <a:ext cx="15968824" cy="7968520"/>
          </a:xfrm>
          <a:custGeom>
            <a:rect b="b" l="l" r="r" t="t"/>
            <a:pathLst>
              <a:path extrusionOk="0" h="1708150" w="1802859">
                <a:moveTo>
                  <a:pt x="1791429" y="27940"/>
                </a:moveTo>
                <a:cubicBezTo>
                  <a:pt x="1782539" y="24130"/>
                  <a:pt x="1773649" y="21590"/>
                  <a:pt x="1764759" y="21590"/>
                </a:cubicBezTo>
                <a:cubicBezTo>
                  <a:pt x="1738089" y="20320"/>
                  <a:pt x="1711243" y="20320"/>
                  <a:pt x="1682909" y="17780"/>
                </a:cubicBezTo>
                <a:cubicBezTo>
                  <a:pt x="1618146" y="12700"/>
                  <a:pt x="1554731" y="6350"/>
                  <a:pt x="1489967" y="3810"/>
                </a:cubicBezTo>
                <a:cubicBezTo>
                  <a:pt x="1437347" y="1270"/>
                  <a:pt x="1386076" y="3810"/>
                  <a:pt x="1333455" y="2540"/>
                </a:cubicBezTo>
                <a:cubicBezTo>
                  <a:pt x="1310518" y="2540"/>
                  <a:pt x="1287581" y="0"/>
                  <a:pt x="1264644" y="2540"/>
                </a:cubicBezTo>
                <a:cubicBezTo>
                  <a:pt x="1209325" y="10160"/>
                  <a:pt x="1154006" y="11430"/>
                  <a:pt x="1097338" y="8890"/>
                </a:cubicBezTo>
                <a:cubicBezTo>
                  <a:pt x="1069004" y="7620"/>
                  <a:pt x="1040670" y="7620"/>
                  <a:pt x="1012336" y="7620"/>
                </a:cubicBezTo>
                <a:cubicBezTo>
                  <a:pt x="961065" y="7620"/>
                  <a:pt x="909794" y="7620"/>
                  <a:pt x="858522" y="6350"/>
                </a:cubicBezTo>
                <a:cubicBezTo>
                  <a:pt x="804553" y="5080"/>
                  <a:pt x="272951" y="2540"/>
                  <a:pt x="220331" y="1270"/>
                </a:cubicBezTo>
                <a:cubicBezTo>
                  <a:pt x="177155" y="0"/>
                  <a:pt x="135329" y="1270"/>
                  <a:pt x="92153" y="1270"/>
                </a:cubicBezTo>
                <a:cubicBezTo>
                  <a:pt x="62470" y="1270"/>
                  <a:pt x="33020" y="3810"/>
                  <a:pt x="5080" y="5080"/>
                </a:cubicBezTo>
                <a:cubicBezTo>
                  <a:pt x="3810" y="5080"/>
                  <a:pt x="2540" y="7620"/>
                  <a:pt x="0" y="8890"/>
                </a:cubicBezTo>
                <a:cubicBezTo>
                  <a:pt x="1270" y="21590"/>
                  <a:pt x="3810" y="34290"/>
                  <a:pt x="5080" y="46990"/>
                </a:cubicBezTo>
                <a:cubicBezTo>
                  <a:pt x="15240" y="118110"/>
                  <a:pt x="16510" y="190500"/>
                  <a:pt x="17780" y="261620"/>
                </a:cubicBezTo>
                <a:cubicBezTo>
                  <a:pt x="19050" y="334010"/>
                  <a:pt x="17780" y="406400"/>
                  <a:pt x="16510" y="480060"/>
                </a:cubicBezTo>
                <a:cubicBezTo>
                  <a:pt x="15240" y="554990"/>
                  <a:pt x="2540" y="1341120"/>
                  <a:pt x="2540" y="1416050"/>
                </a:cubicBezTo>
                <a:cubicBezTo>
                  <a:pt x="2540" y="1489710"/>
                  <a:pt x="1270" y="1563370"/>
                  <a:pt x="0" y="1637030"/>
                </a:cubicBezTo>
                <a:cubicBezTo>
                  <a:pt x="0" y="1653540"/>
                  <a:pt x="3810" y="1663700"/>
                  <a:pt x="15240" y="1668780"/>
                </a:cubicBezTo>
                <a:cubicBezTo>
                  <a:pt x="22860" y="1672590"/>
                  <a:pt x="31750" y="1675130"/>
                  <a:pt x="40640" y="1676400"/>
                </a:cubicBezTo>
                <a:cubicBezTo>
                  <a:pt x="90804" y="1681480"/>
                  <a:pt x="142075" y="1685290"/>
                  <a:pt x="193346" y="1690370"/>
                </a:cubicBezTo>
                <a:cubicBezTo>
                  <a:pt x="221680" y="1692910"/>
                  <a:pt x="250014" y="1697990"/>
                  <a:pt x="278348" y="1699260"/>
                </a:cubicBezTo>
                <a:cubicBezTo>
                  <a:pt x="325572" y="1701800"/>
                  <a:pt x="851776" y="1703070"/>
                  <a:pt x="899000" y="1704340"/>
                </a:cubicBezTo>
                <a:cubicBezTo>
                  <a:pt x="905746" y="1704340"/>
                  <a:pt x="912492" y="1704340"/>
                  <a:pt x="919238" y="1704340"/>
                </a:cubicBezTo>
                <a:cubicBezTo>
                  <a:pt x="951620" y="1704340"/>
                  <a:pt x="985351" y="1703070"/>
                  <a:pt x="1017733" y="1703070"/>
                </a:cubicBezTo>
                <a:cubicBezTo>
                  <a:pt x="1055512" y="1703070"/>
                  <a:pt x="1091941" y="1704340"/>
                  <a:pt x="1129720" y="1704340"/>
                </a:cubicBezTo>
                <a:cubicBezTo>
                  <a:pt x="1185039" y="1704340"/>
                  <a:pt x="1241707" y="1704340"/>
                  <a:pt x="1297026" y="1704340"/>
                </a:cubicBezTo>
                <a:cubicBezTo>
                  <a:pt x="1348297" y="1704340"/>
                  <a:pt x="1399568" y="1705610"/>
                  <a:pt x="1450839" y="1706880"/>
                </a:cubicBezTo>
                <a:cubicBezTo>
                  <a:pt x="1473777" y="1706880"/>
                  <a:pt x="1498063" y="1708150"/>
                  <a:pt x="1521000" y="1708150"/>
                </a:cubicBezTo>
                <a:cubicBezTo>
                  <a:pt x="1595208" y="1706880"/>
                  <a:pt x="1668067" y="1700530"/>
                  <a:pt x="1741899" y="1700530"/>
                </a:cubicBezTo>
                <a:cubicBezTo>
                  <a:pt x="1745709" y="1700530"/>
                  <a:pt x="1750789" y="1697990"/>
                  <a:pt x="1754599" y="1695450"/>
                </a:cubicBezTo>
                <a:cubicBezTo>
                  <a:pt x="1759679" y="1691640"/>
                  <a:pt x="1762219" y="1685290"/>
                  <a:pt x="1764759" y="1682750"/>
                </a:cubicBezTo>
                <a:cubicBezTo>
                  <a:pt x="1766029" y="1628140"/>
                  <a:pt x="1767299" y="1574800"/>
                  <a:pt x="1768569" y="1521460"/>
                </a:cubicBezTo>
                <a:cubicBezTo>
                  <a:pt x="1769839" y="1438910"/>
                  <a:pt x="1779999" y="646430"/>
                  <a:pt x="1781269" y="563880"/>
                </a:cubicBezTo>
                <a:cubicBezTo>
                  <a:pt x="1781269" y="514350"/>
                  <a:pt x="1782539" y="464820"/>
                  <a:pt x="1783809" y="415290"/>
                </a:cubicBezTo>
                <a:cubicBezTo>
                  <a:pt x="1785079" y="361950"/>
                  <a:pt x="1786349" y="308610"/>
                  <a:pt x="1788889" y="255270"/>
                </a:cubicBezTo>
                <a:cubicBezTo>
                  <a:pt x="1790159" y="223520"/>
                  <a:pt x="1790159" y="190500"/>
                  <a:pt x="1795239" y="158750"/>
                </a:cubicBezTo>
                <a:cubicBezTo>
                  <a:pt x="1800319" y="120650"/>
                  <a:pt x="1802859" y="83820"/>
                  <a:pt x="1801589" y="44450"/>
                </a:cubicBezTo>
                <a:cubicBezTo>
                  <a:pt x="1801589" y="38100"/>
                  <a:pt x="1797779" y="30480"/>
                  <a:pt x="1791429" y="27940"/>
                </a:cubicBezTo>
                <a:close/>
              </a:path>
            </a:pathLst>
          </a:custGeom>
          <a:solidFill>
            <a:srgbClr val="FFD7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 rot="5400000">
            <a:off x="5278141" y="1816422"/>
            <a:ext cx="6804898" cy="7107158"/>
          </a:xfrm>
          <a:custGeom>
            <a:rect b="b" l="l" r="r" t="t"/>
            <a:pathLst>
              <a:path extrusionOk="0" h="6689090" w="6404610">
                <a:moveTo>
                  <a:pt x="4058920" y="645160"/>
                </a:moveTo>
                <a:cubicBezTo>
                  <a:pt x="5140960" y="523240"/>
                  <a:pt x="5530850" y="1365250"/>
                  <a:pt x="5530850" y="1365250"/>
                </a:cubicBezTo>
                <a:cubicBezTo>
                  <a:pt x="5530850" y="1365250"/>
                  <a:pt x="6325870" y="1554480"/>
                  <a:pt x="6365240" y="2411730"/>
                </a:cubicBezTo>
                <a:cubicBezTo>
                  <a:pt x="6404610" y="3268980"/>
                  <a:pt x="5963920" y="3547110"/>
                  <a:pt x="5963920" y="3547110"/>
                </a:cubicBezTo>
                <a:cubicBezTo>
                  <a:pt x="5963920" y="3547110"/>
                  <a:pt x="6220460" y="4083050"/>
                  <a:pt x="5985510" y="4803140"/>
                </a:cubicBezTo>
                <a:cubicBezTo>
                  <a:pt x="5750560" y="5523230"/>
                  <a:pt x="5247640" y="5610860"/>
                  <a:pt x="5247640" y="5610860"/>
                </a:cubicBezTo>
                <a:cubicBezTo>
                  <a:pt x="5247640" y="5610860"/>
                  <a:pt x="5129530" y="6126480"/>
                  <a:pt x="4212590" y="6408420"/>
                </a:cubicBezTo>
                <a:cubicBezTo>
                  <a:pt x="3295650" y="6689090"/>
                  <a:pt x="2987040" y="6186170"/>
                  <a:pt x="2987040" y="6186170"/>
                </a:cubicBezTo>
                <a:cubicBezTo>
                  <a:pt x="2987040" y="6186170"/>
                  <a:pt x="2194560" y="6305550"/>
                  <a:pt x="1450340" y="6106160"/>
                </a:cubicBezTo>
                <a:cubicBezTo>
                  <a:pt x="706120" y="5906770"/>
                  <a:pt x="642620" y="4909820"/>
                  <a:pt x="642620" y="4909820"/>
                </a:cubicBezTo>
                <a:cubicBezTo>
                  <a:pt x="642620" y="4909820"/>
                  <a:pt x="35560" y="4425950"/>
                  <a:pt x="19050" y="3544570"/>
                </a:cubicBezTo>
                <a:cubicBezTo>
                  <a:pt x="0" y="2536190"/>
                  <a:pt x="416560" y="2109470"/>
                  <a:pt x="416560" y="2109470"/>
                </a:cubicBezTo>
                <a:cubicBezTo>
                  <a:pt x="416560" y="2109470"/>
                  <a:pt x="151130" y="1360170"/>
                  <a:pt x="693420" y="826770"/>
                </a:cubicBezTo>
                <a:cubicBezTo>
                  <a:pt x="1478280" y="54610"/>
                  <a:pt x="1997710" y="407670"/>
                  <a:pt x="1997710" y="407670"/>
                </a:cubicBezTo>
                <a:cubicBezTo>
                  <a:pt x="1997710" y="407670"/>
                  <a:pt x="2462530" y="0"/>
                  <a:pt x="3036570" y="59690"/>
                </a:cubicBezTo>
                <a:cubicBezTo>
                  <a:pt x="3610610" y="119380"/>
                  <a:pt x="4058920" y="645160"/>
                  <a:pt x="4058920" y="645160"/>
                </a:cubicBezTo>
                <a:close/>
              </a:path>
            </a:pathLst>
          </a:custGeom>
          <a:solidFill>
            <a:srgbClr val="FFF9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 txBox="1"/>
          <p:nvPr/>
        </p:nvSpPr>
        <p:spPr>
          <a:xfrm>
            <a:off x="6054724" y="4066282"/>
            <a:ext cx="52413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HAPPY LEARNING!</a:t>
            </a:r>
            <a:endParaRPr/>
          </a:p>
        </p:txBody>
      </p:sp>
      <p:pic>
        <p:nvPicPr>
          <p:cNvPr id="246" name="Google Shape;24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40463" y="888147"/>
            <a:ext cx="1101434" cy="1079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129358">
            <a:off x="1990116" y="8855579"/>
            <a:ext cx="1142641" cy="1086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AE6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533400" y="2628900"/>
            <a:ext cx="5270500" cy="7129939"/>
          </a:xfrm>
          <a:custGeom>
            <a:rect b="b" l="l" r="r" t="t"/>
            <a:pathLst>
              <a:path extrusionOk="0" h="8642350" w="6350000">
                <a:moveTo>
                  <a:pt x="6350000" y="624840"/>
                </a:moveTo>
                <a:cubicBezTo>
                  <a:pt x="6350000" y="543560"/>
                  <a:pt x="6309360" y="472440"/>
                  <a:pt x="6247130" y="430530"/>
                </a:cubicBezTo>
                <a:cubicBezTo>
                  <a:pt x="6259830" y="422910"/>
                  <a:pt x="6271260" y="412750"/>
                  <a:pt x="6281420" y="402590"/>
                </a:cubicBezTo>
                <a:cubicBezTo>
                  <a:pt x="6324600" y="358140"/>
                  <a:pt x="6350000" y="298450"/>
                  <a:pt x="6350000" y="236220"/>
                </a:cubicBezTo>
                <a:cubicBezTo>
                  <a:pt x="6350000" y="173990"/>
                  <a:pt x="6324600" y="114300"/>
                  <a:pt x="6281420" y="69850"/>
                </a:cubicBezTo>
                <a:cubicBezTo>
                  <a:pt x="6236970" y="25400"/>
                  <a:pt x="6176010" y="0"/>
                  <a:pt x="6115050" y="0"/>
                </a:cubicBezTo>
                <a:cubicBezTo>
                  <a:pt x="6052820" y="0"/>
                  <a:pt x="5991860" y="25400"/>
                  <a:pt x="5948680" y="68580"/>
                </a:cubicBezTo>
                <a:cubicBezTo>
                  <a:pt x="5937250" y="80010"/>
                  <a:pt x="5927090" y="92710"/>
                  <a:pt x="5919470" y="105410"/>
                </a:cubicBezTo>
                <a:cubicBezTo>
                  <a:pt x="5877560" y="41910"/>
                  <a:pt x="5805170" y="0"/>
                  <a:pt x="5723890" y="0"/>
                </a:cubicBezTo>
                <a:cubicBezTo>
                  <a:pt x="5642610" y="0"/>
                  <a:pt x="5570220" y="41910"/>
                  <a:pt x="5528310" y="105410"/>
                </a:cubicBezTo>
                <a:cubicBezTo>
                  <a:pt x="5486400" y="41910"/>
                  <a:pt x="5414010" y="0"/>
                  <a:pt x="5332730" y="0"/>
                </a:cubicBezTo>
                <a:cubicBezTo>
                  <a:pt x="5250180" y="0"/>
                  <a:pt x="5179060" y="41910"/>
                  <a:pt x="5137150" y="105410"/>
                </a:cubicBezTo>
                <a:cubicBezTo>
                  <a:pt x="5095241" y="41910"/>
                  <a:pt x="5022850" y="0"/>
                  <a:pt x="4941570" y="0"/>
                </a:cubicBezTo>
                <a:cubicBezTo>
                  <a:pt x="4860291" y="0"/>
                  <a:pt x="4787900" y="41910"/>
                  <a:pt x="4745990" y="105410"/>
                </a:cubicBezTo>
                <a:cubicBezTo>
                  <a:pt x="4704080" y="41910"/>
                  <a:pt x="4631690" y="0"/>
                  <a:pt x="4550410" y="0"/>
                </a:cubicBezTo>
                <a:cubicBezTo>
                  <a:pt x="4469130" y="0"/>
                  <a:pt x="4396740" y="41910"/>
                  <a:pt x="4354830" y="105410"/>
                </a:cubicBezTo>
                <a:cubicBezTo>
                  <a:pt x="4312920" y="41910"/>
                  <a:pt x="4240530" y="0"/>
                  <a:pt x="4159250" y="0"/>
                </a:cubicBezTo>
                <a:cubicBezTo>
                  <a:pt x="4077970" y="0"/>
                  <a:pt x="4005580" y="41910"/>
                  <a:pt x="3963670" y="105410"/>
                </a:cubicBezTo>
                <a:cubicBezTo>
                  <a:pt x="3921761" y="41910"/>
                  <a:pt x="3849370" y="0"/>
                  <a:pt x="3768091" y="0"/>
                </a:cubicBezTo>
                <a:cubicBezTo>
                  <a:pt x="3686811" y="0"/>
                  <a:pt x="3614420" y="41910"/>
                  <a:pt x="3572511" y="105410"/>
                </a:cubicBezTo>
                <a:cubicBezTo>
                  <a:pt x="3530601" y="41910"/>
                  <a:pt x="3458211" y="0"/>
                  <a:pt x="3376931" y="0"/>
                </a:cubicBezTo>
                <a:cubicBezTo>
                  <a:pt x="3295651" y="0"/>
                  <a:pt x="3216910" y="41910"/>
                  <a:pt x="3175000" y="105410"/>
                </a:cubicBezTo>
                <a:cubicBezTo>
                  <a:pt x="3133090" y="41910"/>
                  <a:pt x="3060700" y="0"/>
                  <a:pt x="2979420" y="0"/>
                </a:cubicBezTo>
                <a:cubicBezTo>
                  <a:pt x="2898140" y="0"/>
                  <a:pt x="2825750" y="41910"/>
                  <a:pt x="2783840" y="105410"/>
                </a:cubicBezTo>
                <a:cubicBezTo>
                  <a:pt x="2741930" y="41910"/>
                  <a:pt x="2669540" y="0"/>
                  <a:pt x="2588260" y="0"/>
                </a:cubicBezTo>
                <a:cubicBezTo>
                  <a:pt x="2505710" y="0"/>
                  <a:pt x="2434590" y="41910"/>
                  <a:pt x="2392680" y="105410"/>
                </a:cubicBezTo>
                <a:cubicBezTo>
                  <a:pt x="2350770" y="41910"/>
                  <a:pt x="2278380" y="0"/>
                  <a:pt x="2197100" y="0"/>
                </a:cubicBezTo>
                <a:cubicBezTo>
                  <a:pt x="2115820" y="0"/>
                  <a:pt x="2043430" y="41910"/>
                  <a:pt x="2001520" y="105410"/>
                </a:cubicBezTo>
                <a:cubicBezTo>
                  <a:pt x="1959610" y="41910"/>
                  <a:pt x="1887220" y="0"/>
                  <a:pt x="1805941" y="0"/>
                </a:cubicBezTo>
                <a:cubicBezTo>
                  <a:pt x="1723391" y="0"/>
                  <a:pt x="1652270" y="41910"/>
                  <a:pt x="1610361" y="105410"/>
                </a:cubicBezTo>
                <a:cubicBezTo>
                  <a:pt x="1568450" y="41910"/>
                  <a:pt x="1496061" y="0"/>
                  <a:pt x="1414781" y="0"/>
                </a:cubicBezTo>
                <a:cubicBezTo>
                  <a:pt x="1329691" y="0"/>
                  <a:pt x="1257300" y="41910"/>
                  <a:pt x="1215391" y="105410"/>
                </a:cubicBezTo>
                <a:cubicBezTo>
                  <a:pt x="1173481" y="41910"/>
                  <a:pt x="1101091" y="0"/>
                  <a:pt x="1019811" y="0"/>
                </a:cubicBezTo>
                <a:cubicBezTo>
                  <a:pt x="937261" y="0"/>
                  <a:pt x="866141" y="41910"/>
                  <a:pt x="824231" y="105410"/>
                </a:cubicBezTo>
                <a:cubicBezTo>
                  <a:pt x="782321" y="41910"/>
                  <a:pt x="709931" y="0"/>
                  <a:pt x="628650" y="0"/>
                </a:cubicBezTo>
                <a:cubicBezTo>
                  <a:pt x="544830" y="0"/>
                  <a:pt x="473710" y="41910"/>
                  <a:pt x="431800" y="105410"/>
                </a:cubicBezTo>
                <a:cubicBezTo>
                  <a:pt x="422910" y="92710"/>
                  <a:pt x="412750" y="80010"/>
                  <a:pt x="402590" y="68580"/>
                </a:cubicBezTo>
                <a:cubicBezTo>
                  <a:pt x="358140" y="25400"/>
                  <a:pt x="297180" y="0"/>
                  <a:pt x="234950" y="0"/>
                </a:cubicBezTo>
                <a:cubicBezTo>
                  <a:pt x="172720" y="0"/>
                  <a:pt x="113030" y="25400"/>
                  <a:pt x="68580" y="68580"/>
                </a:cubicBezTo>
                <a:cubicBezTo>
                  <a:pt x="25400" y="113030"/>
                  <a:pt x="0" y="172720"/>
                  <a:pt x="0" y="234950"/>
                </a:cubicBezTo>
                <a:cubicBezTo>
                  <a:pt x="0" y="297180"/>
                  <a:pt x="25400" y="356870"/>
                  <a:pt x="68580" y="401320"/>
                </a:cubicBezTo>
                <a:cubicBezTo>
                  <a:pt x="78740" y="411480"/>
                  <a:pt x="90170" y="421640"/>
                  <a:pt x="102870" y="429260"/>
                </a:cubicBezTo>
                <a:cubicBezTo>
                  <a:pt x="40640" y="472440"/>
                  <a:pt x="0" y="543560"/>
                  <a:pt x="0" y="624840"/>
                </a:cubicBezTo>
                <a:cubicBezTo>
                  <a:pt x="0" y="706120"/>
                  <a:pt x="40640" y="777240"/>
                  <a:pt x="102870" y="819150"/>
                </a:cubicBezTo>
                <a:cubicBezTo>
                  <a:pt x="40640" y="861060"/>
                  <a:pt x="0" y="932180"/>
                  <a:pt x="0" y="1013460"/>
                </a:cubicBezTo>
                <a:cubicBezTo>
                  <a:pt x="0" y="1094740"/>
                  <a:pt x="40640" y="1165860"/>
                  <a:pt x="102870" y="1207770"/>
                </a:cubicBezTo>
                <a:cubicBezTo>
                  <a:pt x="40640" y="1249680"/>
                  <a:pt x="0" y="1322070"/>
                  <a:pt x="0" y="1402080"/>
                </a:cubicBezTo>
                <a:cubicBezTo>
                  <a:pt x="0" y="1483360"/>
                  <a:pt x="40640" y="1554480"/>
                  <a:pt x="102870" y="1596390"/>
                </a:cubicBezTo>
                <a:cubicBezTo>
                  <a:pt x="40640" y="1638300"/>
                  <a:pt x="0" y="1709420"/>
                  <a:pt x="0" y="1790700"/>
                </a:cubicBezTo>
                <a:cubicBezTo>
                  <a:pt x="0" y="1871980"/>
                  <a:pt x="40640" y="1943100"/>
                  <a:pt x="102870" y="1985010"/>
                </a:cubicBezTo>
                <a:cubicBezTo>
                  <a:pt x="40640" y="2026920"/>
                  <a:pt x="0" y="2099310"/>
                  <a:pt x="0" y="2179320"/>
                </a:cubicBezTo>
                <a:cubicBezTo>
                  <a:pt x="0" y="2260600"/>
                  <a:pt x="40640" y="2331720"/>
                  <a:pt x="102870" y="2373630"/>
                </a:cubicBezTo>
                <a:cubicBezTo>
                  <a:pt x="40640" y="2418080"/>
                  <a:pt x="0" y="2489200"/>
                  <a:pt x="0" y="2570480"/>
                </a:cubicBezTo>
                <a:cubicBezTo>
                  <a:pt x="0" y="2651760"/>
                  <a:pt x="40640" y="2722880"/>
                  <a:pt x="102870" y="2764790"/>
                </a:cubicBezTo>
                <a:cubicBezTo>
                  <a:pt x="40640" y="2806700"/>
                  <a:pt x="0" y="2879090"/>
                  <a:pt x="0" y="2959100"/>
                </a:cubicBezTo>
                <a:cubicBezTo>
                  <a:pt x="0" y="3040380"/>
                  <a:pt x="40640" y="3111500"/>
                  <a:pt x="102870" y="3153410"/>
                </a:cubicBezTo>
                <a:cubicBezTo>
                  <a:pt x="40640" y="3195320"/>
                  <a:pt x="0" y="3266440"/>
                  <a:pt x="0" y="3347720"/>
                </a:cubicBezTo>
                <a:cubicBezTo>
                  <a:pt x="0" y="3429000"/>
                  <a:pt x="40640" y="3500120"/>
                  <a:pt x="102870" y="3542030"/>
                </a:cubicBezTo>
                <a:cubicBezTo>
                  <a:pt x="40640" y="3583940"/>
                  <a:pt x="0" y="3655060"/>
                  <a:pt x="0" y="3736340"/>
                </a:cubicBezTo>
                <a:cubicBezTo>
                  <a:pt x="0" y="3817620"/>
                  <a:pt x="40640" y="3888740"/>
                  <a:pt x="102870" y="3930650"/>
                </a:cubicBezTo>
                <a:cubicBezTo>
                  <a:pt x="40640" y="3973830"/>
                  <a:pt x="0" y="4044950"/>
                  <a:pt x="0" y="4124959"/>
                </a:cubicBezTo>
                <a:cubicBezTo>
                  <a:pt x="0" y="4206239"/>
                  <a:pt x="40640" y="4277359"/>
                  <a:pt x="102870" y="4319269"/>
                </a:cubicBezTo>
                <a:cubicBezTo>
                  <a:pt x="40640" y="4361180"/>
                  <a:pt x="0" y="4432300"/>
                  <a:pt x="0" y="4513580"/>
                </a:cubicBezTo>
                <a:cubicBezTo>
                  <a:pt x="0" y="4594860"/>
                  <a:pt x="40640" y="4665980"/>
                  <a:pt x="102870" y="4707890"/>
                </a:cubicBezTo>
                <a:cubicBezTo>
                  <a:pt x="40640" y="4749800"/>
                  <a:pt x="0" y="4820920"/>
                  <a:pt x="0" y="4902200"/>
                </a:cubicBezTo>
                <a:cubicBezTo>
                  <a:pt x="0" y="4983480"/>
                  <a:pt x="40640" y="5054600"/>
                  <a:pt x="102870" y="5096510"/>
                </a:cubicBezTo>
                <a:cubicBezTo>
                  <a:pt x="40640" y="5138420"/>
                  <a:pt x="0" y="5210810"/>
                  <a:pt x="0" y="5290820"/>
                </a:cubicBezTo>
                <a:cubicBezTo>
                  <a:pt x="0" y="5372100"/>
                  <a:pt x="40640" y="5443220"/>
                  <a:pt x="102870" y="5485130"/>
                </a:cubicBezTo>
                <a:cubicBezTo>
                  <a:pt x="40640" y="5527039"/>
                  <a:pt x="0" y="5598159"/>
                  <a:pt x="0" y="5679439"/>
                </a:cubicBezTo>
                <a:cubicBezTo>
                  <a:pt x="0" y="5760719"/>
                  <a:pt x="40640" y="5831839"/>
                  <a:pt x="102870" y="5873749"/>
                </a:cubicBezTo>
                <a:cubicBezTo>
                  <a:pt x="40640" y="5915659"/>
                  <a:pt x="0" y="5986779"/>
                  <a:pt x="0" y="6068059"/>
                </a:cubicBezTo>
                <a:cubicBezTo>
                  <a:pt x="0" y="6149339"/>
                  <a:pt x="40640" y="6220459"/>
                  <a:pt x="102870" y="6262369"/>
                </a:cubicBezTo>
                <a:cubicBezTo>
                  <a:pt x="40640" y="6304280"/>
                  <a:pt x="0" y="6375400"/>
                  <a:pt x="0" y="6456680"/>
                </a:cubicBezTo>
                <a:cubicBezTo>
                  <a:pt x="0" y="6537960"/>
                  <a:pt x="40640" y="6609080"/>
                  <a:pt x="102870" y="6650990"/>
                </a:cubicBezTo>
                <a:cubicBezTo>
                  <a:pt x="40640" y="6692900"/>
                  <a:pt x="0" y="6764020"/>
                  <a:pt x="0" y="6845300"/>
                </a:cubicBezTo>
                <a:cubicBezTo>
                  <a:pt x="0" y="6926580"/>
                  <a:pt x="40640" y="6997700"/>
                  <a:pt x="102870" y="7039610"/>
                </a:cubicBezTo>
                <a:cubicBezTo>
                  <a:pt x="40640" y="7082790"/>
                  <a:pt x="0" y="7153910"/>
                  <a:pt x="0" y="7233920"/>
                </a:cubicBezTo>
                <a:cubicBezTo>
                  <a:pt x="0" y="7315200"/>
                  <a:pt x="40640" y="7386320"/>
                  <a:pt x="102870" y="7428230"/>
                </a:cubicBezTo>
                <a:cubicBezTo>
                  <a:pt x="40640" y="7470139"/>
                  <a:pt x="0" y="7541260"/>
                  <a:pt x="0" y="7622539"/>
                </a:cubicBezTo>
                <a:cubicBezTo>
                  <a:pt x="0" y="7703819"/>
                  <a:pt x="40640" y="7774939"/>
                  <a:pt x="102870" y="7816849"/>
                </a:cubicBezTo>
                <a:cubicBezTo>
                  <a:pt x="40640" y="7866380"/>
                  <a:pt x="0" y="7937500"/>
                  <a:pt x="0" y="8018780"/>
                </a:cubicBezTo>
                <a:cubicBezTo>
                  <a:pt x="0" y="8100061"/>
                  <a:pt x="40640" y="8171180"/>
                  <a:pt x="102870" y="8213090"/>
                </a:cubicBezTo>
                <a:cubicBezTo>
                  <a:pt x="90170" y="8220710"/>
                  <a:pt x="78740" y="8230870"/>
                  <a:pt x="68580" y="8241030"/>
                </a:cubicBezTo>
                <a:cubicBezTo>
                  <a:pt x="25400" y="8285480"/>
                  <a:pt x="0" y="8346440"/>
                  <a:pt x="0" y="8407400"/>
                </a:cubicBezTo>
                <a:cubicBezTo>
                  <a:pt x="0" y="8469630"/>
                  <a:pt x="25400" y="8529320"/>
                  <a:pt x="68580" y="8573770"/>
                </a:cubicBezTo>
                <a:cubicBezTo>
                  <a:pt x="111760" y="8616950"/>
                  <a:pt x="172720" y="8642350"/>
                  <a:pt x="234950" y="8642350"/>
                </a:cubicBezTo>
                <a:cubicBezTo>
                  <a:pt x="297180" y="8642350"/>
                  <a:pt x="356870" y="8616950"/>
                  <a:pt x="401320" y="8573770"/>
                </a:cubicBezTo>
                <a:cubicBezTo>
                  <a:pt x="412750" y="8562339"/>
                  <a:pt x="422910" y="8549639"/>
                  <a:pt x="430530" y="8536939"/>
                </a:cubicBezTo>
                <a:cubicBezTo>
                  <a:pt x="472440" y="8600439"/>
                  <a:pt x="544830" y="8642349"/>
                  <a:pt x="626110" y="8642349"/>
                </a:cubicBezTo>
                <a:cubicBezTo>
                  <a:pt x="707390" y="8642349"/>
                  <a:pt x="779780" y="8600439"/>
                  <a:pt x="821690" y="8536939"/>
                </a:cubicBezTo>
                <a:cubicBezTo>
                  <a:pt x="863600" y="8600439"/>
                  <a:pt x="935990" y="8642349"/>
                  <a:pt x="1017270" y="8642349"/>
                </a:cubicBezTo>
                <a:cubicBezTo>
                  <a:pt x="1099820" y="8642349"/>
                  <a:pt x="1172210" y="8600439"/>
                  <a:pt x="1212850" y="8536939"/>
                </a:cubicBezTo>
                <a:cubicBezTo>
                  <a:pt x="1254760" y="8600439"/>
                  <a:pt x="1327150" y="8642349"/>
                  <a:pt x="1408430" y="8642349"/>
                </a:cubicBezTo>
                <a:cubicBezTo>
                  <a:pt x="1489710" y="8642349"/>
                  <a:pt x="1562100" y="8600439"/>
                  <a:pt x="1604010" y="8536939"/>
                </a:cubicBezTo>
                <a:cubicBezTo>
                  <a:pt x="1645920" y="8600439"/>
                  <a:pt x="1718310" y="8642349"/>
                  <a:pt x="1799590" y="8642349"/>
                </a:cubicBezTo>
                <a:cubicBezTo>
                  <a:pt x="1880870" y="8642349"/>
                  <a:pt x="1953260" y="8600439"/>
                  <a:pt x="1995170" y="8536939"/>
                </a:cubicBezTo>
                <a:cubicBezTo>
                  <a:pt x="2037080" y="8600439"/>
                  <a:pt x="2109470" y="8642349"/>
                  <a:pt x="2190750" y="8642349"/>
                </a:cubicBezTo>
                <a:cubicBezTo>
                  <a:pt x="2273300" y="8642349"/>
                  <a:pt x="2344420" y="8600439"/>
                  <a:pt x="2386330" y="8536939"/>
                </a:cubicBezTo>
                <a:cubicBezTo>
                  <a:pt x="2428240" y="8600439"/>
                  <a:pt x="2500630" y="8642349"/>
                  <a:pt x="2581910" y="8642349"/>
                </a:cubicBezTo>
                <a:cubicBezTo>
                  <a:pt x="2663190" y="8642349"/>
                  <a:pt x="2735580" y="8600439"/>
                  <a:pt x="2777490" y="8536939"/>
                </a:cubicBezTo>
                <a:cubicBezTo>
                  <a:pt x="2819400" y="8600439"/>
                  <a:pt x="2891790" y="8642349"/>
                  <a:pt x="2973070" y="8642349"/>
                </a:cubicBezTo>
                <a:cubicBezTo>
                  <a:pt x="3055620" y="8642349"/>
                  <a:pt x="3126740" y="8600439"/>
                  <a:pt x="3168650" y="8536939"/>
                </a:cubicBezTo>
                <a:cubicBezTo>
                  <a:pt x="3210560" y="8600439"/>
                  <a:pt x="3282950" y="8642349"/>
                  <a:pt x="3364230" y="8642349"/>
                </a:cubicBezTo>
                <a:cubicBezTo>
                  <a:pt x="3445509" y="8642349"/>
                  <a:pt x="3517900" y="8600439"/>
                  <a:pt x="3559809" y="8536939"/>
                </a:cubicBezTo>
                <a:cubicBezTo>
                  <a:pt x="3601719" y="8600439"/>
                  <a:pt x="3674109" y="8642349"/>
                  <a:pt x="3755389" y="8642349"/>
                </a:cubicBezTo>
                <a:cubicBezTo>
                  <a:pt x="3837939" y="8642349"/>
                  <a:pt x="3909059" y="8600439"/>
                  <a:pt x="3950969" y="8536939"/>
                </a:cubicBezTo>
                <a:cubicBezTo>
                  <a:pt x="3992879" y="8600439"/>
                  <a:pt x="4065269" y="8642349"/>
                  <a:pt x="4146549" y="8642349"/>
                </a:cubicBezTo>
                <a:cubicBezTo>
                  <a:pt x="4227829" y="8642349"/>
                  <a:pt x="4300219" y="8600439"/>
                  <a:pt x="4342129" y="8536939"/>
                </a:cubicBezTo>
                <a:cubicBezTo>
                  <a:pt x="4384039" y="8600439"/>
                  <a:pt x="4456429" y="8642349"/>
                  <a:pt x="4537709" y="8642349"/>
                </a:cubicBezTo>
                <a:cubicBezTo>
                  <a:pt x="4618989" y="8642349"/>
                  <a:pt x="4691379" y="8600439"/>
                  <a:pt x="4733289" y="8536939"/>
                </a:cubicBezTo>
                <a:cubicBezTo>
                  <a:pt x="4775199" y="8600439"/>
                  <a:pt x="4847589" y="8642349"/>
                  <a:pt x="4928869" y="8642349"/>
                </a:cubicBezTo>
                <a:cubicBezTo>
                  <a:pt x="5010149" y="8642349"/>
                  <a:pt x="5082539" y="8600439"/>
                  <a:pt x="5124449" y="8536939"/>
                </a:cubicBezTo>
                <a:cubicBezTo>
                  <a:pt x="5166359" y="8600439"/>
                  <a:pt x="5238749" y="8642349"/>
                  <a:pt x="5320029" y="8642349"/>
                </a:cubicBezTo>
                <a:cubicBezTo>
                  <a:pt x="5401309" y="8642349"/>
                  <a:pt x="5473699" y="8600439"/>
                  <a:pt x="5515609" y="8536939"/>
                </a:cubicBezTo>
                <a:cubicBezTo>
                  <a:pt x="5557519" y="8600439"/>
                  <a:pt x="5629909" y="8642349"/>
                  <a:pt x="5711189" y="8642349"/>
                </a:cubicBezTo>
                <a:cubicBezTo>
                  <a:pt x="5793739" y="8642349"/>
                  <a:pt x="5864859" y="8600439"/>
                  <a:pt x="5906769" y="8536939"/>
                </a:cubicBezTo>
                <a:cubicBezTo>
                  <a:pt x="5915659" y="8549639"/>
                  <a:pt x="5925819" y="8562339"/>
                  <a:pt x="5935978" y="8573770"/>
                </a:cubicBezTo>
                <a:cubicBezTo>
                  <a:pt x="5979158" y="8616950"/>
                  <a:pt x="6040119" y="8642350"/>
                  <a:pt x="6102348" y="8642350"/>
                </a:cubicBezTo>
                <a:cubicBezTo>
                  <a:pt x="6163308" y="8642350"/>
                  <a:pt x="6224269" y="8616950"/>
                  <a:pt x="6268719" y="8573770"/>
                </a:cubicBezTo>
                <a:cubicBezTo>
                  <a:pt x="6311898" y="8529320"/>
                  <a:pt x="6337298" y="8469630"/>
                  <a:pt x="6337298" y="8407400"/>
                </a:cubicBezTo>
                <a:cubicBezTo>
                  <a:pt x="6337298" y="8345170"/>
                  <a:pt x="6311898" y="8285480"/>
                  <a:pt x="6268719" y="8241030"/>
                </a:cubicBezTo>
                <a:cubicBezTo>
                  <a:pt x="6258559" y="8230870"/>
                  <a:pt x="6247128" y="8220711"/>
                  <a:pt x="6234428" y="8213090"/>
                </a:cubicBezTo>
                <a:cubicBezTo>
                  <a:pt x="6296658" y="8171180"/>
                  <a:pt x="6337298" y="8098790"/>
                  <a:pt x="6337298" y="8018780"/>
                </a:cubicBezTo>
                <a:cubicBezTo>
                  <a:pt x="6337298" y="7937500"/>
                  <a:pt x="6296658" y="7866380"/>
                  <a:pt x="6234428" y="7824470"/>
                </a:cubicBezTo>
                <a:cubicBezTo>
                  <a:pt x="6296658" y="7782561"/>
                  <a:pt x="6337298" y="7711440"/>
                  <a:pt x="6337298" y="7630161"/>
                </a:cubicBezTo>
                <a:cubicBezTo>
                  <a:pt x="6337298" y="7548881"/>
                  <a:pt x="6296658" y="7477761"/>
                  <a:pt x="6234428" y="7435851"/>
                </a:cubicBezTo>
                <a:cubicBezTo>
                  <a:pt x="6296658" y="7393941"/>
                  <a:pt x="6337298" y="7321551"/>
                  <a:pt x="6337298" y="7241541"/>
                </a:cubicBezTo>
                <a:cubicBezTo>
                  <a:pt x="6337298" y="7160261"/>
                  <a:pt x="6296658" y="7089141"/>
                  <a:pt x="6234428" y="7047231"/>
                </a:cubicBezTo>
                <a:cubicBezTo>
                  <a:pt x="6296658" y="7005321"/>
                  <a:pt x="6337298" y="6934201"/>
                  <a:pt x="6337298" y="6852921"/>
                </a:cubicBezTo>
                <a:cubicBezTo>
                  <a:pt x="6337298" y="6771642"/>
                  <a:pt x="6296658" y="6700521"/>
                  <a:pt x="6234428" y="6658611"/>
                </a:cubicBezTo>
                <a:cubicBezTo>
                  <a:pt x="6296658" y="6615431"/>
                  <a:pt x="6337298" y="6544311"/>
                  <a:pt x="6337298" y="6464302"/>
                </a:cubicBezTo>
                <a:cubicBezTo>
                  <a:pt x="6337298" y="6383022"/>
                  <a:pt x="6296658" y="6311902"/>
                  <a:pt x="6234428" y="6269992"/>
                </a:cubicBezTo>
                <a:cubicBezTo>
                  <a:pt x="6296658" y="6228082"/>
                  <a:pt x="6337298" y="6156962"/>
                  <a:pt x="6337298" y="6075682"/>
                </a:cubicBezTo>
                <a:cubicBezTo>
                  <a:pt x="6337298" y="5994402"/>
                  <a:pt x="6296658" y="5923282"/>
                  <a:pt x="6234428" y="5881372"/>
                </a:cubicBezTo>
                <a:cubicBezTo>
                  <a:pt x="6296658" y="5839462"/>
                  <a:pt x="6337298" y="5768342"/>
                  <a:pt x="6337298" y="5687062"/>
                </a:cubicBezTo>
                <a:cubicBezTo>
                  <a:pt x="6337298" y="5605782"/>
                  <a:pt x="6296658" y="5534662"/>
                  <a:pt x="6234428" y="5492752"/>
                </a:cubicBezTo>
                <a:cubicBezTo>
                  <a:pt x="6296658" y="5449572"/>
                  <a:pt x="6337298" y="5378452"/>
                  <a:pt x="6337298" y="5298442"/>
                </a:cubicBezTo>
                <a:cubicBezTo>
                  <a:pt x="6337298" y="5217163"/>
                  <a:pt x="6296658" y="5146042"/>
                  <a:pt x="6234428" y="5104133"/>
                </a:cubicBezTo>
                <a:cubicBezTo>
                  <a:pt x="6296658" y="5062223"/>
                  <a:pt x="6337298" y="4991103"/>
                  <a:pt x="6337298" y="4909823"/>
                </a:cubicBezTo>
                <a:cubicBezTo>
                  <a:pt x="6337298" y="4828543"/>
                  <a:pt x="6296658" y="4757423"/>
                  <a:pt x="6234428" y="4715513"/>
                </a:cubicBezTo>
                <a:cubicBezTo>
                  <a:pt x="6296658" y="4672333"/>
                  <a:pt x="6337298" y="4601213"/>
                  <a:pt x="6337298" y="4521203"/>
                </a:cubicBezTo>
                <a:cubicBezTo>
                  <a:pt x="6337298" y="4439923"/>
                  <a:pt x="6296658" y="4368803"/>
                  <a:pt x="6234428" y="4326893"/>
                </a:cubicBezTo>
                <a:cubicBezTo>
                  <a:pt x="6296658" y="4284983"/>
                  <a:pt x="6337298" y="4213863"/>
                  <a:pt x="6337298" y="4132583"/>
                </a:cubicBezTo>
                <a:cubicBezTo>
                  <a:pt x="6337298" y="4051303"/>
                  <a:pt x="6296658" y="3980183"/>
                  <a:pt x="6234428" y="3938274"/>
                </a:cubicBezTo>
                <a:cubicBezTo>
                  <a:pt x="6296658" y="3896364"/>
                  <a:pt x="6337298" y="3825244"/>
                  <a:pt x="6337298" y="3743964"/>
                </a:cubicBezTo>
                <a:cubicBezTo>
                  <a:pt x="6337298" y="3662684"/>
                  <a:pt x="6296658" y="3591564"/>
                  <a:pt x="6234428" y="3549654"/>
                </a:cubicBezTo>
                <a:cubicBezTo>
                  <a:pt x="6296658" y="3506474"/>
                  <a:pt x="6337298" y="3435354"/>
                  <a:pt x="6337298" y="3355344"/>
                </a:cubicBezTo>
                <a:cubicBezTo>
                  <a:pt x="6337298" y="3274064"/>
                  <a:pt x="6296658" y="3202944"/>
                  <a:pt x="6234428" y="3161034"/>
                </a:cubicBezTo>
                <a:cubicBezTo>
                  <a:pt x="6296658" y="3119124"/>
                  <a:pt x="6337298" y="3048004"/>
                  <a:pt x="6337298" y="2966724"/>
                </a:cubicBezTo>
                <a:cubicBezTo>
                  <a:pt x="6337298" y="2885444"/>
                  <a:pt x="6296658" y="2814324"/>
                  <a:pt x="6234428" y="2772414"/>
                </a:cubicBezTo>
                <a:cubicBezTo>
                  <a:pt x="6296658" y="2730504"/>
                  <a:pt x="6337298" y="2659384"/>
                  <a:pt x="6337298" y="2578104"/>
                </a:cubicBezTo>
                <a:cubicBezTo>
                  <a:pt x="6337298" y="2496824"/>
                  <a:pt x="6296658" y="2425704"/>
                  <a:pt x="6234428" y="2383794"/>
                </a:cubicBezTo>
                <a:cubicBezTo>
                  <a:pt x="6296658" y="2341884"/>
                  <a:pt x="6337298" y="2270764"/>
                  <a:pt x="6337298" y="2189484"/>
                </a:cubicBezTo>
                <a:cubicBezTo>
                  <a:pt x="6337298" y="2108204"/>
                  <a:pt x="6296658" y="2037084"/>
                  <a:pt x="6234428" y="1995174"/>
                </a:cubicBezTo>
                <a:cubicBezTo>
                  <a:pt x="6296658" y="1953264"/>
                  <a:pt x="6337298" y="1882144"/>
                  <a:pt x="6337298" y="1800864"/>
                </a:cubicBezTo>
                <a:cubicBezTo>
                  <a:pt x="6337298" y="1719584"/>
                  <a:pt x="6296658" y="1648464"/>
                  <a:pt x="6234428" y="1606554"/>
                </a:cubicBezTo>
                <a:cubicBezTo>
                  <a:pt x="6296658" y="1563374"/>
                  <a:pt x="6337298" y="1492254"/>
                  <a:pt x="6337298" y="1412244"/>
                </a:cubicBezTo>
                <a:cubicBezTo>
                  <a:pt x="6337298" y="1330964"/>
                  <a:pt x="6296658" y="1259844"/>
                  <a:pt x="6234428" y="1217934"/>
                </a:cubicBezTo>
                <a:cubicBezTo>
                  <a:pt x="6296658" y="1176024"/>
                  <a:pt x="6337298" y="1104904"/>
                  <a:pt x="6337298" y="1023624"/>
                </a:cubicBezTo>
                <a:cubicBezTo>
                  <a:pt x="6337298" y="942344"/>
                  <a:pt x="6296658" y="871224"/>
                  <a:pt x="6234428" y="829314"/>
                </a:cubicBezTo>
                <a:cubicBezTo>
                  <a:pt x="6309358" y="775974"/>
                  <a:pt x="6349998" y="704854"/>
                  <a:pt x="6349998" y="624844"/>
                </a:cubicBezTo>
                <a:close/>
              </a:path>
            </a:pathLst>
          </a:custGeom>
          <a:solidFill>
            <a:srgbClr val="FFBD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024001">
            <a:off x="2713131" y="1774588"/>
            <a:ext cx="777725" cy="211756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 txBox="1"/>
          <p:nvPr/>
        </p:nvSpPr>
        <p:spPr>
          <a:xfrm>
            <a:off x="3928138" y="266412"/>
            <a:ext cx="1043172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7000"/>
              <a:buFont typeface="Erica One"/>
              <a:buNone/>
            </a:pPr>
            <a:r>
              <a:rPr b="0" i="0" lang="en-US" sz="7000" u="none" cap="none" strike="noStrike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DRAW WITH TURTLE</a:t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12555415" y="2628900"/>
            <a:ext cx="5207000" cy="7129939"/>
          </a:xfrm>
          <a:custGeom>
            <a:rect b="b" l="l" r="r" t="t"/>
            <a:pathLst>
              <a:path extrusionOk="0" h="8642350" w="6350000">
                <a:moveTo>
                  <a:pt x="6350000" y="624840"/>
                </a:moveTo>
                <a:cubicBezTo>
                  <a:pt x="6350000" y="543560"/>
                  <a:pt x="6309360" y="472440"/>
                  <a:pt x="6247130" y="430530"/>
                </a:cubicBezTo>
                <a:cubicBezTo>
                  <a:pt x="6259830" y="422910"/>
                  <a:pt x="6271260" y="412750"/>
                  <a:pt x="6281420" y="402590"/>
                </a:cubicBezTo>
                <a:cubicBezTo>
                  <a:pt x="6324600" y="358140"/>
                  <a:pt x="6350000" y="298450"/>
                  <a:pt x="6350000" y="236220"/>
                </a:cubicBezTo>
                <a:cubicBezTo>
                  <a:pt x="6350000" y="173990"/>
                  <a:pt x="6324600" y="114300"/>
                  <a:pt x="6281420" y="69850"/>
                </a:cubicBezTo>
                <a:cubicBezTo>
                  <a:pt x="6236970" y="25400"/>
                  <a:pt x="6176010" y="0"/>
                  <a:pt x="6115050" y="0"/>
                </a:cubicBezTo>
                <a:cubicBezTo>
                  <a:pt x="6052820" y="0"/>
                  <a:pt x="5991860" y="25400"/>
                  <a:pt x="5948680" y="68580"/>
                </a:cubicBezTo>
                <a:cubicBezTo>
                  <a:pt x="5937250" y="80010"/>
                  <a:pt x="5927090" y="92710"/>
                  <a:pt x="5919470" y="105410"/>
                </a:cubicBezTo>
                <a:cubicBezTo>
                  <a:pt x="5877560" y="41910"/>
                  <a:pt x="5805170" y="0"/>
                  <a:pt x="5723890" y="0"/>
                </a:cubicBezTo>
                <a:cubicBezTo>
                  <a:pt x="5642610" y="0"/>
                  <a:pt x="5570220" y="41910"/>
                  <a:pt x="5528310" y="105410"/>
                </a:cubicBezTo>
                <a:cubicBezTo>
                  <a:pt x="5486400" y="41910"/>
                  <a:pt x="5414010" y="0"/>
                  <a:pt x="5332730" y="0"/>
                </a:cubicBezTo>
                <a:cubicBezTo>
                  <a:pt x="5250180" y="0"/>
                  <a:pt x="5179060" y="41910"/>
                  <a:pt x="5137150" y="105410"/>
                </a:cubicBezTo>
                <a:cubicBezTo>
                  <a:pt x="5095241" y="41910"/>
                  <a:pt x="5022850" y="0"/>
                  <a:pt x="4941570" y="0"/>
                </a:cubicBezTo>
                <a:cubicBezTo>
                  <a:pt x="4860291" y="0"/>
                  <a:pt x="4787900" y="41910"/>
                  <a:pt x="4745990" y="105410"/>
                </a:cubicBezTo>
                <a:cubicBezTo>
                  <a:pt x="4704080" y="41910"/>
                  <a:pt x="4631690" y="0"/>
                  <a:pt x="4550410" y="0"/>
                </a:cubicBezTo>
                <a:cubicBezTo>
                  <a:pt x="4469130" y="0"/>
                  <a:pt x="4396740" y="41910"/>
                  <a:pt x="4354830" y="105410"/>
                </a:cubicBezTo>
                <a:cubicBezTo>
                  <a:pt x="4312920" y="41910"/>
                  <a:pt x="4240530" y="0"/>
                  <a:pt x="4159250" y="0"/>
                </a:cubicBezTo>
                <a:cubicBezTo>
                  <a:pt x="4077970" y="0"/>
                  <a:pt x="4005580" y="41910"/>
                  <a:pt x="3963670" y="105410"/>
                </a:cubicBezTo>
                <a:cubicBezTo>
                  <a:pt x="3921761" y="41910"/>
                  <a:pt x="3849370" y="0"/>
                  <a:pt x="3768091" y="0"/>
                </a:cubicBezTo>
                <a:cubicBezTo>
                  <a:pt x="3686811" y="0"/>
                  <a:pt x="3614420" y="41910"/>
                  <a:pt x="3572511" y="105410"/>
                </a:cubicBezTo>
                <a:cubicBezTo>
                  <a:pt x="3530601" y="41910"/>
                  <a:pt x="3458211" y="0"/>
                  <a:pt x="3376931" y="0"/>
                </a:cubicBezTo>
                <a:cubicBezTo>
                  <a:pt x="3295651" y="0"/>
                  <a:pt x="3216910" y="41910"/>
                  <a:pt x="3175000" y="105410"/>
                </a:cubicBezTo>
                <a:cubicBezTo>
                  <a:pt x="3133090" y="41910"/>
                  <a:pt x="3060700" y="0"/>
                  <a:pt x="2979420" y="0"/>
                </a:cubicBezTo>
                <a:cubicBezTo>
                  <a:pt x="2898140" y="0"/>
                  <a:pt x="2825750" y="41910"/>
                  <a:pt x="2783840" y="105410"/>
                </a:cubicBezTo>
                <a:cubicBezTo>
                  <a:pt x="2741930" y="41910"/>
                  <a:pt x="2669540" y="0"/>
                  <a:pt x="2588260" y="0"/>
                </a:cubicBezTo>
                <a:cubicBezTo>
                  <a:pt x="2505710" y="0"/>
                  <a:pt x="2434590" y="41910"/>
                  <a:pt x="2392680" y="105410"/>
                </a:cubicBezTo>
                <a:cubicBezTo>
                  <a:pt x="2350770" y="41910"/>
                  <a:pt x="2278380" y="0"/>
                  <a:pt x="2197100" y="0"/>
                </a:cubicBezTo>
                <a:cubicBezTo>
                  <a:pt x="2115820" y="0"/>
                  <a:pt x="2043430" y="41910"/>
                  <a:pt x="2001520" y="105410"/>
                </a:cubicBezTo>
                <a:cubicBezTo>
                  <a:pt x="1959610" y="41910"/>
                  <a:pt x="1887220" y="0"/>
                  <a:pt x="1805941" y="0"/>
                </a:cubicBezTo>
                <a:cubicBezTo>
                  <a:pt x="1723391" y="0"/>
                  <a:pt x="1652270" y="41910"/>
                  <a:pt x="1610361" y="105410"/>
                </a:cubicBezTo>
                <a:cubicBezTo>
                  <a:pt x="1568450" y="41910"/>
                  <a:pt x="1496061" y="0"/>
                  <a:pt x="1414781" y="0"/>
                </a:cubicBezTo>
                <a:cubicBezTo>
                  <a:pt x="1329691" y="0"/>
                  <a:pt x="1257300" y="41910"/>
                  <a:pt x="1215391" y="105410"/>
                </a:cubicBezTo>
                <a:cubicBezTo>
                  <a:pt x="1173481" y="41910"/>
                  <a:pt x="1101091" y="0"/>
                  <a:pt x="1019811" y="0"/>
                </a:cubicBezTo>
                <a:cubicBezTo>
                  <a:pt x="937261" y="0"/>
                  <a:pt x="866141" y="41910"/>
                  <a:pt x="824231" y="105410"/>
                </a:cubicBezTo>
                <a:cubicBezTo>
                  <a:pt x="782321" y="41910"/>
                  <a:pt x="709931" y="0"/>
                  <a:pt x="628650" y="0"/>
                </a:cubicBezTo>
                <a:cubicBezTo>
                  <a:pt x="544830" y="0"/>
                  <a:pt x="473710" y="41910"/>
                  <a:pt x="431800" y="105410"/>
                </a:cubicBezTo>
                <a:cubicBezTo>
                  <a:pt x="422910" y="92710"/>
                  <a:pt x="412750" y="80010"/>
                  <a:pt x="402590" y="68580"/>
                </a:cubicBezTo>
                <a:cubicBezTo>
                  <a:pt x="358140" y="25400"/>
                  <a:pt x="297180" y="0"/>
                  <a:pt x="234950" y="0"/>
                </a:cubicBezTo>
                <a:cubicBezTo>
                  <a:pt x="172720" y="0"/>
                  <a:pt x="113030" y="25400"/>
                  <a:pt x="68580" y="68580"/>
                </a:cubicBezTo>
                <a:cubicBezTo>
                  <a:pt x="25400" y="113030"/>
                  <a:pt x="0" y="172720"/>
                  <a:pt x="0" y="234950"/>
                </a:cubicBezTo>
                <a:cubicBezTo>
                  <a:pt x="0" y="297180"/>
                  <a:pt x="25400" y="356870"/>
                  <a:pt x="68580" y="401320"/>
                </a:cubicBezTo>
                <a:cubicBezTo>
                  <a:pt x="78740" y="411480"/>
                  <a:pt x="90170" y="421640"/>
                  <a:pt x="102870" y="429260"/>
                </a:cubicBezTo>
                <a:cubicBezTo>
                  <a:pt x="40640" y="472440"/>
                  <a:pt x="0" y="543560"/>
                  <a:pt x="0" y="624840"/>
                </a:cubicBezTo>
                <a:cubicBezTo>
                  <a:pt x="0" y="706120"/>
                  <a:pt x="40640" y="777240"/>
                  <a:pt x="102870" y="819150"/>
                </a:cubicBezTo>
                <a:cubicBezTo>
                  <a:pt x="40640" y="861060"/>
                  <a:pt x="0" y="932180"/>
                  <a:pt x="0" y="1013460"/>
                </a:cubicBezTo>
                <a:cubicBezTo>
                  <a:pt x="0" y="1094740"/>
                  <a:pt x="40640" y="1165860"/>
                  <a:pt x="102870" y="1207770"/>
                </a:cubicBezTo>
                <a:cubicBezTo>
                  <a:pt x="40640" y="1249680"/>
                  <a:pt x="0" y="1322070"/>
                  <a:pt x="0" y="1402080"/>
                </a:cubicBezTo>
                <a:cubicBezTo>
                  <a:pt x="0" y="1483360"/>
                  <a:pt x="40640" y="1554480"/>
                  <a:pt x="102870" y="1596390"/>
                </a:cubicBezTo>
                <a:cubicBezTo>
                  <a:pt x="40640" y="1638300"/>
                  <a:pt x="0" y="1709420"/>
                  <a:pt x="0" y="1790700"/>
                </a:cubicBezTo>
                <a:cubicBezTo>
                  <a:pt x="0" y="1871980"/>
                  <a:pt x="40640" y="1943100"/>
                  <a:pt x="102870" y="1985010"/>
                </a:cubicBezTo>
                <a:cubicBezTo>
                  <a:pt x="40640" y="2026920"/>
                  <a:pt x="0" y="2099310"/>
                  <a:pt x="0" y="2179320"/>
                </a:cubicBezTo>
                <a:cubicBezTo>
                  <a:pt x="0" y="2260600"/>
                  <a:pt x="40640" y="2331720"/>
                  <a:pt x="102870" y="2373630"/>
                </a:cubicBezTo>
                <a:cubicBezTo>
                  <a:pt x="40640" y="2418080"/>
                  <a:pt x="0" y="2489200"/>
                  <a:pt x="0" y="2570480"/>
                </a:cubicBezTo>
                <a:cubicBezTo>
                  <a:pt x="0" y="2651760"/>
                  <a:pt x="40640" y="2722880"/>
                  <a:pt x="102870" y="2764790"/>
                </a:cubicBezTo>
                <a:cubicBezTo>
                  <a:pt x="40640" y="2806700"/>
                  <a:pt x="0" y="2879090"/>
                  <a:pt x="0" y="2959100"/>
                </a:cubicBezTo>
                <a:cubicBezTo>
                  <a:pt x="0" y="3040380"/>
                  <a:pt x="40640" y="3111500"/>
                  <a:pt x="102870" y="3153410"/>
                </a:cubicBezTo>
                <a:cubicBezTo>
                  <a:pt x="40640" y="3195320"/>
                  <a:pt x="0" y="3266440"/>
                  <a:pt x="0" y="3347720"/>
                </a:cubicBezTo>
                <a:cubicBezTo>
                  <a:pt x="0" y="3429000"/>
                  <a:pt x="40640" y="3500120"/>
                  <a:pt x="102870" y="3542030"/>
                </a:cubicBezTo>
                <a:cubicBezTo>
                  <a:pt x="40640" y="3583940"/>
                  <a:pt x="0" y="3655060"/>
                  <a:pt x="0" y="3736340"/>
                </a:cubicBezTo>
                <a:cubicBezTo>
                  <a:pt x="0" y="3817620"/>
                  <a:pt x="40640" y="3888740"/>
                  <a:pt x="102870" y="3930650"/>
                </a:cubicBezTo>
                <a:cubicBezTo>
                  <a:pt x="40640" y="3973830"/>
                  <a:pt x="0" y="4044950"/>
                  <a:pt x="0" y="4124959"/>
                </a:cubicBezTo>
                <a:cubicBezTo>
                  <a:pt x="0" y="4206239"/>
                  <a:pt x="40640" y="4277359"/>
                  <a:pt x="102870" y="4319269"/>
                </a:cubicBezTo>
                <a:cubicBezTo>
                  <a:pt x="40640" y="4361180"/>
                  <a:pt x="0" y="4432300"/>
                  <a:pt x="0" y="4513580"/>
                </a:cubicBezTo>
                <a:cubicBezTo>
                  <a:pt x="0" y="4594860"/>
                  <a:pt x="40640" y="4665980"/>
                  <a:pt x="102870" y="4707890"/>
                </a:cubicBezTo>
                <a:cubicBezTo>
                  <a:pt x="40640" y="4749800"/>
                  <a:pt x="0" y="4820920"/>
                  <a:pt x="0" y="4902200"/>
                </a:cubicBezTo>
                <a:cubicBezTo>
                  <a:pt x="0" y="4983480"/>
                  <a:pt x="40640" y="5054600"/>
                  <a:pt x="102870" y="5096510"/>
                </a:cubicBezTo>
                <a:cubicBezTo>
                  <a:pt x="40640" y="5138420"/>
                  <a:pt x="0" y="5210810"/>
                  <a:pt x="0" y="5290820"/>
                </a:cubicBezTo>
                <a:cubicBezTo>
                  <a:pt x="0" y="5372100"/>
                  <a:pt x="40640" y="5443220"/>
                  <a:pt x="102870" y="5485130"/>
                </a:cubicBezTo>
                <a:cubicBezTo>
                  <a:pt x="40640" y="5527039"/>
                  <a:pt x="0" y="5598159"/>
                  <a:pt x="0" y="5679439"/>
                </a:cubicBezTo>
                <a:cubicBezTo>
                  <a:pt x="0" y="5760719"/>
                  <a:pt x="40640" y="5831839"/>
                  <a:pt x="102870" y="5873749"/>
                </a:cubicBezTo>
                <a:cubicBezTo>
                  <a:pt x="40640" y="5915659"/>
                  <a:pt x="0" y="5986779"/>
                  <a:pt x="0" y="6068059"/>
                </a:cubicBezTo>
                <a:cubicBezTo>
                  <a:pt x="0" y="6149339"/>
                  <a:pt x="40640" y="6220459"/>
                  <a:pt x="102870" y="6262369"/>
                </a:cubicBezTo>
                <a:cubicBezTo>
                  <a:pt x="40640" y="6304280"/>
                  <a:pt x="0" y="6375400"/>
                  <a:pt x="0" y="6456680"/>
                </a:cubicBezTo>
                <a:cubicBezTo>
                  <a:pt x="0" y="6537960"/>
                  <a:pt x="40640" y="6609080"/>
                  <a:pt x="102870" y="6650990"/>
                </a:cubicBezTo>
                <a:cubicBezTo>
                  <a:pt x="40640" y="6692900"/>
                  <a:pt x="0" y="6764020"/>
                  <a:pt x="0" y="6845300"/>
                </a:cubicBezTo>
                <a:cubicBezTo>
                  <a:pt x="0" y="6926580"/>
                  <a:pt x="40640" y="6997700"/>
                  <a:pt x="102870" y="7039610"/>
                </a:cubicBezTo>
                <a:cubicBezTo>
                  <a:pt x="40640" y="7082790"/>
                  <a:pt x="0" y="7153910"/>
                  <a:pt x="0" y="7233920"/>
                </a:cubicBezTo>
                <a:cubicBezTo>
                  <a:pt x="0" y="7315200"/>
                  <a:pt x="40640" y="7386320"/>
                  <a:pt x="102870" y="7428230"/>
                </a:cubicBezTo>
                <a:cubicBezTo>
                  <a:pt x="40640" y="7470139"/>
                  <a:pt x="0" y="7541260"/>
                  <a:pt x="0" y="7622539"/>
                </a:cubicBezTo>
                <a:cubicBezTo>
                  <a:pt x="0" y="7703819"/>
                  <a:pt x="40640" y="7774939"/>
                  <a:pt x="102870" y="7816849"/>
                </a:cubicBezTo>
                <a:cubicBezTo>
                  <a:pt x="40640" y="7866380"/>
                  <a:pt x="0" y="7937500"/>
                  <a:pt x="0" y="8018780"/>
                </a:cubicBezTo>
                <a:cubicBezTo>
                  <a:pt x="0" y="8100061"/>
                  <a:pt x="40640" y="8171180"/>
                  <a:pt x="102870" y="8213090"/>
                </a:cubicBezTo>
                <a:cubicBezTo>
                  <a:pt x="90170" y="8220710"/>
                  <a:pt x="78740" y="8230870"/>
                  <a:pt x="68580" y="8241030"/>
                </a:cubicBezTo>
                <a:cubicBezTo>
                  <a:pt x="25400" y="8285480"/>
                  <a:pt x="0" y="8346440"/>
                  <a:pt x="0" y="8407400"/>
                </a:cubicBezTo>
                <a:cubicBezTo>
                  <a:pt x="0" y="8469630"/>
                  <a:pt x="25400" y="8529320"/>
                  <a:pt x="68580" y="8573770"/>
                </a:cubicBezTo>
                <a:cubicBezTo>
                  <a:pt x="111760" y="8616950"/>
                  <a:pt x="172720" y="8642350"/>
                  <a:pt x="234950" y="8642350"/>
                </a:cubicBezTo>
                <a:cubicBezTo>
                  <a:pt x="297180" y="8642350"/>
                  <a:pt x="356870" y="8616950"/>
                  <a:pt x="401320" y="8573770"/>
                </a:cubicBezTo>
                <a:cubicBezTo>
                  <a:pt x="412750" y="8562339"/>
                  <a:pt x="422910" y="8549639"/>
                  <a:pt x="430530" y="8536939"/>
                </a:cubicBezTo>
                <a:cubicBezTo>
                  <a:pt x="472440" y="8600439"/>
                  <a:pt x="544830" y="8642349"/>
                  <a:pt x="626110" y="8642349"/>
                </a:cubicBezTo>
                <a:cubicBezTo>
                  <a:pt x="707390" y="8642349"/>
                  <a:pt x="779780" y="8600439"/>
                  <a:pt x="821690" y="8536939"/>
                </a:cubicBezTo>
                <a:cubicBezTo>
                  <a:pt x="863600" y="8600439"/>
                  <a:pt x="935990" y="8642349"/>
                  <a:pt x="1017270" y="8642349"/>
                </a:cubicBezTo>
                <a:cubicBezTo>
                  <a:pt x="1099820" y="8642349"/>
                  <a:pt x="1172210" y="8600439"/>
                  <a:pt x="1212850" y="8536939"/>
                </a:cubicBezTo>
                <a:cubicBezTo>
                  <a:pt x="1254760" y="8600439"/>
                  <a:pt x="1327150" y="8642349"/>
                  <a:pt x="1408430" y="8642349"/>
                </a:cubicBezTo>
                <a:cubicBezTo>
                  <a:pt x="1489710" y="8642349"/>
                  <a:pt x="1562100" y="8600439"/>
                  <a:pt x="1604010" y="8536939"/>
                </a:cubicBezTo>
                <a:cubicBezTo>
                  <a:pt x="1645920" y="8600439"/>
                  <a:pt x="1718310" y="8642349"/>
                  <a:pt x="1799590" y="8642349"/>
                </a:cubicBezTo>
                <a:cubicBezTo>
                  <a:pt x="1880870" y="8642349"/>
                  <a:pt x="1953260" y="8600439"/>
                  <a:pt x="1995170" y="8536939"/>
                </a:cubicBezTo>
                <a:cubicBezTo>
                  <a:pt x="2037080" y="8600439"/>
                  <a:pt x="2109470" y="8642349"/>
                  <a:pt x="2190750" y="8642349"/>
                </a:cubicBezTo>
                <a:cubicBezTo>
                  <a:pt x="2273300" y="8642349"/>
                  <a:pt x="2344420" y="8600439"/>
                  <a:pt x="2386330" y="8536939"/>
                </a:cubicBezTo>
                <a:cubicBezTo>
                  <a:pt x="2428240" y="8600439"/>
                  <a:pt x="2500630" y="8642349"/>
                  <a:pt x="2581910" y="8642349"/>
                </a:cubicBezTo>
                <a:cubicBezTo>
                  <a:pt x="2663190" y="8642349"/>
                  <a:pt x="2735580" y="8600439"/>
                  <a:pt x="2777490" y="8536939"/>
                </a:cubicBezTo>
                <a:cubicBezTo>
                  <a:pt x="2819400" y="8600439"/>
                  <a:pt x="2891790" y="8642349"/>
                  <a:pt x="2973070" y="8642349"/>
                </a:cubicBezTo>
                <a:cubicBezTo>
                  <a:pt x="3055620" y="8642349"/>
                  <a:pt x="3126740" y="8600439"/>
                  <a:pt x="3168650" y="8536939"/>
                </a:cubicBezTo>
                <a:cubicBezTo>
                  <a:pt x="3210560" y="8600439"/>
                  <a:pt x="3282950" y="8642349"/>
                  <a:pt x="3364230" y="8642349"/>
                </a:cubicBezTo>
                <a:cubicBezTo>
                  <a:pt x="3445509" y="8642349"/>
                  <a:pt x="3517900" y="8600439"/>
                  <a:pt x="3559809" y="8536939"/>
                </a:cubicBezTo>
                <a:cubicBezTo>
                  <a:pt x="3601719" y="8600439"/>
                  <a:pt x="3674109" y="8642349"/>
                  <a:pt x="3755389" y="8642349"/>
                </a:cubicBezTo>
                <a:cubicBezTo>
                  <a:pt x="3837939" y="8642349"/>
                  <a:pt x="3909059" y="8600439"/>
                  <a:pt x="3950969" y="8536939"/>
                </a:cubicBezTo>
                <a:cubicBezTo>
                  <a:pt x="3992879" y="8600439"/>
                  <a:pt x="4065269" y="8642349"/>
                  <a:pt x="4146549" y="8642349"/>
                </a:cubicBezTo>
                <a:cubicBezTo>
                  <a:pt x="4227829" y="8642349"/>
                  <a:pt x="4300219" y="8600439"/>
                  <a:pt x="4342129" y="8536939"/>
                </a:cubicBezTo>
                <a:cubicBezTo>
                  <a:pt x="4384039" y="8600439"/>
                  <a:pt x="4456429" y="8642349"/>
                  <a:pt x="4537709" y="8642349"/>
                </a:cubicBezTo>
                <a:cubicBezTo>
                  <a:pt x="4618989" y="8642349"/>
                  <a:pt x="4691379" y="8600439"/>
                  <a:pt x="4733289" y="8536939"/>
                </a:cubicBezTo>
                <a:cubicBezTo>
                  <a:pt x="4775199" y="8600439"/>
                  <a:pt x="4847589" y="8642349"/>
                  <a:pt x="4928869" y="8642349"/>
                </a:cubicBezTo>
                <a:cubicBezTo>
                  <a:pt x="5010149" y="8642349"/>
                  <a:pt x="5082539" y="8600439"/>
                  <a:pt x="5124449" y="8536939"/>
                </a:cubicBezTo>
                <a:cubicBezTo>
                  <a:pt x="5166359" y="8600439"/>
                  <a:pt x="5238749" y="8642349"/>
                  <a:pt x="5320029" y="8642349"/>
                </a:cubicBezTo>
                <a:cubicBezTo>
                  <a:pt x="5401309" y="8642349"/>
                  <a:pt x="5473699" y="8600439"/>
                  <a:pt x="5515609" y="8536939"/>
                </a:cubicBezTo>
                <a:cubicBezTo>
                  <a:pt x="5557519" y="8600439"/>
                  <a:pt x="5629909" y="8642349"/>
                  <a:pt x="5711189" y="8642349"/>
                </a:cubicBezTo>
                <a:cubicBezTo>
                  <a:pt x="5793739" y="8642349"/>
                  <a:pt x="5864859" y="8600439"/>
                  <a:pt x="5906769" y="8536939"/>
                </a:cubicBezTo>
                <a:cubicBezTo>
                  <a:pt x="5915659" y="8549639"/>
                  <a:pt x="5925819" y="8562339"/>
                  <a:pt x="5935978" y="8573770"/>
                </a:cubicBezTo>
                <a:cubicBezTo>
                  <a:pt x="5979158" y="8616950"/>
                  <a:pt x="6040119" y="8642350"/>
                  <a:pt x="6102348" y="8642350"/>
                </a:cubicBezTo>
                <a:cubicBezTo>
                  <a:pt x="6163308" y="8642350"/>
                  <a:pt x="6224269" y="8616950"/>
                  <a:pt x="6268719" y="8573770"/>
                </a:cubicBezTo>
                <a:cubicBezTo>
                  <a:pt x="6311898" y="8529320"/>
                  <a:pt x="6337298" y="8469630"/>
                  <a:pt x="6337298" y="8407400"/>
                </a:cubicBezTo>
                <a:cubicBezTo>
                  <a:pt x="6337298" y="8345170"/>
                  <a:pt x="6311898" y="8285480"/>
                  <a:pt x="6268719" y="8241030"/>
                </a:cubicBezTo>
                <a:cubicBezTo>
                  <a:pt x="6258559" y="8230870"/>
                  <a:pt x="6247128" y="8220711"/>
                  <a:pt x="6234428" y="8213090"/>
                </a:cubicBezTo>
                <a:cubicBezTo>
                  <a:pt x="6296658" y="8171180"/>
                  <a:pt x="6337298" y="8098790"/>
                  <a:pt x="6337298" y="8018780"/>
                </a:cubicBezTo>
                <a:cubicBezTo>
                  <a:pt x="6337298" y="7937500"/>
                  <a:pt x="6296658" y="7866380"/>
                  <a:pt x="6234428" y="7824470"/>
                </a:cubicBezTo>
                <a:cubicBezTo>
                  <a:pt x="6296658" y="7782561"/>
                  <a:pt x="6337298" y="7711440"/>
                  <a:pt x="6337298" y="7630161"/>
                </a:cubicBezTo>
                <a:cubicBezTo>
                  <a:pt x="6337298" y="7548881"/>
                  <a:pt x="6296658" y="7477761"/>
                  <a:pt x="6234428" y="7435851"/>
                </a:cubicBezTo>
                <a:cubicBezTo>
                  <a:pt x="6296658" y="7393941"/>
                  <a:pt x="6337298" y="7321551"/>
                  <a:pt x="6337298" y="7241541"/>
                </a:cubicBezTo>
                <a:cubicBezTo>
                  <a:pt x="6337298" y="7160261"/>
                  <a:pt x="6296658" y="7089141"/>
                  <a:pt x="6234428" y="7047231"/>
                </a:cubicBezTo>
                <a:cubicBezTo>
                  <a:pt x="6296658" y="7005321"/>
                  <a:pt x="6337298" y="6934201"/>
                  <a:pt x="6337298" y="6852921"/>
                </a:cubicBezTo>
                <a:cubicBezTo>
                  <a:pt x="6337298" y="6771642"/>
                  <a:pt x="6296658" y="6700521"/>
                  <a:pt x="6234428" y="6658611"/>
                </a:cubicBezTo>
                <a:cubicBezTo>
                  <a:pt x="6296658" y="6615431"/>
                  <a:pt x="6337298" y="6544311"/>
                  <a:pt x="6337298" y="6464302"/>
                </a:cubicBezTo>
                <a:cubicBezTo>
                  <a:pt x="6337298" y="6383022"/>
                  <a:pt x="6296658" y="6311902"/>
                  <a:pt x="6234428" y="6269992"/>
                </a:cubicBezTo>
                <a:cubicBezTo>
                  <a:pt x="6296658" y="6228082"/>
                  <a:pt x="6337298" y="6156962"/>
                  <a:pt x="6337298" y="6075682"/>
                </a:cubicBezTo>
                <a:cubicBezTo>
                  <a:pt x="6337298" y="5994402"/>
                  <a:pt x="6296658" y="5923282"/>
                  <a:pt x="6234428" y="5881372"/>
                </a:cubicBezTo>
                <a:cubicBezTo>
                  <a:pt x="6296658" y="5839462"/>
                  <a:pt x="6337298" y="5768342"/>
                  <a:pt x="6337298" y="5687062"/>
                </a:cubicBezTo>
                <a:cubicBezTo>
                  <a:pt x="6337298" y="5605782"/>
                  <a:pt x="6296658" y="5534662"/>
                  <a:pt x="6234428" y="5492752"/>
                </a:cubicBezTo>
                <a:cubicBezTo>
                  <a:pt x="6296658" y="5449572"/>
                  <a:pt x="6337298" y="5378452"/>
                  <a:pt x="6337298" y="5298442"/>
                </a:cubicBezTo>
                <a:cubicBezTo>
                  <a:pt x="6337298" y="5217163"/>
                  <a:pt x="6296658" y="5146042"/>
                  <a:pt x="6234428" y="5104133"/>
                </a:cubicBezTo>
                <a:cubicBezTo>
                  <a:pt x="6296658" y="5062223"/>
                  <a:pt x="6337298" y="4991103"/>
                  <a:pt x="6337298" y="4909823"/>
                </a:cubicBezTo>
                <a:cubicBezTo>
                  <a:pt x="6337298" y="4828543"/>
                  <a:pt x="6296658" y="4757423"/>
                  <a:pt x="6234428" y="4715513"/>
                </a:cubicBezTo>
                <a:cubicBezTo>
                  <a:pt x="6296658" y="4672333"/>
                  <a:pt x="6337298" y="4601213"/>
                  <a:pt x="6337298" y="4521203"/>
                </a:cubicBezTo>
                <a:cubicBezTo>
                  <a:pt x="6337298" y="4439923"/>
                  <a:pt x="6296658" y="4368803"/>
                  <a:pt x="6234428" y="4326893"/>
                </a:cubicBezTo>
                <a:cubicBezTo>
                  <a:pt x="6296658" y="4284983"/>
                  <a:pt x="6337298" y="4213863"/>
                  <a:pt x="6337298" y="4132583"/>
                </a:cubicBezTo>
                <a:cubicBezTo>
                  <a:pt x="6337298" y="4051303"/>
                  <a:pt x="6296658" y="3980183"/>
                  <a:pt x="6234428" y="3938274"/>
                </a:cubicBezTo>
                <a:cubicBezTo>
                  <a:pt x="6296658" y="3896364"/>
                  <a:pt x="6337298" y="3825244"/>
                  <a:pt x="6337298" y="3743964"/>
                </a:cubicBezTo>
                <a:cubicBezTo>
                  <a:pt x="6337298" y="3662684"/>
                  <a:pt x="6296658" y="3591564"/>
                  <a:pt x="6234428" y="3549654"/>
                </a:cubicBezTo>
                <a:cubicBezTo>
                  <a:pt x="6296658" y="3506474"/>
                  <a:pt x="6337298" y="3435354"/>
                  <a:pt x="6337298" y="3355344"/>
                </a:cubicBezTo>
                <a:cubicBezTo>
                  <a:pt x="6337298" y="3274064"/>
                  <a:pt x="6296658" y="3202944"/>
                  <a:pt x="6234428" y="3161034"/>
                </a:cubicBezTo>
                <a:cubicBezTo>
                  <a:pt x="6296658" y="3119124"/>
                  <a:pt x="6337298" y="3048004"/>
                  <a:pt x="6337298" y="2966724"/>
                </a:cubicBezTo>
                <a:cubicBezTo>
                  <a:pt x="6337298" y="2885444"/>
                  <a:pt x="6296658" y="2814324"/>
                  <a:pt x="6234428" y="2772414"/>
                </a:cubicBezTo>
                <a:cubicBezTo>
                  <a:pt x="6296658" y="2730504"/>
                  <a:pt x="6337298" y="2659384"/>
                  <a:pt x="6337298" y="2578104"/>
                </a:cubicBezTo>
                <a:cubicBezTo>
                  <a:pt x="6337298" y="2496824"/>
                  <a:pt x="6296658" y="2425704"/>
                  <a:pt x="6234428" y="2383794"/>
                </a:cubicBezTo>
                <a:cubicBezTo>
                  <a:pt x="6296658" y="2341884"/>
                  <a:pt x="6337298" y="2270764"/>
                  <a:pt x="6337298" y="2189484"/>
                </a:cubicBezTo>
                <a:cubicBezTo>
                  <a:pt x="6337298" y="2108204"/>
                  <a:pt x="6296658" y="2037084"/>
                  <a:pt x="6234428" y="1995174"/>
                </a:cubicBezTo>
                <a:cubicBezTo>
                  <a:pt x="6296658" y="1953264"/>
                  <a:pt x="6337298" y="1882144"/>
                  <a:pt x="6337298" y="1800864"/>
                </a:cubicBezTo>
                <a:cubicBezTo>
                  <a:pt x="6337298" y="1719584"/>
                  <a:pt x="6296658" y="1648464"/>
                  <a:pt x="6234428" y="1606554"/>
                </a:cubicBezTo>
                <a:cubicBezTo>
                  <a:pt x="6296658" y="1563374"/>
                  <a:pt x="6337298" y="1492254"/>
                  <a:pt x="6337298" y="1412244"/>
                </a:cubicBezTo>
                <a:cubicBezTo>
                  <a:pt x="6337298" y="1330964"/>
                  <a:pt x="6296658" y="1259844"/>
                  <a:pt x="6234428" y="1217934"/>
                </a:cubicBezTo>
                <a:cubicBezTo>
                  <a:pt x="6296658" y="1176024"/>
                  <a:pt x="6337298" y="1104904"/>
                  <a:pt x="6337298" y="1023624"/>
                </a:cubicBezTo>
                <a:cubicBezTo>
                  <a:pt x="6337298" y="942344"/>
                  <a:pt x="6296658" y="871224"/>
                  <a:pt x="6234428" y="829314"/>
                </a:cubicBezTo>
                <a:cubicBezTo>
                  <a:pt x="6309358" y="775974"/>
                  <a:pt x="6349998" y="704854"/>
                  <a:pt x="6349998" y="624844"/>
                </a:cubicBezTo>
                <a:close/>
              </a:path>
            </a:pathLst>
          </a:custGeom>
          <a:solidFill>
            <a:srgbClr val="FFBD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6443503" y="2628900"/>
            <a:ext cx="5413375" cy="7129939"/>
          </a:xfrm>
          <a:custGeom>
            <a:rect b="b" l="l" r="r" t="t"/>
            <a:pathLst>
              <a:path extrusionOk="0" h="8642350" w="6350000">
                <a:moveTo>
                  <a:pt x="6350000" y="624840"/>
                </a:moveTo>
                <a:cubicBezTo>
                  <a:pt x="6350000" y="543560"/>
                  <a:pt x="6309360" y="472440"/>
                  <a:pt x="6247130" y="430530"/>
                </a:cubicBezTo>
                <a:cubicBezTo>
                  <a:pt x="6259830" y="422910"/>
                  <a:pt x="6271260" y="412750"/>
                  <a:pt x="6281420" y="402590"/>
                </a:cubicBezTo>
                <a:cubicBezTo>
                  <a:pt x="6324600" y="358140"/>
                  <a:pt x="6350000" y="298450"/>
                  <a:pt x="6350000" y="236220"/>
                </a:cubicBezTo>
                <a:cubicBezTo>
                  <a:pt x="6350000" y="173990"/>
                  <a:pt x="6324600" y="114300"/>
                  <a:pt x="6281420" y="69850"/>
                </a:cubicBezTo>
                <a:cubicBezTo>
                  <a:pt x="6236970" y="25400"/>
                  <a:pt x="6176010" y="0"/>
                  <a:pt x="6115050" y="0"/>
                </a:cubicBezTo>
                <a:cubicBezTo>
                  <a:pt x="6052820" y="0"/>
                  <a:pt x="5991860" y="25400"/>
                  <a:pt x="5948680" y="68580"/>
                </a:cubicBezTo>
                <a:cubicBezTo>
                  <a:pt x="5937250" y="80010"/>
                  <a:pt x="5927090" y="92710"/>
                  <a:pt x="5919470" y="105410"/>
                </a:cubicBezTo>
                <a:cubicBezTo>
                  <a:pt x="5877560" y="41910"/>
                  <a:pt x="5805170" y="0"/>
                  <a:pt x="5723890" y="0"/>
                </a:cubicBezTo>
                <a:cubicBezTo>
                  <a:pt x="5642610" y="0"/>
                  <a:pt x="5570220" y="41910"/>
                  <a:pt x="5528310" y="105410"/>
                </a:cubicBezTo>
                <a:cubicBezTo>
                  <a:pt x="5486400" y="41910"/>
                  <a:pt x="5414010" y="0"/>
                  <a:pt x="5332730" y="0"/>
                </a:cubicBezTo>
                <a:cubicBezTo>
                  <a:pt x="5250180" y="0"/>
                  <a:pt x="5179060" y="41910"/>
                  <a:pt x="5137150" y="105410"/>
                </a:cubicBezTo>
                <a:cubicBezTo>
                  <a:pt x="5095241" y="41910"/>
                  <a:pt x="5022850" y="0"/>
                  <a:pt x="4941570" y="0"/>
                </a:cubicBezTo>
                <a:cubicBezTo>
                  <a:pt x="4860291" y="0"/>
                  <a:pt x="4787900" y="41910"/>
                  <a:pt x="4745990" y="105410"/>
                </a:cubicBezTo>
                <a:cubicBezTo>
                  <a:pt x="4704080" y="41910"/>
                  <a:pt x="4631690" y="0"/>
                  <a:pt x="4550410" y="0"/>
                </a:cubicBezTo>
                <a:cubicBezTo>
                  <a:pt x="4469130" y="0"/>
                  <a:pt x="4396740" y="41910"/>
                  <a:pt x="4354830" y="105410"/>
                </a:cubicBezTo>
                <a:cubicBezTo>
                  <a:pt x="4312920" y="41910"/>
                  <a:pt x="4240530" y="0"/>
                  <a:pt x="4159250" y="0"/>
                </a:cubicBezTo>
                <a:cubicBezTo>
                  <a:pt x="4077970" y="0"/>
                  <a:pt x="4005580" y="41910"/>
                  <a:pt x="3963670" y="105410"/>
                </a:cubicBezTo>
                <a:cubicBezTo>
                  <a:pt x="3921761" y="41910"/>
                  <a:pt x="3849370" y="0"/>
                  <a:pt x="3768091" y="0"/>
                </a:cubicBezTo>
                <a:cubicBezTo>
                  <a:pt x="3686811" y="0"/>
                  <a:pt x="3614420" y="41910"/>
                  <a:pt x="3572511" y="105410"/>
                </a:cubicBezTo>
                <a:cubicBezTo>
                  <a:pt x="3530601" y="41910"/>
                  <a:pt x="3458211" y="0"/>
                  <a:pt x="3376931" y="0"/>
                </a:cubicBezTo>
                <a:cubicBezTo>
                  <a:pt x="3295651" y="0"/>
                  <a:pt x="3216910" y="41910"/>
                  <a:pt x="3175000" y="105410"/>
                </a:cubicBezTo>
                <a:cubicBezTo>
                  <a:pt x="3133090" y="41910"/>
                  <a:pt x="3060700" y="0"/>
                  <a:pt x="2979420" y="0"/>
                </a:cubicBezTo>
                <a:cubicBezTo>
                  <a:pt x="2898140" y="0"/>
                  <a:pt x="2825750" y="41910"/>
                  <a:pt x="2783840" y="105410"/>
                </a:cubicBezTo>
                <a:cubicBezTo>
                  <a:pt x="2741930" y="41910"/>
                  <a:pt x="2669540" y="0"/>
                  <a:pt x="2588260" y="0"/>
                </a:cubicBezTo>
                <a:cubicBezTo>
                  <a:pt x="2505710" y="0"/>
                  <a:pt x="2434590" y="41910"/>
                  <a:pt x="2392680" y="105410"/>
                </a:cubicBezTo>
                <a:cubicBezTo>
                  <a:pt x="2350770" y="41910"/>
                  <a:pt x="2278380" y="0"/>
                  <a:pt x="2197100" y="0"/>
                </a:cubicBezTo>
                <a:cubicBezTo>
                  <a:pt x="2115820" y="0"/>
                  <a:pt x="2043430" y="41910"/>
                  <a:pt x="2001520" y="105410"/>
                </a:cubicBezTo>
                <a:cubicBezTo>
                  <a:pt x="1959610" y="41910"/>
                  <a:pt x="1887220" y="0"/>
                  <a:pt x="1805941" y="0"/>
                </a:cubicBezTo>
                <a:cubicBezTo>
                  <a:pt x="1723391" y="0"/>
                  <a:pt x="1652270" y="41910"/>
                  <a:pt x="1610361" y="105410"/>
                </a:cubicBezTo>
                <a:cubicBezTo>
                  <a:pt x="1568450" y="41910"/>
                  <a:pt x="1496061" y="0"/>
                  <a:pt x="1414781" y="0"/>
                </a:cubicBezTo>
                <a:cubicBezTo>
                  <a:pt x="1329691" y="0"/>
                  <a:pt x="1257300" y="41910"/>
                  <a:pt x="1215391" y="105410"/>
                </a:cubicBezTo>
                <a:cubicBezTo>
                  <a:pt x="1173481" y="41910"/>
                  <a:pt x="1101091" y="0"/>
                  <a:pt x="1019811" y="0"/>
                </a:cubicBezTo>
                <a:cubicBezTo>
                  <a:pt x="937261" y="0"/>
                  <a:pt x="866141" y="41910"/>
                  <a:pt x="824231" y="105410"/>
                </a:cubicBezTo>
                <a:cubicBezTo>
                  <a:pt x="782321" y="41910"/>
                  <a:pt x="709931" y="0"/>
                  <a:pt x="628650" y="0"/>
                </a:cubicBezTo>
                <a:cubicBezTo>
                  <a:pt x="544830" y="0"/>
                  <a:pt x="473710" y="41910"/>
                  <a:pt x="431800" y="105410"/>
                </a:cubicBezTo>
                <a:cubicBezTo>
                  <a:pt x="422910" y="92710"/>
                  <a:pt x="412750" y="80010"/>
                  <a:pt x="402590" y="68580"/>
                </a:cubicBezTo>
                <a:cubicBezTo>
                  <a:pt x="358140" y="25400"/>
                  <a:pt x="297180" y="0"/>
                  <a:pt x="234950" y="0"/>
                </a:cubicBezTo>
                <a:cubicBezTo>
                  <a:pt x="172720" y="0"/>
                  <a:pt x="113030" y="25400"/>
                  <a:pt x="68580" y="68580"/>
                </a:cubicBezTo>
                <a:cubicBezTo>
                  <a:pt x="25400" y="113030"/>
                  <a:pt x="0" y="172720"/>
                  <a:pt x="0" y="234950"/>
                </a:cubicBezTo>
                <a:cubicBezTo>
                  <a:pt x="0" y="297180"/>
                  <a:pt x="25400" y="356870"/>
                  <a:pt x="68580" y="401320"/>
                </a:cubicBezTo>
                <a:cubicBezTo>
                  <a:pt x="78740" y="411480"/>
                  <a:pt x="90170" y="421640"/>
                  <a:pt x="102870" y="429260"/>
                </a:cubicBezTo>
                <a:cubicBezTo>
                  <a:pt x="40640" y="472440"/>
                  <a:pt x="0" y="543560"/>
                  <a:pt x="0" y="624840"/>
                </a:cubicBezTo>
                <a:cubicBezTo>
                  <a:pt x="0" y="706120"/>
                  <a:pt x="40640" y="777240"/>
                  <a:pt x="102870" y="819150"/>
                </a:cubicBezTo>
                <a:cubicBezTo>
                  <a:pt x="40640" y="861060"/>
                  <a:pt x="0" y="932180"/>
                  <a:pt x="0" y="1013460"/>
                </a:cubicBezTo>
                <a:cubicBezTo>
                  <a:pt x="0" y="1094740"/>
                  <a:pt x="40640" y="1165860"/>
                  <a:pt x="102870" y="1207770"/>
                </a:cubicBezTo>
                <a:cubicBezTo>
                  <a:pt x="40640" y="1249680"/>
                  <a:pt x="0" y="1322070"/>
                  <a:pt x="0" y="1402080"/>
                </a:cubicBezTo>
                <a:cubicBezTo>
                  <a:pt x="0" y="1483360"/>
                  <a:pt x="40640" y="1554480"/>
                  <a:pt x="102870" y="1596390"/>
                </a:cubicBezTo>
                <a:cubicBezTo>
                  <a:pt x="40640" y="1638300"/>
                  <a:pt x="0" y="1709420"/>
                  <a:pt x="0" y="1790700"/>
                </a:cubicBezTo>
                <a:cubicBezTo>
                  <a:pt x="0" y="1871980"/>
                  <a:pt x="40640" y="1943100"/>
                  <a:pt x="102870" y="1985010"/>
                </a:cubicBezTo>
                <a:cubicBezTo>
                  <a:pt x="40640" y="2026920"/>
                  <a:pt x="0" y="2099310"/>
                  <a:pt x="0" y="2179320"/>
                </a:cubicBezTo>
                <a:cubicBezTo>
                  <a:pt x="0" y="2260600"/>
                  <a:pt x="40640" y="2331720"/>
                  <a:pt x="102870" y="2373630"/>
                </a:cubicBezTo>
                <a:cubicBezTo>
                  <a:pt x="40640" y="2418080"/>
                  <a:pt x="0" y="2489200"/>
                  <a:pt x="0" y="2570480"/>
                </a:cubicBezTo>
                <a:cubicBezTo>
                  <a:pt x="0" y="2651760"/>
                  <a:pt x="40640" y="2722880"/>
                  <a:pt x="102870" y="2764790"/>
                </a:cubicBezTo>
                <a:cubicBezTo>
                  <a:pt x="40640" y="2806700"/>
                  <a:pt x="0" y="2879090"/>
                  <a:pt x="0" y="2959100"/>
                </a:cubicBezTo>
                <a:cubicBezTo>
                  <a:pt x="0" y="3040380"/>
                  <a:pt x="40640" y="3111500"/>
                  <a:pt x="102870" y="3153410"/>
                </a:cubicBezTo>
                <a:cubicBezTo>
                  <a:pt x="40640" y="3195320"/>
                  <a:pt x="0" y="3266440"/>
                  <a:pt x="0" y="3347720"/>
                </a:cubicBezTo>
                <a:cubicBezTo>
                  <a:pt x="0" y="3429000"/>
                  <a:pt x="40640" y="3500120"/>
                  <a:pt x="102870" y="3542030"/>
                </a:cubicBezTo>
                <a:cubicBezTo>
                  <a:pt x="40640" y="3583940"/>
                  <a:pt x="0" y="3655060"/>
                  <a:pt x="0" y="3736340"/>
                </a:cubicBezTo>
                <a:cubicBezTo>
                  <a:pt x="0" y="3817620"/>
                  <a:pt x="40640" y="3888740"/>
                  <a:pt x="102870" y="3930650"/>
                </a:cubicBezTo>
                <a:cubicBezTo>
                  <a:pt x="40640" y="3973830"/>
                  <a:pt x="0" y="4044950"/>
                  <a:pt x="0" y="4124959"/>
                </a:cubicBezTo>
                <a:cubicBezTo>
                  <a:pt x="0" y="4206239"/>
                  <a:pt x="40640" y="4277359"/>
                  <a:pt x="102870" y="4319269"/>
                </a:cubicBezTo>
                <a:cubicBezTo>
                  <a:pt x="40640" y="4361180"/>
                  <a:pt x="0" y="4432300"/>
                  <a:pt x="0" y="4513580"/>
                </a:cubicBezTo>
                <a:cubicBezTo>
                  <a:pt x="0" y="4594860"/>
                  <a:pt x="40640" y="4665980"/>
                  <a:pt x="102870" y="4707890"/>
                </a:cubicBezTo>
                <a:cubicBezTo>
                  <a:pt x="40640" y="4749800"/>
                  <a:pt x="0" y="4820920"/>
                  <a:pt x="0" y="4902200"/>
                </a:cubicBezTo>
                <a:cubicBezTo>
                  <a:pt x="0" y="4983480"/>
                  <a:pt x="40640" y="5054600"/>
                  <a:pt x="102870" y="5096510"/>
                </a:cubicBezTo>
                <a:cubicBezTo>
                  <a:pt x="40640" y="5138420"/>
                  <a:pt x="0" y="5210810"/>
                  <a:pt x="0" y="5290820"/>
                </a:cubicBezTo>
                <a:cubicBezTo>
                  <a:pt x="0" y="5372100"/>
                  <a:pt x="40640" y="5443220"/>
                  <a:pt x="102870" y="5485130"/>
                </a:cubicBezTo>
                <a:cubicBezTo>
                  <a:pt x="40640" y="5527039"/>
                  <a:pt x="0" y="5598159"/>
                  <a:pt x="0" y="5679439"/>
                </a:cubicBezTo>
                <a:cubicBezTo>
                  <a:pt x="0" y="5760719"/>
                  <a:pt x="40640" y="5831839"/>
                  <a:pt x="102870" y="5873749"/>
                </a:cubicBezTo>
                <a:cubicBezTo>
                  <a:pt x="40640" y="5915659"/>
                  <a:pt x="0" y="5986779"/>
                  <a:pt x="0" y="6068059"/>
                </a:cubicBezTo>
                <a:cubicBezTo>
                  <a:pt x="0" y="6149339"/>
                  <a:pt x="40640" y="6220459"/>
                  <a:pt x="102870" y="6262369"/>
                </a:cubicBezTo>
                <a:cubicBezTo>
                  <a:pt x="40640" y="6304280"/>
                  <a:pt x="0" y="6375400"/>
                  <a:pt x="0" y="6456680"/>
                </a:cubicBezTo>
                <a:cubicBezTo>
                  <a:pt x="0" y="6537960"/>
                  <a:pt x="40640" y="6609080"/>
                  <a:pt x="102870" y="6650990"/>
                </a:cubicBezTo>
                <a:cubicBezTo>
                  <a:pt x="40640" y="6692900"/>
                  <a:pt x="0" y="6764020"/>
                  <a:pt x="0" y="6845300"/>
                </a:cubicBezTo>
                <a:cubicBezTo>
                  <a:pt x="0" y="6926580"/>
                  <a:pt x="40640" y="6997700"/>
                  <a:pt x="102870" y="7039610"/>
                </a:cubicBezTo>
                <a:cubicBezTo>
                  <a:pt x="40640" y="7082790"/>
                  <a:pt x="0" y="7153910"/>
                  <a:pt x="0" y="7233920"/>
                </a:cubicBezTo>
                <a:cubicBezTo>
                  <a:pt x="0" y="7315200"/>
                  <a:pt x="40640" y="7386320"/>
                  <a:pt x="102870" y="7428230"/>
                </a:cubicBezTo>
                <a:cubicBezTo>
                  <a:pt x="40640" y="7470139"/>
                  <a:pt x="0" y="7541260"/>
                  <a:pt x="0" y="7622539"/>
                </a:cubicBezTo>
                <a:cubicBezTo>
                  <a:pt x="0" y="7703819"/>
                  <a:pt x="40640" y="7774939"/>
                  <a:pt x="102870" y="7816849"/>
                </a:cubicBezTo>
                <a:cubicBezTo>
                  <a:pt x="40640" y="7866380"/>
                  <a:pt x="0" y="7937500"/>
                  <a:pt x="0" y="8018780"/>
                </a:cubicBezTo>
                <a:cubicBezTo>
                  <a:pt x="0" y="8100061"/>
                  <a:pt x="40640" y="8171180"/>
                  <a:pt x="102870" y="8213090"/>
                </a:cubicBezTo>
                <a:cubicBezTo>
                  <a:pt x="90170" y="8220710"/>
                  <a:pt x="78740" y="8230870"/>
                  <a:pt x="68580" y="8241030"/>
                </a:cubicBezTo>
                <a:cubicBezTo>
                  <a:pt x="25400" y="8285480"/>
                  <a:pt x="0" y="8346440"/>
                  <a:pt x="0" y="8407400"/>
                </a:cubicBezTo>
                <a:cubicBezTo>
                  <a:pt x="0" y="8469630"/>
                  <a:pt x="25400" y="8529320"/>
                  <a:pt x="68580" y="8573770"/>
                </a:cubicBezTo>
                <a:cubicBezTo>
                  <a:pt x="111760" y="8616950"/>
                  <a:pt x="172720" y="8642350"/>
                  <a:pt x="234950" y="8642350"/>
                </a:cubicBezTo>
                <a:cubicBezTo>
                  <a:pt x="297180" y="8642350"/>
                  <a:pt x="356870" y="8616950"/>
                  <a:pt x="401320" y="8573770"/>
                </a:cubicBezTo>
                <a:cubicBezTo>
                  <a:pt x="412750" y="8562339"/>
                  <a:pt x="422910" y="8549639"/>
                  <a:pt x="430530" y="8536939"/>
                </a:cubicBezTo>
                <a:cubicBezTo>
                  <a:pt x="472440" y="8600439"/>
                  <a:pt x="544830" y="8642349"/>
                  <a:pt x="626110" y="8642349"/>
                </a:cubicBezTo>
                <a:cubicBezTo>
                  <a:pt x="707390" y="8642349"/>
                  <a:pt x="779780" y="8600439"/>
                  <a:pt x="821690" y="8536939"/>
                </a:cubicBezTo>
                <a:cubicBezTo>
                  <a:pt x="863600" y="8600439"/>
                  <a:pt x="935990" y="8642349"/>
                  <a:pt x="1017270" y="8642349"/>
                </a:cubicBezTo>
                <a:cubicBezTo>
                  <a:pt x="1099820" y="8642349"/>
                  <a:pt x="1172210" y="8600439"/>
                  <a:pt x="1212850" y="8536939"/>
                </a:cubicBezTo>
                <a:cubicBezTo>
                  <a:pt x="1254760" y="8600439"/>
                  <a:pt x="1327150" y="8642349"/>
                  <a:pt x="1408430" y="8642349"/>
                </a:cubicBezTo>
                <a:cubicBezTo>
                  <a:pt x="1489710" y="8642349"/>
                  <a:pt x="1562100" y="8600439"/>
                  <a:pt x="1604010" y="8536939"/>
                </a:cubicBezTo>
                <a:cubicBezTo>
                  <a:pt x="1645920" y="8600439"/>
                  <a:pt x="1718310" y="8642349"/>
                  <a:pt x="1799590" y="8642349"/>
                </a:cubicBezTo>
                <a:cubicBezTo>
                  <a:pt x="1880870" y="8642349"/>
                  <a:pt x="1953260" y="8600439"/>
                  <a:pt x="1995170" y="8536939"/>
                </a:cubicBezTo>
                <a:cubicBezTo>
                  <a:pt x="2037080" y="8600439"/>
                  <a:pt x="2109470" y="8642349"/>
                  <a:pt x="2190750" y="8642349"/>
                </a:cubicBezTo>
                <a:cubicBezTo>
                  <a:pt x="2273300" y="8642349"/>
                  <a:pt x="2344420" y="8600439"/>
                  <a:pt x="2386330" y="8536939"/>
                </a:cubicBezTo>
                <a:cubicBezTo>
                  <a:pt x="2428240" y="8600439"/>
                  <a:pt x="2500630" y="8642349"/>
                  <a:pt x="2581910" y="8642349"/>
                </a:cubicBezTo>
                <a:cubicBezTo>
                  <a:pt x="2663190" y="8642349"/>
                  <a:pt x="2735580" y="8600439"/>
                  <a:pt x="2777490" y="8536939"/>
                </a:cubicBezTo>
                <a:cubicBezTo>
                  <a:pt x="2819400" y="8600439"/>
                  <a:pt x="2891790" y="8642349"/>
                  <a:pt x="2973070" y="8642349"/>
                </a:cubicBezTo>
                <a:cubicBezTo>
                  <a:pt x="3055620" y="8642349"/>
                  <a:pt x="3126740" y="8600439"/>
                  <a:pt x="3168650" y="8536939"/>
                </a:cubicBezTo>
                <a:cubicBezTo>
                  <a:pt x="3210560" y="8600439"/>
                  <a:pt x="3282950" y="8642349"/>
                  <a:pt x="3364230" y="8642349"/>
                </a:cubicBezTo>
                <a:cubicBezTo>
                  <a:pt x="3445509" y="8642349"/>
                  <a:pt x="3517900" y="8600439"/>
                  <a:pt x="3559809" y="8536939"/>
                </a:cubicBezTo>
                <a:cubicBezTo>
                  <a:pt x="3601719" y="8600439"/>
                  <a:pt x="3674109" y="8642349"/>
                  <a:pt x="3755389" y="8642349"/>
                </a:cubicBezTo>
                <a:cubicBezTo>
                  <a:pt x="3837939" y="8642349"/>
                  <a:pt x="3909059" y="8600439"/>
                  <a:pt x="3950969" y="8536939"/>
                </a:cubicBezTo>
                <a:cubicBezTo>
                  <a:pt x="3992879" y="8600439"/>
                  <a:pt x="4065269" y="8642349"/>
                  <a:pt x="4146549" y="8642349"/>
                </a:cubicBezTo>
                <a:cubicBezTo>
                  <a:pt x="4227829" y="8642349"/>
                  <a:pt x="4300219" y="8600439"/>
                  <a:pt x="4342129" y="8536939"/>
                </a:cubicBezTo>
                <a:cubicBezTo>
                  <a:pt x="4384039" y="8600439"/>
                  <a:pt x="4456429" y="8642349"/>
                  <a:pt x="4537709" y="8642349"/>
                </a:cubicBezTo>
                <a:cubicBezTo>
                  <a:pt x="4618989" y="8642349"/>
                  <a:pt x="4691379" y="8600439"/>
                  <a:pt x="4733289" y="8536939"/>
                </a:cubicBezTo>
                <a:cubicBezTo>
                  <a:pt x="4775199" y="8600439"/>
                  <a:pt x="4847589" y="8642349"/>
                  <a:pt x="4928869" y="8642349"/>
                </a:cubicBezTo>
                <a:cubicBezTo>
                  <a:pt x="5010149" y="8642349"/>
                  <a:pt x="5082539" y="8600439"/>
                  <a:pt x="5124449" y="8536939"/>
                </a:cubicBezTo>
                <a:cubicBezTo>
                  <a:pt x="5166359" y="8600439"/>
                  <a:pt x="5238749" y="8642349"/>
                  <a:pt x="5320029" y="8642349"/>
                </a:cubicBezTo>
                <a:cubicBezTo>
                  <a:pt x="5401309" y="8642349"/>
                  <a:pt x="5473699" y="8600439"/>
                  <a:pt x="5515609" y="8536939"/>
                </a:cubicBezTo>
                <a:cubicBezTo>
                  <a:pt x="5557519" y="8600439"/>
                  <a:pt x="5629909" y="8642349"/>
                  <a:pt x="5711189" y="8642349"/>
                </a:cubicBezTo>
                <a:cubicBezTo>
                  <a:pt x="5793739" y="8642349"/>
                  <a:pt x="5864859" y="8600439"/>
                  <a:pt x="5906769" y="8536939"/>
                </a:cubicBezTo>
                <a:cubicBezTo>
                  <a:pt x="5915659" y="8549639"/>
                  <a:pt x="5925819" y="8562339"/>
                  <a:pt x="5935978" y="8573770"/>
                </a:cubicBezTo>
                <a:cubicBezTo>
                  <a:pt x="5979158" y="8616950"/>
                  <a:pt x="6040119" y="8642350"/>
                  <a:pt x="6102348" y="8642350"/>
                </a:cubicBezTo>
                <a:cubicBezTo>
                  <a:pt x="6163308" y="8642350"/>
                  <a:pt x="6224269" y="8616950"/>
                  <a:pt x="6268719" y="8573770"/>
                </a:cubicBezTo>
                <a:cubicBezTo>
                  <a:pt x="6311898" y="8529320"/>
                  <a:pt x="6337298" y="8469630"/>
                  <a:pt x="6337298" y="8407400"/>
                </a:cubicBezTo>
                <a:cubicBezTo>
                  <a:pt x="6337298" y="8345170"/>
                  <a:pt x="6311898" y="8285480"/>
                  <a:pt x="6268719" y="8241030"/>
                </a:cubicBezTo>
                <a:cubicBezTo>
                  <a:pt x="6258559" y="8230870"/>
                  <a:pt x="6247128" y="8220711"/>
                  <a:pt x="6234428" y="8213090"/>
                </a:cubicBezTo>
                <a:cubicBezTo>
                  <a:pt x="6296658" y="8171180"/>
                  <a:pt x="6337298" y="8098790"/>
                  <a:pt x="6337298" y="8018780"/>
                </a:cubicBezTo>
                <a:cubicBezTo>
                  <a:pt x="6337298" y="7937500"/>
                  <a:pt x="6296658" y="7866380"/>
                  <a:pt x="6234428" y="7824470"/>
                </a:cubicBezTo>
                <a:cubicBezTo>
                  <a:pt x="6296658" y="7782561"/>
                  <a:pt x="6337298" y="7711440"/>
                  <a:pt x="6337298" y="7630161"/>
                </a:cubicBezTo>
                <a:cubicBezTo>
                  <a:pt x="6337298" y="7548881"/>
                  <a:pt x="6296658" y="7477761"/>
                  <a:pt x="6234428" y="7435851"/>
                </a:cubicBezTo>
                <a:cubicBezTo>
                  <a:pt x="6296658" y="7393941"/>
                  <a:pt x="6337298" y="7321551"/>
                  <a:pt x="6337298" y="7241541"/>
                </a:cubicBezTo>
                <a:cubicBezTo>
                  <a:pt x="6337298" y="7160261"/>
                  <a:pt x="6296658" y="7089141"/>
                  <a:pt x="6234428" y="7047231"/>
                </a:cubicBezTo>
                <a:cubicBezTo>
                  <a:pt x="6296658" y="7005321"/>
                  <a:pt x="6337298" y="6934201"/>
                  <a:pt x="6337298" y="6852921"/>
                </a:cubicBezTo>
                <a:cubicBezTo>
                  <a:pt x="6337298" y="6771642"/>
                  <a:pt x="6296658" y="6700521"/>
                  <a:pt x="6234428" y="6658611"/>
                </a:cubicBezTo>
                <a:cubicBezTo>
                  <a:pt x="6296658" y="6615431"/>
                  <a:pt x="6337298" y="6544311"/>
                  <a:pt x="6337298" y="6464302"/>
                </a:cubicBezTo>
                <a:cubicBezTo>
                  <a:pt x="6337298" y="6383022"/>
                  <a:pt x="6296658" y="6311902"/>
                  <a:pt x="6234428" y="6269992"/>
                </a:cubicBezTo>
                <a:cubicBezTo>
                  <a:pt x="6296658" y="6228082"/>
                  <a:pt x="6337298" y="6156962"/>
                  <a:pt x="6337298" y="6075682"/>
                </a:cubicBezTo>
                <a:cubicBezTo>
                  <a:pt x="6337298" y="5994402"/>
                  <a:pt x="6296658" y="5923282"/>
                  <a:pt x="6234428" y="5881372"/>
                </a:cubicBezTo>
                <a:cubicBezTo>
                  <a:pt x="6296658" y="5839462"/>
                  <a:pt x="6337298" y="5768342"/>
                  <a:pt x="6337298" y="5687062"/>
                </a:cubicBezTo>
                <a:cubicBezTo>
                  <a:pt x="6337298" y="5605782"/>
                  <a:pt x="6296658" y="5534662"/>
                  <a:pt x="6234428" y="5492752"/>
                </a:cubicBezTo>
                <a:cubicBezTo>
                  <a:pt x="6296658" y="5449572"/>
                  <a:pt x="6337298" y="5378452"/>
                  <a:pt x="6337298" y="5298442"/>
                </a:cubicBezTo>
                <a:cubicBezTo>
                  <a:pt x="6337298" y="5217163"/>
                  <a:pt x="6296658" y="5146042"/>
                  <a:pt x="6234428" y="5104133"/>
                </a:cubicBezTo>
                <a:cubicBezTo>
                  <a:pt x="6296658" y="5062223"/>
                  <a:pt x="6337298" y="4991103"/>
                  <a:pt x="6337298" y="4909823"/>
                </a:cubicBezTo>
                <a:cubicBezTo>
                  <a:pt x="6337298" y="4828543"/>
                  <a:pt x="6296658" y="4757423"/>
                  <a:pt x="6234428" y="4715513"/>
                </a:cubicBezTo>
                <a:cubicBezTo>
                  <a:pt x="6296658" y="4672333"/>
                  <a:pt x="6337298" y="4601213"/>
                  <a:pt x="6337298" y="4521203"/>
                </a:cubicBezTo>
                <a:cubicBezTo>
                  <a:pt x="6337298" y="4439923"/>
                  <a:pt x="6296658" y="4368803"/>
                  <a:pt x="6234428" y="4326893"/>
                </a:cubicBezTo>
                <a:cubicBezTo>
                  <a:pt x="6296658" y="4284983"/>
                  <a:pt x="6337298" y="4213863"/>
                  <a:pt x="6337298" y="4132583"/>
                </a:cubicBezTo>
                <a:cubicBezTo>
                  <a:pt x="6337298" y="4051303"/>
                  <a:pt x="6296658" y="3980183"/>
                  <a:pt x="6234428" y="3938274"/>
                </a:cubicBezTo>
                <a:cubicBezTo>
                  <a:pt x="6296658" y="3896364"/>
                  <a:pt x="6337298" y="3825244"/>
                  <a:pt x="6337298" y="3743964"/>
                </a:cubicBezTo>
                <a:cubicBezTo>
                  <a:pt x="6337298" y="3662684"/>
                  <a:pt x="6296658" y="3591564"/>
                  <a:pt x="6234428" y="3549654"/>
                </a:cubicBezTo>
                <a:cubicBezTo>
                  <a:pt x="6296658" y="3506474"/>
                  <a:pt x="6337298" y="3435354"/>
                  <a:pt x="6337298" y="3355344"/>
                </a:cubicBezTo>
                <a:cubicBezTo>
                  <a:pt x="6337298" y="3274064"/>
                  <a:pt x="6296658" y="3202944"/>
                  <a:pt x="6234428" y="3161034"/>
                </a:cubicBezTo>
                <a:cubicBezTo>
                  <a:pt x="6296658" y="3119124"/>
                  <a:pt x="6337298" y="3048004"/>
                  <a:pt x="6337298" y="2966724"/>
                </a:cubicBezTo>
                <a:cubicBezTo>
                  <a:pt x="6337298" y="2885444"/>
                  <a:pt x="6296658" y="2814324"/>
                  <a:pt x="6234428" y="2772414"/>
                </a:cubicBezTo>
                <a:cubicBezTo>
                  <a:pt x="6296658" y="2730504"/>
                  <a:pt x="6337298" y="2659384"/>
                  <a:pt x="6337298" y="2578104"/>
                </a:cubicBezTo>
                <a:cubicBezTo>
                  <a:pt x="6337298" y="2496824"/>
                  <a:pt x="6296658" y="2425704"/>
                  <a:pt x="6234428" y="2383794"/>
                </a:cubicBezTo>
                <a:cubicBezTo>
                  <a:pt x="6296658" y="2341884"/>
                  <a:pt x="6337298" y="2270764"/>
                  <a:pt x="6337298" y="2189484"/>
                </a:cubicBezTo>
                <a:cubicBezTo>
                  <a:pt x="6337298" y="2108204"/>
                  <a:pt x="6296658" y="2037084"/>
                  <a:pt x="6234428" y="1995174"/>
                </a:cubicBezTo>
                <a:cubicBezTo>
                  <a:pt x="6296658" y="1953264"/>
                  <a:pt x="6337298" y="1882144"/>
                  <a:pt x="6337298" y="1800864"/>
                </a:cubicBezTo>
                <a:cubicBezTo>
                  <a:pt x="6337298" y="1719584"/>
                  <a:pt x="6296658" y="1648464"/>
                  <a:pt x="6234428" y="1606554"/>
                </a:cubicBezTo>
                <a:cubicBezTo>
                  <a:pt x="6296658" y="1563374"/>
                  <a:pt x="6337298" y="1492254"/>
                  <a:pt x="6337298" y="1412244"/>
                </a:cubicBezTo>
                <a:cubicBezTo>
                  <a:pt x="6337298" y="1330964"/>
                  <a:pt x="6296658" y="1259844"/>
                  <a:pt x="6234428" y="1217934"/>
                </a:cubicBezTo>
                <a:cubicBezTo>
                  <a:pt x="6296658" y="1176024"/>
                  <a:pt x="6337298" y="1104904"/>
                  <a:pt x="6337298" y="1023624"/>
                </a:cubicBezTo>
                <a:cubicBezTo>
                  <a:pt x="6337298" y="942344"/>
                  <a:pt x="6296658" y="871224"/>
                  <a:pt x="6234428" y="829314"/>
                </a:cubicBezTo>
                <a:cubicBezTo>
                  <a:pt x="6309358" y="775974"/>
                  <a:pt x="6349998" y="704854"/>
                  <a:pt x="6349998" y="624844"/>
                </a:cubicBezTo>
                <a:close/>
              </a:path>
            </a:pathLst>
          </a:custGeom>
          <a:solidFill>
            <a:srgbClr val="FFBD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024001">
            <a:off x="8168185" y="1774588"/>
            <a:ext cx="777725" cy="2117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024001">
            <a:off x="14260813" y="1798233"/>
            <a:ext cx="777725" cy="2117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59525" y="3956194"/>
            <a:ext cx="4936015" cy="5033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"/>
          <p:cNvPicPr preferRelativeResize="0"/>
          <p:nvPr/>
        </p:nvPicPr>
        <p:blipFill rotWithShape="1">
          <a:blip r:embed="rId5">
            <a:alphaModFix/>
          </a:blip>
          <a:srcRect b="11933" l="13729" r="10483" t="0"/>
          <a:stretch/>
        </p:blipFill>
        <p:spPr>
          <a:xfrm>
            <a:off x="900724" y="3956194"/>
            <a:ext cx="4663008" cy="4790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824310" y="3956194"/>
            <a:ext cx="4661394" cy="488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AE6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/>
          <p:nvPr/>
        </p:nvSpPr>
        <p:spPr>
          <a:xfrm>
            <a:off x="685801" y="2519946"/>
            <a:ext cx="7842250" cy="7129939"/>
          </a:xfrm>
          <a:custGeom>
            <a:rect b="b" l="l" r="r" t="t"/>
            <a:pathLst>
              <a:path extrusionOk="0" h="8642350" w="6350000">
                <a:moveTo>
                  <a:pt x="6350000" y="624840"/>
                </a:moveTo>
                <a:cubicBezTo>
                  <a:pt x="6350000" y="543560"/>
                  <a:pt x="6309360" y="472440"/>
                  <a:pt x="6247130" y="430530"/>
                </a:cubicBezTo>
                <a:cubicBezTo>
                  <a:pt x="6259830" y="422910"/>
                  <a:pt x="6271260" y="412750"/>
                  <a:pt x="6281420" y="402590"/>
                </a:cubicBezTo>
                <a:cubicBezTo>
                  <a:pt x="6324600" y="358140"/>
                  <a:pt x="6350000" y="298450"/>
                  <a:pt x="6350000" y="236220"/>
                </a:cubicBezTo>
                <a:cubicBezTo>
                  <a:pt x="6350000" y="173990"/>
                  <a:pt x="6324600" y="114300"/>
                  <a:pt x="6281420" y="69850"/>
                </a:cubicBezTo>
                <a:cubicBezTo>
                  <a:pt x="6236970" y="25400"/>
                  <a:pt x="6176010" y="0"/>
                  <a:pt x="6115050" y="0"/>
                </a:cubicBezTo>
                <a:cubicBezTo>
                  <a:pt x="6052820" y="0"/>
                  <a:pt x="5991860" y="25400"/>
                  <a:pt x="5948680" y="68580"/>
                </a:cubicBezTo>
                <a:cubicBezTo>
                  <a:pt x="5937250" y="80010"/>
                  <a:pt x="5927090" y="92710"/>
                  <a:pt x="5919470" y="105410"/>
                </a:cubicBezTo>
                <a:cubicBezTo>
                  <a:pt x="5877560" y="41910"/>
                  <a:pt x="5805170" y="0"/>
                  <a:pt x="5723890" y="0"/>
                </a:cubicBezTo>
                <a:cubicBezTo>
                  <a:pt x="5642610" y="0"/>
                  <a:pt x="5570220" y="41910"/>
                  <a:pt x="5528310" y="105410"/>
                </a:cubicBezTo>
                <a:cubicBezTo>
                  <a:pt x="5486400" y="41910"/>
                  <a:pt x="5414010" y="0"/>
                  <a:pt x="5332730" y="0"/>
                </a:cubicBezTo>
                <a:cubicBezTo>
                  <a:pt x="5250180" y="0"/>
                  <a:pt x="5179060" y="41910"/>
                  <a:pt x="5137150" y="105410"/>
                </a:cubicBezTo>
                <a:cubicBezTo>
                  <a:pt x="5095241" y="41910"/>
                  <a:pt x="5022850" y="0"/>
                  <a:pt x="4941570" y="0"/>
                </a:cubicBezTo>
                <a:cubicBezTo>
                  <a:pt x="4860291" y="0"/>
                  <a:pt x="4787900" y="41910"/>
                  <a:pt x="4745990" y="105410"/>
                </a:cubicBezTo>
                <a:cubicBezTo>
                  <a:pt x="4704080" y="41910"/>
                  <a:pt x="4631690" y="0"/>
                  <a:pt x="4550410" y="0"/>
                </a:cubicBezTo>
                <a:cubicBezTo>
                  <a:pt x="4469130" y="0"/>
                  <a:pt x="4396740" y="41910"/>
                  <a:pt x="4354830" y="105410"/>
                </a:cubicBezTo>
                <a:cubicBezTo>
                  <a:pt x="4312920" y="41910"/>
                  <a:pt x="4240530" y="0"/>
                  <a:pt x="4159250" y="0"/>
                </a:cubicBezTo>
                <a:cubicBezTo>
                  <a:pt x="4077970" y="0"/>
                  <a:pt x="4005580" y="41910"/>
                  <a:pt x="3963670" y="105410"/>
                </a:cubicBezTo>
                <a:cubicBezTo>
                  <a:pt x="3921761" y="41910"/>
                  <a:pt x="3849370" y="0"/>
                  <a:pt x="3768091" y="0"/>
                </a:cubicBezTo>
                <a:cubicBezTo>
                  <a:pt x="3686811" y="0"/>
                  <a:pt x="3614420" y="41910"/>
                  <a:pt x="3572511" y="105410"/>
                </a:cubicBezTo>
                <a:cubicBezTo>
                  <a:pt x="3530601" y="41910"/>
                  <a:pt x="3458211" y="0"/>
                  <a:pt x="3376931" y="0"/>
                </a:cubicBezTo>
                <a:cubicBezTo>
                  <a:pt x="3295651" y="0"/>
                  <a:pt x="3216910" y="41910"/>
                  <a:pt x="3175000" y="105410"/>
                </a:cubicBezTo>
                <a:cubicBezTo>
                  <a:pt x="3133090" y="41910"/>
                  <a:pt x="3060700" y="0"/>
                  <a:pt x="2979420" y="0"/>
                </a:cubicBezTo>
                <a:cubicBezTo>
                  <a:pt x="2898140" y="0"/>
                  <a:pt x="2825750" y="41910"/>
                  <a:pt x="2783840" y="105410"/>
                </a:cubicBezTo>
                <a:cubicBezTo>
                  <a:pt x="2741930" y="41910"/>
                  <a:pt x="2669540" y="0"/>
                  <a:pt x="2588260" y="0"/>
                </a:cubicBezTo>
                <a:cubicBezTo>
                  <a:pt x="2505710" y="0"/>
                  <a:pt x="2434590" y="41910"/>
                  <a:pt x="2392680" y="105410"/>
                </a:cubicBezTo>
                <a:cubicBezTo>
                  <a:pt x="2350770" y="41910"/>
                  <a:pt x="2278380" y="0"/>
                  <a:pt x="2197100" y="0"/>
                </a:cubicBezTo>
                <a:cubicBezTo>
                  <a:pt x="2115820" y="0"/>
                  <a:pt x="2043430" y="41910"/>
                  <a:pt x="2001520" y="105410"/>
                </a:cubicBezTo>
                <a:cubicBezTo>
                  <a:pt x="1959610" y="41910"/>
                  <a:pt x="1887220" y="0"/>
                  <a:pt x="1805941" y="0"/>
                </a:cubicBezTo>
                <a:cubicBezTo>
                  <a:pt x="1723391" y="0"/>
                  <a:pt x="1652270" y="41910"/>
                  <a:pt x="1610361" y="105410"/>
                </a:cubicBezTo>
                <a:cubicBezTo>
                  <a:pt x="1568450" y="41910"/>
                  <a:pt x="1496061" y="0"/>
                  <a:pt x="1414781" y="0"/>
                </a:cubicBezTo>
                <a:cubicBezTo>
                  <a:pt x="1329691" y="0"/>
                  <a:pt x="1257300" y="41910"/>
                  <a:pt x="1215391" y="105410"/>
                </a:cubicBezTo>
                <a:cubicBezTo>
                  <a:pt x="1173481" y="41910"/>
                  <a:pt x="1101091" y="0"/>
                  <a:pt x="1019811" y="0"/>
                </a:cubicBezTo>
                <a:cubicBezTo>
                  <a:pt x="937261" y="0"/>
                  <a:pt x="866141" y="41910"/>
                  <a:pt x="824231" y="105410"/>
                </a:cubicBezTo>
                <a:cubicBezTo>
                  <a:pt x="782321" y="41910"/>
                  <a:pt x="709931" y="0"/>
                  <a:pt x="628650" y="0"/>
                </a:cubicBezTo>
                <a:cubicBezTo>
                  <a:pt x="544830" y="0"/>
                  <a:pt x="473710" y="41910"/>
                  <a:pt x="431800" y="105410"/>
                </a:cubicBezTo>
                <a:cubicBezTo>
                  <a:pt x="422910" y="92710"/>
                  <a:pt x="412750" y="80010"/>
                  <a:pt x="402590" y="68580"/>
                </a:cubicBezTo>
                <a:cubicBezTo>
                  <a:pt x="358140" y="25400"/>
                  <a:pt x="297180" y="0"/>
                  <a:pt x="234950" y="0"/>
                </a:cubicBezTo>
                <a:cubicBezTo>
                  <a:pt x="172720" y="0"/>
                  <a:pt x="113030" y="25400"/>
                  <a:pt x="68580" y="68580"/>
                </a:cubicBezTo>
                <a:cubicBezTo>
                  <a:pt x="25400" y="113030"/>
                  <a:pt x="0" y="172720"/>
                  <a:pt x="0" y="234950"/>
                </a:cubicBezTo>
                <a:cubicBezTo>
                  <a:pt x="0" y="297180"/>
                  <a:pt x="25400" y="356870"/>
                  <a:pt x="68580" y="401320"/>
                </a:cubicBezTo>
                <a:cubicBezTo>
                  <a:pt x="78740" y="411480"/>
                  <a:pt x="90170" y="421640"/>
                  <a:pt x="102870" y="429260"/>
                </a:cubicBezTo>
                <a:cubicBezTo>
                  <a:pt x="40640" y="472440"/>
                  <a:pt x="0" y="543560"/>
                  <a:pt x="0" y="624840"/>
                </a:cubicBezTo>
                <a:cubicBezTo>
                  <a:pt x="0" y="706120"/>
                  <a:pt x="40640" y="777240"/>
                  <a:pt x="102870" y="819150"/>
                </a:cubicBezTo>
                <a:cubicBezTo>
                  <a:pt x="40640" y="861060"/>
                  <a:pt x="0" y="932180"/>
                  <a:pt x="0" y="1013460"/>
                </a:cubicBezTo>
                <a:cubicBezTo>
                  <a:pt x="0" y="1094740"/>
                  <a:pt x="40640" y="1165860"/>
                  <a:pt x="102870" y="1207770"/>
                </a:cubicBezTo>
                <a:cubicBezTo>
                  <a:pt x="40640" y="1249680"/>
                  <a:pt x="0" y="1322070"/>
                  <a:pt x="0" y="1402080"/>
                </a:cubicBezTo>
                <a:cubicBezTo>
                  <a:pt x="0" y="1483360"/>
                  <a:pt x="40640" y="1554480"/>
                  <a:pt x="102870" y="1596390"/>
                </a:cubicBezTo>
                <a:cubicBezTo>
                  <a:pt x="40640" y="1638300"/>
                  <a:pt x="0" y="1709420"/>
                  <a:pt x="0" y="1790700"/>
                </a:cubicBezTo>
                <a:cubicBezTo>
                  <a:pt x="0" y="1871980"/>
                  <a:pt x="40640" y="1943100"/>
                  <a:pt x="102870" y="1985010"/>
                </a:cubicBezTo>
                <a:cubicBezTo>
                  <a:pt x="40640" y="2026920"/>
                  <a:pt x="0" y="2099310"/>
                  <a:pt x="0" y="2179320"/>
                </a:cubicBezTo>
                <a:cubicBezTo>
                  <a:pt x="0" y="2260600"/>
                  <a:pt x="40640" y="2331720"/>
                  <a:pt x="102870" y="2373630"/>
                </a:cubicBezTo>
                <a:cubicBezTo>
                  <a:pt x="40640" y="2418080"/>
                  <a:pt x="0" y="2489200"/>
                  <a:pt x="0" y="2570480"/>
                </a:cubicBezTo>
                <a:cubicBezTo>
                  <a:pt x="0" y="2651760"/>
                  <a:pt x="40640" y="2722880"/>
                  <a:pt x="102870" y="2764790"/>
                </a:cubicBezTo>
                <a:cubicBezTo>
                  <a:pt x="40640" y="2806700"/>
                  <a:pt x="0" y="2879090"/>
                  <a:pt x="0" y="2959100"/>
                </a:cubicBezTo>
                <a:cubicBezTo>
                  <a:pt x="0" y="3040380"/>
                  <a:pt x="40640" y="3111500"/>
                  <a:pt x="102870" y="3153410"/>
                </a:cubicBezTo>
                <a:cubicBezTo>
                  <a:pt x="40640" y="3195320"/>
                  <a:pt x="0" y="3266440"/>
                  <a:pt x="0" y="3347720"/>
                </a:cubicBezTo>
                <a:cubicBezTo>
                  <a:pt x="0" y="3429000"/>
                  <a:pt x="40640" y="3500120"/>
                  <a:pt x="102870" y="3542030"/>
                </a:cubicBezTo>
                <a:cubicBezTo>
                  <a:pt x="40640" y="3583940"/>
                  <a:pt x="0" y="3655060"/>
                  <a:pt x="0" y="3736340"/>
                </a:cubicBezTo>
                <a:cubicBezTo>
                  <a:pt x="0" y="3817620"/>
                  <a:pt x="40640" y="3888740"/>
                  <a:pt x="102870" y="3930650"/>
                </a:cubicBezTo>
                <a:cubicBezTo>
                  <a:pt x="40640" y="3973830"/>
                  <a:pt x="0" y="4044950"/>
                  <a:pt x="0" y="4124959"/>
                </a:cubicBezTo>
                <a:cubicBezTo>
                  <a:pt x="0" y="4206239"/>
                  <a:pt x="40640" y="4277359"/>
                  <a:pt x="102870" y="4319269"/>
                </a:cubicBezTo>
                <a:cubicBezTo>
                  <a:pt x="40640" y="4361180"/>
                  <a:pt x="0" y="4432300"/>
                  <a:pt x="0" y="4513580"/>
                </a:cubicBezTo>
                <a:cubicBezTo>
                  <a:pt x="0" y="4594860"/>
                  <a:pt x="40640" y="4665980"/>
                  <a:pt x="102870" y="4707890"/>
                </a:cubicBezTo>
                <a:cubicBezTo>
                  <a:pt x="40640" y="4749800"/>
                  <a:pt x="0" y="4820920"/>
                  <a:pt x="0" y="4902200"/>
                </a:cubicBezTo>
                <a:cubicBezTo>
                  <a:pt x="0" y="4983480"/>
                  <a:pt x="40640" y="5054600"/>
                  <a:pt x="102870" y="5096510"/>
                </a:cubicBezTo>
                <a:cubicBezTo>
                  <a:pt x="40640" y="5138420"/>
                  <a:pt x="0" y="5210810"/>
                  <a:pt x="0" y="5290820"/>
                </a:cubicBezTo>
                <a:cubicBezTo>
                  <a:pt x="0" y="5372100"/>
                  <a:pt x="40640" y="5443220"/>
                  <a:pt x="102870" y="5485130"/>
                </a:cubicBezTo>
                <a:cubicBezTo>
                  <a:pt x="40640" y="5527039"/>
                  <a:pt x="0" y="5598159"/>
                  <a:pt x="0" y="5679439"/>
                </a:cubicBezTo>
                <a:cubicBezTo>
                  <a:pt x="0" y="5760719"/>
                  <a:pt x="40640" y="5831839"/>
                  <a:pt x="102870" y="5873749"/>
                </a:cubicBezTo>
                <a:cubicBezTo>
                  <a:pt x="40640" y="5915659"/>
                  <a:pt x="0" y="5986779"/>
                  <a:pt x="0" y="6068059"/>
                </a:cubicBezTo>
                <a:cubicBezTo>
                  <a:pt x="0" y="6149339"/>
                  <a:pt x="40640" y="6220459"/>
                  <a:pt x="102870" y="6262369"/>
                </a:cubicBezTo>
                <a:cubicBezTo>
                  <a:pt x="40640" y="6304280"/>
                  <a:pt x="0" y="6375400"/>
                  <a:pt x="0" y="6456680"/>
                </a:cubicBezTo>
                <a:cubicBezTo>
                  <a:pt x="0" y="6537960"/>
                  <a:pt x="40640" y="6609080"/>
                  <a:pt x="102870" y="6650990"/>
                </a:cubicBezTo>
                <a:cubicBezTo>
                  <a:pt x="40640" y="6692900"/>
                  <a:pt x="0" y="6764020"/>
                  <a:pt x="0" y="6845300"/>
                </a:cubicBezTo>
                <a:cubicBezTo>
                  <a:pt x="0" y="6926580"/>
                  <a:pt x="40640" y="6997700"/>
                  <a:pt x="102870" y="7039610"/>
                </a:cubicBezTo>
                <a:cubicBezTo>
                  <a:pt x="40640" y="7082790"/>
                  <a:pt x="0" y="7153910"/>
                  <a:pt x="0" y="7233920"/>
                </a:cubicBezTo>
                <a:cubicBezTo>
                  <a:pt x="0" y="7315200"/>
                  <a:pt x="40640" y="7386320"/>
                  <a:pt x="102870" y="7428230"/>
                </a:cubicBezTo>
                <a:cubicBezTo>
                  <a:pt x="40640" y="7470139"/>
                  <a:pt x="0" y="7541260"/>
                  <a:pt x="0" y="7622539"/>
                </a:cubicBezTo>
                <a:cubicBezTo>
                  <a:pt x="0" y="7703819"/>
                  <a:pt x="40640" y="7774939"/>
                  <a:pt x="102870" y="7816849"/>
                </a:cubicBezTo>
                <a:cubicBezTo>
                  <a:pt x="40640" y="7866380"/>
                  <a:pt x="0" y="7937500"/>
                  <a:pt x="0" y="8018780"/>
                </a:cubicBezTo>
                <a:cubicBezTo>
                  <a:pt x="0" y="8100061"/>
                  <a:pt x="40640" y="8171180"/>
                  <a:pt x="102870" y="8213090"/>
                </a:cubicBezTo>
                <a:cubicBezTo>
                  <a:pt x="90170" y="8220710"/>
                  <a:pt x="78740" y="8230870"/>
                  <a:pt x="68580" y="8241030"/>
                </a:cubicBezTo>
                <a:cubicBezTo>
                  <a:pt x="25400" y="8285480"/>
                  <a:pt x="0" y="8346440"/>
                  <a:pt x="0" y="8407400"/>
                </a:cubicBezTo>
                <a:cubicBezTo>
                  <a:pt x="0" y="8469630"/>
                  <a:pt x="25400" y="8529320"/>
                  <a:pt x="68580" y="8573770"/>
                </a:cubicBezTo>
                <a:cubicBezTo>
                  <a:pt x="111760" y="8616950"/>
                  <a:pt x="172720" y="8642350"/>
                  <a:pt x="234950" y="8642350"/>
                </a:cubicBezTo>
                <a:cubicBezTo>
                  <a:pt x="297180" y="8642350"/>
                  <a:pt x="356870" y="8616950"/>
                  <a:pt x="401320" y="8573770"/>
                </a:cubicBezTo>
                <a:cubicBezTo>
                  <a:pt x="412750" y="8562339"/>
                  <a:pt x="422910" y="8549639"/>
                  <a:pt x="430530" y="8536939"/>
                </a:cubicBezTo>
                <a:cubicBezTo>
                  <a:pt x="472440" y="8600439"/>
                  <a:pt x="544830" y="8642349"/>
                  <a:pt x="626110" y="8642349"/>
                </a:cubicBezTo>
                <a:cubicBezTo>
                  <a:pt x="707390" y="8642349"/>
                  <a:pt x="779780" y="8600439"/>
                  <a:pt x="821690" y="8536939"/>
                </a:cubicBezTo>
                <a:cubicBezTo>
                  <a:pt x="863600" y="8600439"/>
                  <a:pt x="935990" y="8642349"/>
                  <a:pt x="1017270" y="8642349"/>
                </a:cubicBezTo>
                <a:cubicBezTo>
                  <a:pt x="1099820" y="8642349"/>
                  <a:pt x="1172210" y="8600439"/>
                  <a:pt x="1212850" y="8536939"/>
                </a:cubicBezTo>
                <a:cubicBezTo>
                  <a:pt x="1254760" y="8600439"/>
                  <a:pt x="1327150" y="8642349"/>
                  <a:pt x="1408430" y="8642349"/>
                </a:cubicBezTo>
                <a:cubicBezTo>
                  <a:pt x="1489710" y="8642349"/>
                  <a:pt x="1562100" y="8600439"/>
                  <a:pt x="1604010" y="8536939"/>
                </a:cubicBezTo>
                <a:cubicBezTo>
                  <a:pt x="1645920" y="8600439"/>
                  <a:pt x="1718310" y="8642349"/>
                  <a:pt x="1799590" y="8642349"/>
                </a:cubicBezTo>
                <a:cubicBezTo>
                  <a:pt x="1880870" y="8642349"/>
                  <a:pt x="1953260" y="8600439"/>
                  <a:pt x="1995170" y="8536939"/>
                </a:cubicBezTo>
                <a:cubicBezTo>
                  <a:pt x="2037080" y="8600439"/>
                  <a:pt x="2109470" y="8642349"/>
                  <a:pt x="2190750" y="8642349"/>
                </a:cubicBezTo>
                <a:cubicBezTo>
                  <a:pt x="2273300" y="8642349"/>
                  <a:pt x="2344420" y="8600439"/>
                  <a:pt x="2386330" y="8536939"/>
                </a:cubicBezTo>
                <a:cubicBezTo>
                  <a:pt x="2428240" y="8600439"/>
                  <a:pt x="2500630" y="8642349"/>
                  <a:pt x="2581910" y="8642349"/>
                </a:cubicBezTo>
                <a:cubicBezTo>
                  <a:pt x="2663190" y="8642349"/>
                  <a:pt x="2735580" y="8600439"/>
                  <a:pt x="2777490" y="8536939"/>
                </a:cubicBezTo>
                <a:cubicBezTo>
                  <a:pt x="2819400" y="8600439"/>
                  <a:pt x="2891790" y="8642349"/>
                  <a:pt x="2973070" y="8642349"/>
                </a:cubicBezTo>
                <a:cubicBezTo>
                  <a:pt x="3055620" y="8642349"/>
                  <a:pt x="3126740" y="8600439"/>
                  <a:pt x="3168650" y="8536939"/>
                </a:cubicBezTo>
                <a:cubicBezTo>
                  <a:pt x="3210560" y="8600439"/>
                  <a:pt x="3282950" y="8642349"/>
                  <a:pt x="3364230" y="8642349"/>
                </a:cubicBezTo>
                <a:cubicBezTo>
                  <a:pt x="3445509" y="8642349"/>
                  <a:pt x="3517900" y="8600439"/>
                  <a:pt x="3559809" y="8536939"/>
                </a:cubicBezTo>
                <a:cubicBezTo>
                  <a:pt x="3601719" y="8600439"/>
                  <a:pt x="3674109" y="8642349"/>
                  <a:pt x="3755389" y="8642349"/>
                </a:cubicBezTo>
                <a:cubicBezTo>
                  <a:pt x="3837939" y="8642349"/>
                  <a:pt x="3909059" y="8600439"/>
                  <a:pt x="3950969" y="8536939"/>
                </a:cubicBezTo>
                <a:cubicBezTo>
                  <a:pt x="3992879" y="8600439"/>
                  <a:pt x="4065269" y="8642349"/>
                  <a:pt x="4146549" y="8642349"/>
                </a:cubicBezTo>
                <a:cubicBezTo>
                  <a:pt x="4227829" y="8642349"/>
                  <a:pt x="4300219" y="8600439"/>
                  <a:pt x="4342129" y="8536939"/>
                </a:cubicBezTo>
                <a:cubicBezTo>
                  <a:pt x="4384039" y="8600439"/>
                  <a:pt x="4456429" y="8642349"/>
                  <a:pt x="4537709" y="8642349"/>
                </a:cubicBezTo>
                <a:cubicBezTo>
                  <a:pt x="4618989" y="8642349"/>
                  <a:pt x="4691379" y="8600439"/>
                  <a:pt x="4733289" y="8536939"/>
                </a:cubicBezTo>
                <a:cubicBezTo>
                  <a:pt x="4775199" y="8600439"/>
                  <a:pt x="4847589" y="8642349"/>
                  <a:pt x="4928869" y="8642349"/>
                </a:cubicBezTo>
                <a:cubicBezTo>
                  <a:pt x="5010149" y="8642349"/>
                  <a:pt x="5082539" y="8600439"/>
                  <a:pt x="5124449" y="8536939"/>
                </a:cubicBezTo>
                <a:cubicBezTo>
                  <a:pt x="5166359" y="8600439"/>
                  <a:pt x="5238749" y="8642349"/>
                  <a:pt x="5320029" y="8642349"/>
                </a:cubicBezTo>
                <a:cubicBezTo>
                  <a:pt x="5401309" y="8642349"/>
                  <a:pt x="5473699" y="8600439"/>
                  <a:pt x="5515609" y="8536939"/>
                </a:cubicBezTo>
                <a:cubicBezTo>
                  <a:pt x="5557519" y="8600439"/>
                  <a:pt x="5629909" y="8642349"/>
                  <a:pt x="5711189" y="8642349"/>
                </a:cubicBezTo>
                <a:cubicBezTo>
                  <a:pt x="5793739" y="8642349"/>
                  <a:pt x="5864859" y="8600439"/>
                  <a:pt x="5906769" y="8536939"/>
                </a:cubicBezTo>
                <a:cubicBezTo>
                  <a:pt x="5915659" y="8549639"/>
                  <a:pt x="5925819" y="8562339"/>
                  <a:pt x="5935978" y="8573770"/>
                </a:cubicBezTo>
                <a:cubicBezTo>
                  <a:pt x="5979158" y="8616950"/>
                  <a:pt x="6040119" y="8642350"/>
                  <a:pt x="6102348" y="8642350"/>
                </a:cubicBezTo>
                <a:cubicBezTo>
                  <a:pt x="6163308" y="8642350"/>
                  <a:pt x="6224269" y="8616950"/>
                  <a:pt x="6268719" y="8573770"/>
                </a:cubicBezTo>
                <a:cubicBezTo>
                  <a:pt x="6311898" y="8529320"/>
                  <a:pt x="6337298" y="8469630"/>
                  <a:pt x="6337298" y="8407400"/>
                </a:cubicBezTo>
                <a:cubicBezTo>
                  <a:pt x="6337298" y="8345170"/>
                  <a:pt x="6311898" y="8285480"/>
                  <a:pt x="6268719" y="8241030"/>
                </a:cubicBezTo>
                <a:cubicBezTo>
                  <a:pt x="6258559" y="8230870"/>
                  <a:pt x="6247128" y="8220711"/>
                  <a:pt x="6234428" y="8213090"/>
                </a:cubicBezTo>
                <a:cubicBezTo>
                  <a:pt x="6296658" y="8171180"/>
                  <a:pt x="6337298" y="8098790"/>
                  <a:pt x="6337298" y="8018780"/>
                </a:cubicBezTo>
                <a:cubicBezTo>
                  <a:pt x="6337298" y="7937500"/>
                  <a:pt x="6296658" y="7866380"/>
                  <a:pt x="6234428" y="7824470"/>
                </a:cubicBezTo>
                <a:cubicBezTo>
                  <a:pt x="6296658" y="7782561"/>
                  <a:pt x="6337298" y="7711440"/>
                  <a:pt x="6337298" y="7630161"/>
                </a:cubicBezTo>
                <a:cubicBezTo>
                  <a:pt x="6337298" y="7548881"/>
                  <a:pt x="6296658" y="7477761"/>
                  <a:pt x="6234428" y="7435851"/>
                </a:cubicBezTo>
                <a:cubicBezTo>
                  <a:pt x="6296658" y="7393941"/>
                  <a:pt x="6337298" y="7321551"/>
                  <a:pt x="6337298" y="7241541"/>
                </a:cubicBezTo>
                <a:cubicBezTo>
                  <a:pt x="6337298" y="7160261"/>
                  <a:pt x="6296658" y="7089141"/>
                  <a:pt x="6234428" y="7047231"/>
                </a:cubicBezTo>
                <a:cubicBezTo>
                  <a:pt x="6296658" y="7005321"/>
                  <a:pt x="6337298" y="6934201"/>
                  <a:pt x="6337298" y="6852921"/>
                </a:cubicBezTo>
                <a:cubicBezTo>
                  <a:pt x="6337298" y="6771642"/>
                  <a:pt x="6296658" y="6700521"/>
                  <a:pt x="6234428" y="6658611"/>
                </a:cubicBezTo>
                <a:cubicBezTo>
                  <a:pt x="6296658" y="6615431"/>
                  <a:pt x="6337298" y="6544311"/>
                  <a:pt x="6337298" y="6464302"/>
                </a:cubicBezTo>
                <a:cubicBezTo>
                  <a:pt x="6337298" y="6383022"/>
                  <a:pt x="6296658" y="6311902"/>
                  <a:pt x="6234428" y="6269992"/>
                </a:cubicBezTo>
                <a:cubicBezTo>
                  <a:pt x="6296658" y="6228082"/>
                  <a:pt x="6337298" y="6156962"/>
                  <a:pt x="6337298" y="6075682"/>
                </a:cubicBezTo>
                <a:cubicBezTo>
                  <a:pt x="6337298" y="5994402"/>
                  <a:pt x="6296658" y="5923282"/>
                  <a:pt x="6234428" y="5881372"/>
                </a:cubicBezTo>
                <a:cubicBezTo>
                  <a:pt x="6296658" y="5839462"/>
                  <a:pt x="6337298" y="5768342"/>
                  <a:pt x="6337298" y="5687062"/>
                </a:cubicBezTo>
                <a:cubicBezTo>
                  <a:pt x="6337298" y="5605782"/>
                  <a:pt x="6296658" y="5534662"/>
                  <a:pt x="6234428" y="5492752"/>
                </a:cubicBezTo>
                <a:cubicBezTo>
                  <a:pt x="6296658" y="5449572"/>
                  <a:pt x="6337298" y="5378452"/>
                  <a:pt x="6337298" y="5298442"/>
                </a:cubicBezTo>
                <a:cubicBezTo>
                  <a:pt x="6337298" y="5217163"/>
                  <a:pt x="6296658" y="5146042"/>
                  <a:pt x="6234428" y="5104133"/>
                </a:cubicBezTo>
                <a:cubicBezTo>
                  <a:pt x="6296658" y="5062223"/>
                  <a:pt x="6337298" y="4991103"/>
                  <a:pt x="6337298" y="4909823"/>
                </a:cubicBezTo>
                <a:cubicBezTo>
                  <a:pt x="6337298" y="4828543"/>
                  <a:pt x="6296658" y="4757423"/>
                  <a:pt x="6234428" y="4715513"/>
                </a:cubicBezTo>
                <a:cubicBezTo>
                  <a:pt x="6296658" y="4672333"/>
                  <a:pt x="6337298" y="4601213"/>
                  <a:pt x="6337298" y="4521203"/>
                </a:cubicBezTo>
                <a:cubicBezTo>
                  <a:pt x="6337298" y="4439923"/>
                  <a:pt x="6296658" y="4368803"/>
                  <a:pt x="6234428" y="4326893"/>
                </a:cubicBezTo>
                <a:cubicBezTo>
                  <a:pt x="6296658" y="4284983"/>
                  <a:pt x="6337298" y="4213863"/>
                  <a:pt x="6337298" y="4132583"/>
                </a:cubicBezTo>
                <a:cubicBezTo>
                  <a:pt x="6337298" y="4051303"/>
                  <a:pt x="6296658" y="3980183"/>
                  <a:pt x="6234428" y="3938274"/>
                </a:cubicBezTo>
                <a:cubicBezTo>
                  <a:pt x="6296658" y="3896364"/>
                  <a:pt x="6337298" y="3825244"/>
                  <a:pt x="6337298" y="3743964"/>
                </a:cubicBezTo>
                <a:cubicBezTo>
                  <a:pt x="6337298" y="3662684"/>
                  <a:pt x="6296658" y="3591564"/>
                  <a:pt x="6234428" y="3549654"/>
                </a:cubicBezTo>
                <a:cubicBezTo>
                  <a:pt x="6296658" y="3506474"/>
                  <a:pt x="6337298" y="3435354"/>
                  <a:pt x="6337298" y="3355344"/>
                </a:cubicBezTo>
                <a:cubicBezTo>
                  <a:pt x="6337298" y="3274064"/>
                  <a:pt x="6296658" y="3202944"/>
                  <a:pt x="6234428" y="3161034"/>
                </a:cubicBezTo>
                <a:cubicBezTo>
                  <a:pt x="6296658" y="3119124"/>
                  <a:pt x="6337298" y="3048004"/>
                  <a:pt x="6337298" y="2966724"/>
                </a:cubicBezTo>
                <a:cubicBezTo>
                  <a:pt x="6337298" y="2885444"/>
                  <a:pt x="6296658" y="2814324"/>
                  <a:pt x="6234428" y="2772414"/>
                </a:cubicBezTo>
                <a:cubicBezTo>
                  <a:pt x="6296658" y="2730504"/>
                  <a:pt x="6337298" y="2659384"/>
                  <a:pt x="6337298" y="2578104"/>
                </a:cubicBezTo>
                <a:cubicBezTo>
                  <a:pt x="6337298" y="2496824"/>
                  <a:pt x="6296658" y="2425704"/>
                  <a:pt x="6234428" y="2383794"/>
                </a:cubicBezTo>
                <a:cubicBezTo>
                  <a:pt x="6296658" y="2341884"/>
                  <a:pt x="6337298" y="2270764"/>
                  <a:pt x="6337298" y="2189484"/>
                </a:cubicBezTo>
                <a:cubicBezTo>
                  <a:pt x="6337298" y="2108204"/>
                  <a:pt x="6296658" y="2037084"/>
                  <a:pt x="6234428" y="1995174"/>
                </a:cubicBezTo>
                <a:cubicBezTo>
                  <a:pt x="6296658" y="1953264"/>
                  <a:pt x="6337298" y="1882144"/>
                  <a:pt x="6337298" y="1800864"/>
                </a:cubicBezTo>
                <a:cubicBezTo>
                  <a:pt x="6337298" y="1719584"/>
                  <a:pt x="6296658" y="1648464"/>
                  <a:pt x="6234428" y="1606554"/>
                </a:cubicBezTo>
                <a:cubicBezTo>
                  <a:pt x="6296658" y="1563374"/>
                  <a:pt x="6337298" y="1492254"/>
                  <a:pt x="6337298" y="1412244"/>
                </a:cubicBezTo>
                <a:cubicBezTo>
                  <a:pt x="6337298" y="1330964"/>
                  <a:pt x="6296658" y="1259844"/>
                  <a:pt x="6234428" y="1217934"/>
                </a:cubicBezTo>
                <a:cubicBezTo>
                  <a:pt x="6296658" y="1176024"/>
                  <a:pt x="6337298" y="1104904"/>
                  <a:pt x="6337298" y="1023624"/>
                </a:cubicBezTo>
                <a:cubicBezTo>
                  <a:pt x="6337298" y="942344"/>
                  <a:pt x="6296658" y="871224"/>
                  <a:pt x="6234428" y="829314"/>
                </a:cubicBezTo>
                <a:cubicBezTo>
                  <a:pt x="6309358" y="775974"/>
                  <a:pt x="6349998" y="704854"/>
                  <a:pt x="6349998" y="624844"/>
                </a:cubicBezTo>
                <a:close/>
              </a:path>
            </a:pathLst>
          </a:custGeom>
          <a:solidFill>
            <a:srgbClr val="FFBD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024001">
            <a:off x="3560013" y="1698388"/>
            <a:ext cx="777725" cy="211756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/>
          <p:nvPr/>
        </p:nvSpPr>
        <p:spPr>
          <a:xfrm>
            <a:off x="9753600" y="2552700"/>
            <a:ext cx="7842250" cy="7129939"/>
          </a:xfrm>
          <a:custGeom>
            <a:rect b="b" l="l" r="r" t="t"/>
            <a:pathLst>
              <a:path extrusionOk="0" h="8642350" w="6350000">
                <a:moveTo>
                  <a:pt x="6350000" y="624840"/>
                </a:moveTo>
                <a:cubicBezTo>
                  <a:pt x="6350000" y="543560"/>
                  <a:pt x="6309360" y="472440"/>
                  <a:pt x="6247130" y="430530"/>
                </a:cubicBezTo>
                <a:cubicBezTo>
                  <a:pt x="6259830" y="422910"/>
                  <a:pt x="6271260" y="412750"/>
                  <a:pt x="6281420" y="402590"/>
                </a:cubicBezTo>
                <a:cubicBezTo>
                  <a:pt x="6324600" y="358140"/>
                  <a:pt x="6350000" y="298450"/>
                  <a:pt x="6350000" y="236220"/>
                </a:cubicBezTo>
                <a:cubicBezTo>
                  <a:pt x="6350000" y="173990"/>
                  <a:pt x="6324600" y="114300"/>
                  <a:pt x="6281420" y="69850"/>
                </a:cubicBezTo>
                <a:cubicBezTo>
                  <a:pt x="6236970" y="25400"/>
                  <a:pt x="6176010" y="0"/>
                  <a:pt x="6115050" y="0"/>
                </a:cubicBezTo>
                <a:cubicBezTo>
                  <a:pt x="6052820" y="0"/>
                  <a:pt x="5991860" y="25400"/>
                  <a:pt x="5948680" y="68580"/>
                </a:cubicBezTo>
                <a:cubicBezTo>
                  <a:pt x="5937250" y="80010"/>
                  <a:pt x="5927090" y="92710"/>
                  <a:pt x="5919470" y="105410"/>
                </a:cubicBezTo>
                <a:cubicBezTo>
                  <a:pt x="5877560" y="41910"/>
                  <a:pt x="5805170" y="0"/>
                  <a:pt x="5723890" y="0"/>
                </a:cubicBezTo>
                <a:cubicBezTo>
                  <a:pt x="5642610" y="0"/>
                  <a:pt x="5570220" y="41910"/>
                  <a:pt x="5528310" y="105410"/>
                </a:cubicBezTo>
                <a:cubicBezTo>
                  <a:pt x="5486400" y="41910"/>
                  <a:pt x="5414010" y="0"/>
                  <a:pt x="5332730" y="0"/>
                </a:cubicBezTo>
                <a:cubicBezTo>
                  <a:pt x="5250180" y="0"/>
                  <a:pt x="5179060" y="41910"/>
                  <a:pt x="5137150" y="105410"/>
                </a:cubicBezTo>
                <a:cubicBezTo>
                  <a:pt x="5095241" y="41910"/>
                  <a:pt x="5022850" y="0"/>
                  <a:pt x="4941570" y="0"/>
                </a:cubicBezTo>
                <a:cubicBezTo>
                  <a:pt x="4860291" y="0"/>
                  <a:pt x="4787900" y="41910"/>
                  <a:pt x="4745990" y="105410"/>
                </a:cubicBezTo>
                <a:cubicBezTo>
                  <a:pt x="4704080" y="41910"/>
                  <a:pt x="4631690" y="0"/>
                  <a:pt x="4550410" y="0"/>
                </a:cubicBezTo>
                <a:cubicBezTo>
                  <a:pt x="4469130" y="0"/>
                  <a:pt x="4396740" y="41910"/>
                  <a:pt x="4354830" y="105410"/>
                </a:cubicBezTo>
                <a:cubicBezTo>
                  <a:pt x="4312920" y="41910"/>
                  <a:pt x="4240530" y="0"/>
                  <a:pt x="4159250" y="0"/>
                </a:cubicBezTo>
                <a:cubicBezTo>
                  <a:pt x="4077970" y="0"/>
                  <a:pt x="4005580" y="41910"/>
                  <a:pt x="3963670" y="105410"/>
                </a:cubicBezTo>
                <a:cubicBezTo>
                  <a:pt x="3921761" y="41910"/>
                  <a:pt x="3849370" y="0"/>
                  <a:pt x="3768091" y="0"/>
                </a:cubicBezTo>
                <a:cubicBezTo>
                  <a:pt x="3686811" y="0"/>
                  <a:pt x="3614420" y="41910"/>
                  <a:pt x="3572511" y="105410"/>
                </a:cubicBezTo>
                <a:cubicBezTo>
                  <a:pt x="3530601" y="41910"/>
                  <a:pt x="3458211" y="0"/>
                  <a:pt x="3376931" y="0"/>
                </a:cubicBezTo>
                <a:cubicBezTo>
                  <a:pt x="3295651" y="0"/>
                  <a:pt x="3216910" y="41910"/>
                  <a:pt x="3175000" y="105410"/>
                </a:cubicBezTo>
                <a:cubicBezTo>
                  <a:pt x="3133090" y="41910"/>
                  <a:pt x="3060700" y="0"/>
                  <a:pt x="2979420" y="0"/>
                </a:cubicBezTo>
                <a:cubicBezTo>
                  <a:pt x="2898140" y="0"/>
                  <a:pt x="2825750" y="41910"/>
                  <a:pt x="2783840" y="105410"/>
                </a:cubicBezTo>
                <a:cubicBezTo>
                  <a:pt x="2741930" y="41910"/>
                  <a:pt x="2669540" y="0"/>
                  <a:pt x="2588260" y="0"/>
                </a:cubicBezTo>
                <a:cubicBezTo>
                  <a:pt x="2505710" y="0"/>
                  <a:pt x="2434590" y="41910"/>
                  <a:pt x="2392680" y="105410"/>
                </a:cubicBezTo>
                <a:cubicBezTo>
                  <a:pt x="2350770" y="41910"/>
                  <a:pt x="2278380" y="0"/>
                  <a:pt x="2197100" y="0"/>
                </a:cubicBezTo>
                <a:cubicBezTo>
                  <a:pt x="2115820" y="0"/>
                  <a:pt x="2043430" y="41910"/>
                  <a:pt x="2001520" y="105410"/>
                </a:cubicBezTo>
                <a:cubicBezTo>
                  <a:pt x="1959610" y="41910"/>
                  <a:pt x="1887220" y="0"/>
                  <a:pt x="1805941" y="0"/>
                </a:cubicBezTo>
                <a:cubicBezTo>
                  <a:pt x="1723391" y="0"/>
                  <a:pt x="1652270" y="41910"/>
                  <a:pt x="1610361" y="105410"/>
                </a:cubicBezTo>
                <a:cubicBezTo>
                  <a:pt x="1568450" y="41910"/>
                  <a:pt x="1496061" y="0"/>
                  <a:pt x="1414781" y="0"/>
                </a:cubicBezTo>
                <a:cubicBezTo>
                  <a:pt x="1329691" y="0"/>
                  <a:pt x="1257300" y="41910"/>
                  <a:pt x="1215391" y="105410"/>
                </a:cubicBezTo>
                <a:cubicBezTo>
                  <a:pt x="1173481" y="41910"/>
                  <a:pt x="1101091" y="0"/>
                  <a:pt x="1019811" y="0"/>
                </a:cubicBezTo>
                <a:cubicBezTo>
                  <a:pt x="937261" y="0"/>
                  <a:pt x="866141" y="41910"/>
                  <a:pt x="824231" y="105410"/>
                </a:cubicBezTo>
                <a:cubicBezTo>
                  <a:pt x="782321" y="41910"/>
                  <a:pt x="709931" y="0"/>
                  <a:pt x="628650" y="0"/>
                </a:cubicBezTo>
                <a:cubicBezTo>
                  <a:pt x="544830" y="0"/>
                  <a:pt x="473710" y="41910"/>
                  <a:pt x="431800" y="105410"/>
                </a:cubicBezTo>
                <a:cubicBezTo>
                  <a:pt x="422910" y="92710"/>
                  <a:pt x="412750" y="80010"/>
                  <a:pt x="402590" y="68580"/>
                </a:cubicBezTo>
                <a:cubicBezTo>
                  <a:pt x="358140" y="25400"/>
                  <a:pt x="297180" y="0"/>
                  <a:pt x="234950" y="0"/>
                </a:cubicBezTo>
                <a:cubicBezTo>
                  <a:pt x="172720" y="0"/>
                  <a:pt x="113030" y="25400"/>
                  <a:pt x="68580" y="68580"/>
                </a:cubicBezTo>
                <a:cubicBezTo>
                  <a:pt x="25400" y="113030"/>
                  <a:pt x="0" y="172720"/>
                  <a:pt x="0" y="234950"/>
                </a:cubicBezTo>
                <a:cubicBezTo>
                  <a:pt x="0" y="297180"/>
                  <a:pt x="25400" y="356870"/>
                  <a:pt x="68580" y="401320"/>
                </a:cubicBezTo>
                <a:cubicBezTo>
                  <a:pt x="78740" y="411480"/>
                  <a:pt x="90170" y="421640"/>
                  <a:pt x="102870" y="429260"/>
                </a:cubicBezTo>
                <a:cubicBezTo>
                  <a:pt x="40640" y="472440"/>
                  <a:pt x="0" y="543560"/>
                  <a:pt x="0" y="624840"/>
                </a:cubicBezTo>
                <a:cubicBezTo>
                  <a:pt x="0" y="706120"/>
                  <a:pt x="40640" y="777240"/>
                  <a:pt x="102870" y="819150"/>
                </a:cubicBezTo>
                <a:cubicBezTo>
                  <a:pt x="40640" y="861060"/>
                  <a:pt x="0" y="932180"/>
                  <a:pt x="0" y="1013460"/>
                </a:cubicBezTo>
                <a:cubicBezTo>
                  <a:pt x="0" y="1094740"/>
                  <a:pt x="40640" y="1165860"/>
                  <a:pt x="102870" y="1207770"/>
                </a:cubicBezTo>
                <a:cubicBezTo>
                  <a:pt x="40640" y="1249680"/>
                  <a:pt x="0" y="1322070"/>
                  <a:pt x="0" y="1402080"/>
                </a:cubicBezTo>
                <a:cubicBezTo>
                  <a:pt x="0" y="1483360"/>
                  <a:pt x="40640" y="1554480"/>
                  <a:pt x="102870" y="1596390"/>
                </a:cubicBezTo>
                <a:cubicBezTo>
                  <a:pt x="40640" y="1638300"/>
                  <a:pt x="0" y="1709420"/>
                  <a:pt x="0" y="1790700"/>
                </a:cubicBezTo>
                <a:cubicBezTo>
                  <a:pt x="0" y="1871980"/>
                  <a:pt x="40640" y="1943100"/>
                  <a:pt x="102870" y="1985010"/>
                </a:cubicBezTo>
                <a:cubicBezTo>
                  <a:pt x="40640" y="2026920"/>
                  <a:pt x="0" y="2099310"/>
                  <a:pt x="0" y="2179320"/>
                </a:cubicBezTo>
                <a:cubicBezTo>
                  <a:pt x="0" y="2260600"/>
                  <a:pt x="40640" y="2331720"/>
                  <a:pt x="102870" y="2373630"/>
                </a:cubicBezTo>
                <a:cubicBezTo>
                  <a:pt x="40640" y="2418080"/>
                  <a:pt x="0" y="2489200"/>
                  <a:pt x="0" y="2570480"/>
                </a:cubicBezTo>
                <a:cubicBezTo>
                  <a:pt x="0" y="2651760"/>
                  <a:pt x="40640" y="2722880"/>
                  <a:pt x="102870" y="2764790"/>
                </a:cubicBezTo>
                <a:cubicBezTo>
                  <a:pt x="40640" y="2806700"/>
                  <a:pt x="0" y="2879090"/>
                  <a:pt x="0" y="2959100"/>
                </a:cubicBezTo>
                <a:cubicBezTo>
                  <a:pt x="0" y="3040380"/>
                  <a:pt x="40640" y="3111500"/>
                  <a:pt x="102870" y="3153410"/>
                </a:cubicBezTo>
                <a:cubicBezTo>
                  <a:pt x="40640" y="3195320"/>
                  <a:pt x="0" y="3266440"/>
                  <a:pt x="0" y="3347720"/>
                </a:cubicBezTo>
                <a:cubicBezTo>
                  <a:pt x="0" y="3429000"/>
                  <a:pt x="40640" y="3500120"/>
                  <a:pt x="102870" y="3542030"/>
                </a:cubicBezTo>
                <a:cubicBezTo>
                  <a:pt x="40640" y="3583940"/>
                  <a:pt x="0" y="3655060"/>
                  <a:pt x="0" y="3736340"/>
                </a:cubicBezTo>
                <a:cubicBezTo>
                  <a:pt x="0" y="3817620"/>
                  <a:pt x="40640" y="3888740"/>
                  <a:pt x="102870" y="3930650"/>
                </a:cubicBezTo>
                <a:cubicBezTo>
                  <a:pt x="40640" y="3973830"/>
                  <a:pt x="0" y="4044950"/>
                  <a:pt x="0" y="4124959"/>
                </a:cubicBezTo>
                <a:cubicBezTo>
                  <a:pt x="0" y="4206239"/>
                  <a:pt x="40640" y="4277359"/>
                  <a:pt x="102870" y="4319269"/>
                </a:cubicBezTo>
                <a:cubicBezTo>
                  <a:pt x="40640" y="4361180"/>
                  <a:pt x="0" y="4432300"/>
                  <a:pt x="0" y="4513580"/>
                </a:cubicBezTo>
                <a:cubicBezTo>
                  <a:pt x="0" y="4594860"/>
                  <a:pt x="40640" y="4665980"/>
                  <a:pt x="102870" y="4707890"/>
                </a:cubicBezTo>
                <a:cubicBezTo>
                  <a:pt x="40640" y="4749800"/>
                  <a:pt x="0" y="4820920"/>
                  <a:pt x="0" y="4902200"/>
                </a:cubicBezTo>
                <a:cubicBezTo>
                  <a:pt x="0" y="4983480"/>
                  <a:pt x="40640" y="5054600"/>
                  <a:pt x="102870" y="5096510"/>
                </a:cubicBezTo>
                <a:cubicBezTo>
                  <a:pt x="40640" y="5138420"/>
                  <a:pt x="0" y="5210810"/>
                  <a:pt x="0" y="5290820"/>
                </a:cubicBezTo>
                <a:cubicBezTo>
                  <a:pt x="0" y="5372100"/>
                  <a:pt x="40640" y="5443220"/>
                  <a:pt x="102870" y="5485130"/>
                </a:cubicBezTo>
                <a:cubicBezTo>
                  <a:pt x="40640" y="5527039"/>
                  <a:pt x="0" y="5598159"/>
                  <a:pt x="0" y="5679439"/>
                </a:cubicBezTo>
                <a:cubicBezTo>
                  <a:pt x="0" y="5760719"/>
                  <a:pt x="40640" y="5831839"/>
                  <a:pt x="102870" y="5873749"/>
                </a:cubicBezTo>
                <a:cubicBezTo>
                  <a:pt x="40640" y="5915659"/>
                  <a:pt x="0" y="5986779"/>
                  <a:pt x="0" y="6068059"/>
                </a:cubicBezTo>
                <a:cubicBezTo>
                  <a:pt x="0" y="6149339"/>
                  <a:pt x="40640" y="6220459"/>
                  <a:pt x="102870" y="6262369"/>
                </a:cubicBezTo>
                <a:cubicBezTo>
                  <a:pt x="40640" y="6304280"/>
                  <a:pt x="0" y="6375400"/>
                  <a:pt x="0" y="6456680"/>
                </a:cubicBezTo>
                <a:cubicBezTo>
                  <a:pt x="0" y="6537960"/>
                  <a:pt x="40640" y="6609080"/>
                  <a:pt x="102870" y="6650990"/>
                </a:cubicBezTo>
                <a:cubicBezTo>
                  <a:pt x="40640" y="6692900"/>
                  <a:pt x="0" y="6764020"/>
                  <a:pt x="0" y="6845300"/>
                </a:cubicBezTo>
                <a:cubicBezTo>
                  <a:pt x="0" y="6926580"/>
                  <a:pt x="40640" y="6997700"/>
                  <a:pt x="102870" y="7039610"/>
                </a:cubicBezTo>
                <a:cubicBezTo>
                  <a:pt x="40640" y="7082790"/>
                  <a:pt x="0" y="7153910"/>
                  <a:pt x="0" y="7233920"/>
                </a:cubicBezTo>
                <a:cubicBezTo>
                  <a:pt x="0" y="7315200"/>
                  <a:pt x="40640" y="7386320"/>
                  <a:pt x="102870" y="7428230"/>
                </a:cubicBezTo>
                <a:cubicBezTo>
                  <a:pt x="40640" y="7470139"/>
                  <a:pt x="0" y="7541260"/>
                  <a:pt x="0" y="7622539"/>
                </a:cubicBezTo>
                <a:cubicBezTo>
                  <a:pt x="0" y="7703819"/>
                  <a:pt x="40640" y="7774939"/>
                  <a:pt x="102870" y="7816849"/>
                </a:cubicBezTo>
                <a:cubicBezTo>
                  <a:pt x="40640" y="7866380"/>
                  <a:pt x="0" y="7937500"/>
                  <a:pt x="0" y="8018780"/>
                </a:cubicBezTo>
                <a:cubicBezTo>
                  <a:pt x="0" y="8100061"/>
                  <a:pt x="40640" y="8171180"/>
                  <a:pt x="102870" y="8213090"/>
                </a:cubicBezTo>
                <a:cubicBezTo>
                  <a:pt x="90170" y="8220710"/>
                  <a:pt x="78740" y="8230870"/>
                  <a:pt x="68580" y="8241030"/>
                </a:cubicBezTo>
                <a:cubicBezTo>
                  <a:pt x="25400" y="8285480"/>
                  <a:pt x="0" y="8346440"/>
                  <a:pt x="0" y="8407400"/>
                </a:cubicBezTo>
                <a:cubicBezTo>
                  <a:pt x="0" y="8469630"/>
                  <a:pt x="25400" y="8529320"/>
                  <a:pt x="68580" y="8573770"/>
                </a:cubicBezTo>
                <a:cubicBezTo>
                  <a:pt x="111760" y="8616950"/>
                  <a:pt x="172720" y="8642350"/>
                  <a:pt x="234950" y="8642350"/>
                </a:cubicBezTo>
                <a:cubicBezTo>
                  <a:pt x="297180" y="8642350"/>
                  <a:pt x="356870" y="8616950"/>
                  <a:pt x="401320" y="8573770"/>
                </a:cubicBezTo>
                <a:cubicBezTo>
                  <a:pt x="412750" y="8562339"/>
                  <a:pt x="422910" y="8549639"/>
                  <a:pt x="430530" y="8536939"/>
                </a:cubicBezTo>
                <a:cubicBezTo>
                  <a:pt x="472440" y="8600439"/>
                  <a:pt x="544830" y="8642349"/>
                  <a:pt x="626110" y="8642349"/>
                </a:cubicBezTo>
                <a:cubicBezTo>
                  <a:pt x="707390" y="8642349"/>
                  <a:pt x="779780" y="8600439"/>
                  <a:pt x="821690" y="8536939"/>
                </a:cubicBezTo>
                <a:cubicBezTo>
                  <a:pt x="863600" y="8600439"/>
                  <a:pt x="935990" y="8642349"/>
                  <a:pt x="1017270" y="8642349"/>
                </a:cubicBezTo>
                <a:cubicBezTo>
                  <a:pt x="1099820" y="8642349"/>
                  <a:pt x="1172210" y="8600439"/>
                  <a:pt x="1212850" y="8536939"/>
                </a:cubicBezTo>
                <a:cubicBezTo>
                  <a:pt x="1254760" y="8600439"/>
                  <a:pt x="1327150" y="8642349"/>
                  <a:pt x="1408430" y="8642349"/>
                </a:cubicBezTo>
                <a:cubicBezTo>
                  <a:pt x="1489710" y="8642349"/>
                  <a:pt x="1562100" y="8600439"/>
                  <a:pt x="1604010" y="8536939"/>
                </a:cubicBezTo>
                <a:cubicBezTo>
                  <a:pt x="1645920" y="8600439"/>
                  <a:pt x="1718310" y="8642349"/>
                  <a:pt x="1799590" y="8642349"/>
                </a:cubicBezTo>
                <a:cubicBezTo>
                  <a:pt x="1880870" y="8642349"/>
                  <a:pt x="1953260" y="8600439"/>
                  <a:pt x="1995170" y="8536939"/>
                </a:cubicBezTo>
                <a:cubicBezTo>
                  <a:pt x="2037080" y="8600439"/>
                  <a:pt x="2109470" y="8642349"/>
                  <a:pt x="2190750" y="8642349"/>
                </a:cubicBezTo>
                <a:cubicBezTo>
                  <a:pt x="2273300" y="8642349"/>
                  <a:pt x="2344420" y="8600439"/>
                  <a:pt x="2386330" y="8536939"/>
                </a:cubicBezTo>
                <a:cubicBezTo>
                  <a:pt x="2428240" y="8600439"/>
                  <a:pt x="2500630" y="8642349"/>
                  <a:pt x="2581910" y="8642349"/>
                </a:cubicBezTo>
                <a:cubicBezTo>
                  <a:pt x="2663190" y="8642349"/>
                  <a:pt x="2735580" y="8600439"/>
                  <a:pt x="2777490" y="8536939"/>
                </a:cubicBezTo>
                <a:cubicBezTo>
                  <a:pt x="2819400" y="8600439"/>
                  <a:pt x="2891790" y="8642349"/>
                  <a:pt x="2973070" y="8642349"/>
                </a:cubicBezTo>
                <a:cubicBezTo>
                  <a:pt x="3055620" y="8642349"/>
                  <a:pt x="3126740" y="8600439"/>
                  <a:pt x="3168650" y="8536939"/>
                </a:cubicBezTo>
                <a:cubicBezTo>
                  <a:pt x="3210560" y="8600439"/>
                  <a:pt x="3282950" y="8642349"/>
                  <a:pt x="3364230" y="8642349"/>
                </a:cubicBezTo>
                <a:cubicBezTo>
                  <a:pt x="3445509" y="8642349"/>
                  <a:pt x="3517900" y="8600439"/>
                  <a:pt x="3559809" y="8536939"/>
                </a:cubicBezTo>
                <a:cubicBezTo>
                  <a:pt x="3601719" y="8600439"/>
                  <a:pt x="3674109" y="8642349"/>
                  <a:pt x="3755389" y="8642349"/>
                </a:cubicBezTo>
                <a:cubicBezTo>
                  <a:pt x="3837939" y="8642349"/>
                  <a:pt x="3909059" y="8600439"/>
                  <a:pt x="3950969" y="8536939"/>
                </a:cubicBezTo>
                <a:cubicBezTo>
                  <a:pt x="3992879" y="8600439"/>
                  <a:pt x="4065269" y="8642349"/>
                  <a:pt x="4146549" y="8642349"/>
                </a:cubicBezTo>
                <a:cubicBezTo>
                  <a:pt x="4227829" y="8642349"/>
                  <a:pt x="4300219" y="8600439"/>
                  <a:pt x="4342129" y="8536939"/>
                </a:cubicBezTo>
                <a:cubicBezTo>
                  <a:pt x="4384039" y="8600439"/>
                  <a:pt x="4456429" y="8642349"/>
                  <a:pt x="4537709" y="8642349"/>
                </a:cubicBezTo>
                <a:cubicBezTo>
                  <a:pt x="4618989" y="8642349"/>
                  <a:pt x="4691379" y="8600439"/>
                  <a:pt x="4733289" y="8536939"/>
                </a:cubicBezTo>
                <a:cubicBezTo>
                  <a:pt x="4775199" y="8600439"/>
                  <a:pt x="4847589" y="8642349"/>
                  <a:pt x="4928869" y="8642349"/>
                </a:cubicBezTo>
                <a:cubicBezTo>
                  <a:pt x="5010149" y="8642349"/>
                  <a:pt x="5082539" y="8600439"/>
                  <a:pt x="5124449" y="8536939"/>
                </a:cubicBezTo>
                <a:cubicBezTo>
                  <a:pt x="5166359" y="8600439"/>
                  <a:pt x="5238749" y="8642349"/>
                  <a:pt x="5320029" y="8642349"/>
                </a:cubicBezTo>
                <a:cubicBezTo>
                  <a:pt x="5401309" y="8642349"/>
                  <a:pt x="5473699" y="8600439"/>
                  <a:pt x="5515609" y="8536939"/>
                </a:cubicBezTo>
                <a:cubicBezTo>
                  <a:pt x="5557519" y="8600439"/>
                  <a:pt x="5629909" y="8642349"/>
                  <a:pt x="5711189" y="8642349"/>
                </a:cubicBezTo>
                <a:cubicBezTo>
                  <a:pt x="5793739" y="8642349"/>
                  <a:pt x="5864859" y="8600439"/>
                  <a:pt x="5906769" y="8536939"/>
                </a:cubicBezTo>
                <a:cubicBezTo>
                  <a:pt x="5915659" y="8549639"/>
                  <a:pt x="5925819" y="8562339"/>
                  <a:pt x="5935978" y="8573770"/>
                </a:cubicBezTo>
                <a:cubicBezTo>
                  <a:pt x="5979158" y="8616950"/>
                  <a:pt x="6040119" y="8642350"/>
                  <a:pt x="6102348" y="8642350"/>
                </a:cubicBezTo>
                <a:cubicBezTo>
                  <a:pt x="6163308" y="8642350"/>
                  <a:pt x="6224269" y="8616950"/>
                  <a:pt x="6268719" y="8573770"/>
                </a:cubicBezTo>
                <a:cubicBezTo>
                  <a:pt x="6311898" y="8529320"/>
                  <a:pt x="6337298" y="8469630"/>
                  <a:pt x="6337298" y="8407400"/>
                </a:cubicBezTo>
                <a:cubicBezTo>
                  <a:pt x="6337298" y="8345170"/>
                  <a:pt x="6311898" y="8285480"/>
                  <a:pt x="6268719" y="8241030"/>
                </a:cubicBezTo>
                <a:cubicBezTo>
                  <a:pt x="6258559" y="8230870"/>
                  <a:pt x="6247128" y="8220711"/>
                  <a:pt x="6234428" y="8213090"/>
                </a:cubicBezTo>
                <a:cubicBezTo>
                  <a:pt x="6296658" y="8171180"/>
                  <a:pt x="6337298" y="8098790"/>
                  <a:pt x="6337298" y="8018780"/>
                </a:cubicBezTo>
                <a:cubicBezTo>
                  <a:pt x="6337298" y="7937500"/>
                  <a:pt x="6296658" y="7866380"/>
                  <a:pt x="6234428" y="7824470"/>
                </a:cubicBezTo>
                <a:cubicBezTo>
                  <a:pt x="6296658" y="7782561"/>
                  <a:pt x="6337298" y="7711440"/>
                  <a:pt x="6337298" y="7630161"/>
                </a:cubicBezTo>
                <a:cubicBezTo>
                  <a:pt x="6337298" y="7548881"/>
                  <a:pt x="6296658" y="7477761"/>
                  <a:pt x="6234428" y="7435851"/>
                </a:cubicBezTo>
                <a:cubicBezTo>
                  <a:pt x="6296658" y="7393941"/>
                  <a:pt x="6337298" y="7321551"/>
                  <a:pt x="6337298" y="7241541"/>
                </a:cubicBezTo>
                <a:cubicBezTo>
                  <a:pt x="6337298" y="7160261"/>
                  <a:pt x="6296658" y="7089141"/>
                  <a:pt x="6234428" y="7047231"/>
                </a:cubicBezTo>
                <a:cubicBezTo>
                  <a:pt x="6296658" y="7005321"/>
                  <a:pt x="6337298" y="6934201"/>
                  <a:pt x="6337298" y="6852921"/>
                </a:cubicBezTo>
                <a:cubicBezTo>
                  <a:pt x="6337298" y="6771642"/>
                  <a:pt x="6296658" y="6700521"/>
                  <a:pt x="6234428" y="6658611"/>
                </a:cubicBezTo>
                <a:cubicBezTo>
                  <a:pt x="6296658" y="6615431"/>
                  <a:pt x="6337298" y="6544311"/>
                  <a:pt x="6337298" y="6464302"/>
                </a:cubicBezTo>
                <a:cubicBezTo>
                  <a:pt x="6337298" y="6383022"/>
                  <a:pt x="6296658" y="6311902"/>
                  <a:pt x="6234428" y="6269992"/>
                </a:cubicBezTo>
                <a:cubicBezTo>
                  <a:pt x="6296658" y="6228082"/>
                  <a:pt x="6337298" y="6156962"/>
                  <a:pt x="6337298" y="6075682"/>
                </a:cubicBezTo>
                <a:cubicBezTo>
                  <a:pt x="6337298" y="5994402"/>
                  <a:pt x="6296658" y="5923282"/>
                  <a:pt x="6234428" y="5881372"/>
                </a:cubicBezTo>
                <a:cubicBezTo>
                  <a:pt x="6296658" y="5839462"/>
                  <a:pt x="6337298" y="5768342"/>
                  <a:pt x="6337298" y="5687062"/>
                </a:cubicBezTo>
                <a:cubicBezTo>
                  <a:pt x="6337298" y="5605782"/>
                  <a:pt x="6296658" y="5534662"/>
                  <a:pt x="6234428" y="5492752"/>
                </a:cubicBezTo>
                <a:cubicBezTo>
                  <a:pt x="6296658" y="5449572"/>
                  <a:pt x="6337298" y="5378452"/>
                  <a:pt x="6337298" y="5298442"/>
                </a:cubicBezTo>
                <a:cubicBezTo>
                  <a:pt x="6337298" y="5217163"/>
                  <a:pt x="6296658" y="5146042"/>
                  <a:pt x="6234428" y="5104133"/>
                </a:cubicBezTo>
                <a:cubicBezTo>
                  <a:pt x="6296658" y="5062223"/>
                  <a:pt x="6337298" y="4991103"/>
                  <a:pt x="6337298" y="4909823"/>
                </a:cubicBezTo>
                <a:cubicBezTo>
                  <a:pt x="6337298" y="4828543"/>
                  <a:pt x="6296658" y="4757423"/>
                  <a:pt x="6234428" y="4715513"/>
                </a:cubicBezTo>
                <a:cubicBezTo>
                  <a:pt x="6296658" y="4672333"/>
                  <a:pt x="6337298" y="4601213"/>
                  <a:pt x="6337298" y="4521203"/>
                </a:cubicBezTo>
                <a:cubicBezTo>
                  <a:pt x="6337298" y="4439923"/>
                  <a:pt x="6296658" y="4368803"/>
                  <a:pt x="6234428" y="4326893"/>
                </a:cubicBezTo>
                <a:cubicBezTo>
                  <a:pt x="6296658" y="4284983"/>
                  <a:pt x="6337298" y="4213863"/>
                  <a:pt x="6337298" y="4132583"/>
                </a:cubicBezTo>
                <a:cubicBezTo>
                  <a:pt x="6337298" y="4051303"/>
                  <a:pt x="6296658" y="3980183"/>
                  <a:pt x="6234428" y="3938274"/>
                </a:cubicBezTo>
                <a:cubicBezTo>
                  <a:pt x="6296658" y="3896364"/>
                  <a:pt x="6337298" y="3825244"/>
                  <a:pt x="6337298" y="3743964"/>
                </a:cubicBezTo>
                <a:cubicBezTo>
                  <a:pt x="6337298" y="3662684"/>
                  <a:pt x="6296658" y="3591564"/>
                  <a:pt x="6234428" y="3549654"/>
                </a:cubicBezTo>
                <a:cubicBezTo>
                  <a:pt x="6296658" y="3506474"/>
                  <a:pt x="6337298" y="3435354"/>
                  <a:pt x="6337298" y="3355344"/>
                </a:cubicBezTo>
                <a:cubicBezTo>
                  <a:pt x="6337298" y="3274064"/>
                  <a:pt x="6296658" y="3202944"/>
                  <a:pt x="6234428" y="3161034"/>
                </a:cubicBezTo>
                <a:cubicBezTo>
                  <a:pt x="6296658" y="3119124"/>
                  <a:pt x="6337298" y="3048004"/>
                  <a:pt x="6337298" y="2966724"/>
                </a:cubicBezTo>
                <a:cubicBezTo>
                  <a:pt x="6337298" y="2885444"/>
                  <a:pt x="6296658" y="2814324"/>
                  <a:pt x="6234428" y="2772414"/>
                </a:cubicBezTo>
                <a:cubicBezTo>
                  <a:pt x="6296658" y="2730504"/>
                  <a:pt x="6337298" y="2659384"/>
                  <a:pt x="6337298" y="2578104"/>
                </a:cubicBezTo>
                <a:cubicBezTo>
                  <a:pt x="6337298" y="2496824"/>
                  <a:pt x="6296658" y="2425704"/>
                  <a:pt x="6234428" y="2383794"/>
                </a:cubicBezTo>
                <a:cubicBezTo>
                  <a:pt x="6296658" y="2341884"/>
                  <a:pt x="6337298" y="2270764"/>
                  <a:pt x="6337298" y="2189484"/>
                </a:cubicBezTo>
                <a:cubicBezTo>
                  <a:pt x="6337298" y="2108204"/>
                  <a:pt x="6296658" y="2037084"/>
                  <a:pt x="6234428" y="1995174"/>
                </a:cubicBezTo>
                <a:cubicBezTo>
                  <a:pt x="6296658" y="1953264"/>
                  <a:pt x="6337298" y="1882144"/>
                  <a:pt x="6337298" y="1800864"/>
                </a:cubicBezTo>
                <a:cubicBezTo>
                  <a:pt x="6337298" y="1719584"/>
                  <a:pt x="6296658" y="1648464"/>
                  <a:pt x="6234428" y="1606554"/>
                </a:cubicBezTo>
                <a:cubicBezTo>
                  <a:pt x="6296658" y="1563374"/>
                  <a:pt x="6337298" y="1492254"/>
                  <a:pt x="6337298" y="1412244"/>
                </a:cubicBezTo>
                <a:cubicBezTo>
                  <a:pt x="6337298" y="1330964"/>
                  <a:pt x="6296658" y="1259844"/>
                  <a:pt x="6234428" y="1217934"/>
                </a:cubicBezTo>
                <a:cubicBezTo>
                  <a:pt x="6296658" y="1176024"/>
                  <a:pt x="6337298" y="1104904"/>
                  <a:pt x="6337298" y="1023624"/>
                </a:cubicBezTo>
                <a:cubicBezTo>
                  <a:pt x="6337298" y="942344"/>
                  <a:pt x="6296658" y="871224"/>
                  <a:pt x="6234428" y="829314"/>
                </a:cubicBezTo>
                <a:cubicBezTo>
                  <a:pt x="6309358" y="775974"/>
                  <a:pt x="6349998" y="704854"/>
                  <a:pt x="6349998" y="624844"/>
                </a:cubicBezTo>
                <a:close/>
              </a:path>
            </a:pathLst>
          </a:custGeom>
          <a:solidFill>
            <a:srgbClr val="FFBD6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024001">
            <a:off x="13476212" y="1698387"/>
            <a:ext cx="777725" cy="2117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 rotWithShape="1">
          <a:blip r:embed="rId4">
            <a:alphaModFix/>
          </a:blip>
          <a:srcRect b="24622" l="29880" r="5900" t="30162"/>
          <a:stretch/>
        </p:blipFill>
        <p:spPr>
          <a:xfrm>
            <a:off x="10623716" y="4152900"/>
            <a:ext cx="6108365" cy="4514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 rotWithShape="1">
          <a:blip r:embed="rId5">
            <a:alphaModFix/>
          </a:blip>
          <a:srcRect b="0" l="13987" r="0" t="0"/>
          <a:stretch/>
        </p:blipFill>
        <p:spPr>
          <a:xfrm>
            <a:off x="2055585" y="3883458"/>
            <a:ext cx="4981617" cy="493693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"/>
          <p:cNvSpPr txBox="1"/>
          <p:nvPr/>
        </p:nvSpPr>
        <p:spPr>
          <a:xfrm>
            <a:off x="3928138" y="266412"/>
            <a:ext cx="1043172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7000"/>
              <a:buFont typeface="Erica One"/>
              <a:buNone/>
            </a:pPr>
            <a:r>
              <a:rPr b="0" i="0" lang="en-US" sz="7000" u="none" cap="none" strike="noStrike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DRAW WITH TURTLE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ED8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 amt="19999"/>
          </a:blip>
          <a:srcRect b="43786" l="0" r="0" t="0"/>
          <a:stretch/>
        </p:blipFill>
        <p:spPr>
          <a:xfrm>
            <a:off x="0" y="6607"/>
            <a:ext cx="18288000" cy="10280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697473">
            <a:off x="9943610" y="105577"/>
            <a:ext cx="1101434" cy="107940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4"/>
          <p:cNvSpPr/>
          <p:nvPr/>
        </p:nvSpPr>
        <p:spPr>
          <a:xfrm>
            <a:off x="0" y="0"/>
            <a:ext cx="1476150" cy="10287000"/>
          </a:xfrm>
          <a:prstGeom prst="rect">
            <a:avLst/>
          </a:prstGeom>
          <a:solidFill>
            <a:srgbClr val="FDF5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"/>
          <p:cNvSpPr txBox="1"/>
          <p:nvPr/>
        </p:nvSpPr>
        <p:spPr>
          <a:xfrm>
            <a:off x="3048000" y="600750"/>
            <a:ext cx="131193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0" u="none" cap="none" strike="noStrike">
                <a:solidFill>
                  <a:srgbClr val="002060"/>
                </a:solidFill>
                <a:latin typeface="Erica One"/>
                <a:ea typeface="Erica One"/>
                <a:cs typeface="Erica One"/>
                <a:sym typeface="Erica One"/>
              </a:rPr>
              <a:t>TURTLE GRAPHICS</a:t>
            </a:r>
            <a:endParaRPr/>
          </a:p>
        </p:txBody>
      </p:sp>
      <p:pic>
        <p:nvPicPr>
          <p:cNvPr id="130" name="Google Shape;13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487987">
            <a:off x="16030565" y="129330"/>
            <a:ext cx="1810452" cy="192229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"/>
          <p:cNvSpPr/>
          <p:nvPr/>
        </p:nvSpPr>
        <p:spPr>
          <a:xfrm>
            <a:off x="1752599" y="3060858"/>
            <a:ext cx="13267531" cy="6959731"/>
          </a:xfrm>
          <a:custGeom>
            <a:rect b="b" l="l" r="r" t="t"/>
            <a:pathLst>
              <a:path extrusionOk="0" h="3510408" w="13136232">
                <a:moveTo>
                  <a:pt x="12629792" y="3493489"/>
                </a:moveTo>
                <a:cubicBezTo>
                  <a:pt x="12629792" y="3493489"/>
                  <a:pt x="12392796" y="3483520"/>
                  <a:pt x="12030657" y="3496964"/>
                </a:cubicBezTo>
                <a:cubicBezTo>
                  <a:pt x="11668519" y="3510408"/>
                  <a:pt x="490924" y="3510408"/>
                  <a:pt x="490924" y="3510408"/>
                </a:cubicBezTo>
                <a:cubicBezTo>
                  <a:pt x="245502" y="3510408"/>
                  <a:pt x="32509" y="3413140"/>
                  <a:pt x="31032" y="3253026"/>
                </a:cubicBezTo>
                <a:cubicBezTo>
                  <a:pt x="31032" y="3253026"/>
                  <a:pt x="0" y="1950484"/>
                  <a:pt x="0" y="606979"/>
                </a:cubicBezTo>
                <a:cubicBezTo>
                  <a:pt x="0" y="392820"/>
                  <a:pt x="15517" y="249246"/>
                  <a:pt x="15517" y="249246"/>
                </a:cubicBezTo>
                <a:cubicBezTo>
                  <a:pt x="15518" y="120578"/>
                  <a:pt x="1" y="0"/>
                  <a:pt x="459892" y="8134"/>
                </a:cubicBezTo>
                <a:cubicBezTo>
                  <a:pt x="459892" y="8134"/>
                  <a:pt x="1144663" y="28433"/>
                  <a:pt x="1627778" y="20834"/>
                </a:cubicBezTo>
                <a:cubicBezTo>
                  <a:pt x="2144992" y="12700"/>
                  <a:pt x="12583244" y="0"/>
                  <a:pt x="12583244" y="0"/>
                </a:cubicBezTo>
                <a:cubicBezTo>
                  <a:pt x="12895144" y="0"/>
                  <a:pt x="13128573" y="101069"/>
                  <a:pt x="13120715" y="303616"/>
                </a:cubicBezTo>
                <a:cubicBezTo>
                  <a:pt x="13120715" y="303616"/>
                  <a:pt x="13118720" y="1831002"/>
                  <a:pt x="13127476" y="2553439"/>
                </a:cubicBezTo>
                <a:cubicBezTo>
                  <a:pt x="13136232" y="2846740"/>
                  <a:pt x="13089683" y="3179812"/>
                  <a:pt x="13089683" y="3179812"/>
                </a:cubicBezTo>
                <a:cubicBezTo>
                  <a:pt x="13086718" y="3359837"/>
                  <a:pt x="12875214" y="3493489"/>
                  <a:pt x="12629792" y="3493489"/>
                </a:cubicBezTo>
                <a:close/>
              </a:path>
            </a:pathLst>
          </a:custGeom>
          <a:solidFill>
            <a:srgbClr val="FF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59198" y="1750802"/>
            <a:ext cx="1061203" cy="1061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2459455">
            <a:off x="784227" y="882930"/>
            <a:ext cx="2058223" cy="477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283397" y="3030006"/>
            <a:ext cx="2734793" cy="23739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4"/>
          <p:cNvSpPr txBox="1"/>
          <p:nvPr/>
        </p:nvSpPr>
        <p:spPr>
          <a:xfrm>
            <a:off x="2286001" y="3426774"/>
            <a:ext cx="12039600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To enable scripting mode for Turtle in Python IDLE, follow the below mentioned instructions: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B2A0C7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(Follow the instructions and run the codes attached in Mail)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5B6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667" y="495300"/>
            <a:ext cx="17411533" cy="952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/>
          <p:nvPr/>
        </p:nvSpPr>
        <p:spPr>
          <a:xfrm>
            <a:off x="2743201" y="723900"/>
            <a:ext cx="4572000" cy="5386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002060"/>
                </a:solidFill>
                <a:latin typeface="Overlock"/>
                <a:ea typeface="Overlock"/>
                <a:cs typeface="Overlock"/>
                <a:sym typeface="Overlock"/>
              </a:rPr>
              <a:t>STEP 1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Open the file attached in Mail. </a:t>
            </a:r>
            <a:endParaRPr/>
          </a:p>
        </p:txBody>
      </p:sp>
      <p:pic>
        <p:nvPicPr>
          <p:cNvPr id="142" name="Google Shape;14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39600" y="128415"/>
            <a:ext cx="5241207" cy="733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60112" y="1333500"/>
            <a:ext cx="7700055" cy="74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5B6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667" y="495300"/>
            <a:ext cx="17411533" cy="95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39600" y="128415"/>
            <a:ext cx="5241207" cy="733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58200" y="1162050"/>
            <a:ext cx="8585550" cy="796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6"/>
          <p:cNvSpPr txBox="1"/>
          <p:nvPr/>
        </p:nvSpPr>
        <p:spPr>
          <a:xfrm>
            <a:off x="2743201" y="723900"/>
            <a:ext cx="4572000" cy="4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7000">
                <a:solidFill>
                  <a:srgbClr val="002060"/>
                </a:solidFill>
                <a:latin typeface="Overlock"/>
                <a:ea typeface="Overlock"/>
                <a:cs typeface="Overlock"/>
                <a:sym typeface="Overlock"/>
              </a:rPr>
              <a:t>STEP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Click on </a:t>
            </a:r>
            <a:r>
              <a:rPr b="1" lang="en-US" sz="7000">
                <a:solidFill>
                  <a:srgbClr val="CCC0D9"/>
                </a:solidFill>
                <a:latin typeface="Overlock"/>
                <a:ea typeface="Overlock"/>
                <a:cs typeface="Overlock"/>
                <a:sym typeface="Overlock"/>
              </a:rPr>
              <a:t>File</a:t>
            </a:r>
            <a:r>
              <a:rPr lang="en-US" sz="70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 and then </a:t>
            </a:r>
            <a:r>
              <a:rPr b="1" lang="en-US" sz="7000">
                <a:solidFill>
                  <a:srgbClr val="CCC0D9"/>
                </a:solidFill>
                <a:latin typeface="Overlock"/>
                <a:ea typeface="Overlock"/>
                <a:cs typeface="Overlock"/>
                <a:sym typeface="Overlock"/>
              </a:rPr>
              <a:t>Save As</a:t>
            </a:r>
            <a:r>
              <a:rPr b="1" lang="en-US" sz="70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.</a:t>
            </a:r>
            <a:endParaRPr sz="7000">
              <a:solidFill>
                <a:srgbClr val="00206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5B6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667" y="495300"/>
            <a:ext cx="17411533" cy="95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39600" y="128415"/>
            <a:ext cx="5241207" cy="733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63053" y="2324100"/>
            <a:ext cx="9265353" cy="58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7"/>
          <p:cNvSpPr txBox="1"/>
          <p:nvPr/>
        </p:nvSpPr>
        <p:spPr>
          <a:xfrm>
            <a:off x="2743201" y="723900"/>
            <a:ext cx="4572000" cy="6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7000">
                <a:solidFill>
                  <a:srgbClr val="002060"/>
                </a:solidFill>
                <a:latin typeface="Overlock"/>
                <a:ea typeface="Overlock"/>
                <a:cs typeface="Overlock"/>
                <a:sym typeface="Overlock"/>
              </a:rPr>
              <a:t>STEP 3</a:t>
            </a:r>
            <a:r>
              <a:rPr lang="en-US" sz="70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70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A new window will appear.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Go to </a:t>
            </a:r>
            <a:r>
              <a:rPr b="1" lang="en-US" sz="7000">
                <a:solidFill>
                  <a:srgbClr val="CCC0D9"/>
                </a:solidFill>
                <a:latin typeface="Overlock"/>
                <a:ea typeface="Overlock"/>
                <a:cs typeface="Overlock"/>
                <a:sym typeface="Overlock"/>
              </a:rPr>
              <a:t>Lib</a:t>
            </a:r>
            <a:r>
              <a:rPr b="1" lang="en-US" sz="70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.</a:t>
            </a:r>
            <a:endParaRPr sz="7000">
              <a:solidFill>
                <a:srgbClr val="00206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5B6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667" y="495300"/>
            <a:ext cx="17411533" cy="95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39600" y="128415"/>
            <a:ext cx="5241207" cy="733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44911" y="2133600"/>
            <a:ext cx="9871422" cy="62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8"/>
          <p:cNvSpPr txBox="1"/>
          <p:nvPr/>
        </p:nvSpPr>
        <p:spPr>
          <a:xfrm>
            <a:off x="2743201" y="723900"/>
            <a:ext cx="45720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7000">
                <a:solidFill>
                  <a:srgbClr val="002060"/>
                </a:solidFill>
                <a:latin typeface="Overlock"/>
                <a:ea typeface="Overlock"/>
                <a:cs typeface="Overlock"/>
                <a:sym typeface="Overlock"/>
              </a:rPr>
              <a:t>STEP 4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Inside </a:t>
            </a:r>
            <a:r>
              <a:rPr b="1" lang="en-US" sz="7000">
                <a:solidFill>
                  <a:srgbClr val="CCC0D9"/>
                </a:solidFill>
                <a:latin typeface="Overlock"/>
                <a:ea typeface="Overlock"/>
                <a:cs typeface="Overlock"/>
                <a:sym typeface="Overlock"/>
              </a:rPr>
              <a:t>Lib</a:t>
            </a:r>
            <a:r>
              <a:rPr lang="en-US" sz="70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, go to </a:t>
            </a:r>
            <a:r>
              <a:rPr b="1" lang="en-US" sz="7000">
                <a:solidFill>
                  <a:srgbClr val="CCC0D9"/>
                </a:solidFill>
                <a:latin typeface="Overlock"/>
                <a:ea typeface="Overlock"/>
                <a:cs typeface="Overlock"/>
                <a:sym typeface="Overlock"/>
              </a:rPr>
              <a:t>idlelib</a:t>
            </a:r>
            <a:r>
              <a:rPr lang="en-US" sz="70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.</a:t>
            </a:r>
            <a:endParaRPr sz="7000">
              <a:solidFill>
                <a:srgbClr val="00206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5B6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667" y="495300"/>
            <a:ext cx="17411533" cy="95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39600" y="128415"/>
            <a:ext cx="5241207" cy="733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24046" y="2171700"/>
            <a:ext cx="9892287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9"/>
          <p:cNvSpPr txBox="1"/>
          <p:nvPr/>
        </p:nvSpPr>
        <p:spPr>
          <a:xfrm>
            <a:off x="2743201" y="723900"/>
            <a:ext cx="4572000" cy="75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7000">
                <a:solidFill>
                  <a:srgbClr val="002060"/>
                </a:solidFill>
                <a:latin typeface="Overlock"/>
                <a:ea typeface="Overlock"/>
                <a:cs typeface="Overlock"/>
                <a:sym typeface="Overlock"/>
              </a:rPr>
              <a:t>STEP 5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Inside </a:t>
            </a:r>
            <a:r>
              <a:rPr b="1" lang="en-US" sz="7000">
                <a:solidFill>
                  <a:srgbClr val="CCC0D9"/>
                </a:solidFill>
                <a:latin typeface="Overlock"/>
                <a:ea typeface="Overlock"/>
                <a:cs typeface="Overlock"/>
                <a:sym typeface="Overlock"/>
              </a:rPr>
              <a:t>idlelib</a:t>
            </a:r>
            <a:r>
              <a:rPr lang="en-US" sz="7000">
                <a:solidFill>
                  <a:srgbClr val="B2A0C7"/>
                </a:solidFill>
                <a:latin typeface="Overlock"/>
                <a:ea typeface="Overlock"/>
                <a:cs typeface="Overlock"/>
                <a:sym typeface="Overlock"/>
              </a:rPr>
              <a:t>, create a folder by your name.</a:t>
            </a:r>
            <a:endParaRPr sz="7000">
              <a:solidFill>
                <a:srgbClr val="00206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