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10287000" cx="18288000"/>
  <p:notesSz cx="6858000" cy="9144000"/>
  <p:embeddedFontLst>
    <p:embeddedFont>
      <p:font typeface="Overlock"/>
      <p:regular r:id="rId38"/>
      <p:bold r:id="rId39"/>
      <p:italic r:id="rId40"/>
      <p:boldItalic r:id="rId41"/>
    </p:embeddedFont>
    <p:embeddedFont>
      <p:font typeface="Erica One"/>
      <p:regular r:id="rId42"/>
    </p:embeddedFont>
    <p:embeddedFont>
      <p:font typeface="Open Sans"/>
      <p:bold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5" roundtripDataSignature="AMtx7mhkZrHDa6agvNBPRsyO7o5nUZ/Y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verlock-italic.fntdata"/><Relationship Id="rId20" Type="http://schemas.openxmlformats.org/officeDocument/2006/relationships/slide" Target="slides/slide14.xml"/><Relationship Id="rId42" Type="http://schemas.openxmlformats.org/officeDocument/2006/relationships/font" Target="fonts/EricaOne-regular.fntdata"/><Relationship Id="rId41" Type="http://schemas.openxmlformats.org/officeDocument/2006/relationships/font" Target="fonts/Overlock-boldItalic.fntdata"/><Relationship Id="rId22" Type="http://schemas.openxmlformats.org/officeDocument/2006/relationships/slide" Target="slides/slide16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5.xml"/><Relationship Id="rId43" Type="http://schemas.openxmlformats.org/officeDocument/2006/relationships/font" Target="fonts/OpenSans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Overlock-bold.fntdata"/><Relationship Id="rId16" Type="http://schemas.openxmlformats.org/officeDocument/2006/relationships/slide" Target="slides/slide10.xml"/><Relationship Id="rId38" Type="http://schemas.openxmlformats.org/officeDocument/2006/relationships/font" Target="fonts/Overlock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10e99b574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310e99b574_0_6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310e99b574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g3310e99b574_0_7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310e99b57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3310e99b574_0_1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310e99b574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3310e99b574_0_3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310e99b57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3310e99b574_0_1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310e99b574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3310e99b574_0_4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10e99b574_0_79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3310e99b574_0_79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3310e99b574_0_79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10e99b574_0_80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3310e99b574_0_80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g3310e99b574_0_80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3310e99b574_0_80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3310e99b574_0_80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10e99b574_0_80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3310e99b574_0_80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g3310e99b574_0_80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3310e99b574_0_80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3310e99b574_0_80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10e99b574_0_814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3310e99b574_0_814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3310e99b574_0_8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3310e99b574_0_8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3310e99b574_0_8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10e99b574_0_8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3310e99b574_0_820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1" name="Google Shape;111;g3310e99b574_0_820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2" name="Google Shape;112;g3310e99b574_0_8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3310e99b574_0_8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3310e99b574_0_8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10e99b574_0_8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3310e99b574_0_82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g3310e99b574_0_82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9" name="Google Shape;119;g3310e99b574_0_82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g3310e99b574_0_82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1" name="Google Shape;121;g3310e99b574_0_8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3310e99b574_0_8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3310e99b574_0_8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10e99b574_0_8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3310e99b574_0_83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3310e99b574_0_83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3310e99b574_0_83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10e99b574_0_84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3310e99b574_0_84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g3310e99b574_0_84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3" name="Google Shape;133;g3310e99b574_0_84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3310e99b574_0_84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3310e99b574_0_84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10e99b574_0_848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3310e99b574_0_84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g3310e99b574_0_848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0" name="Google Shape;140;g3310e99b574_0_84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3310e99b574_0_84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3310e99b574_0_84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10e99b574_0_8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3310e99b574_0_855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g3310e99b574_0_85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3310e99b574_0_85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3310e99b574_0_85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10e99b574_0_861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3310e99b574_0_861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g3310e99b574_0_86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3310e99b574_0_86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3310e99b574_0_86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10e99b574_0_79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g3310e99b574_0_79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g3310e99b574_0_79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g3310e99b574_0_79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g3310e99b574_0_79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2.png"/><Relationship Id="rId13" Type="http://schemas.openxmlformats.org/officeDocument/2006/relationships/image" Target="../media/image16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5.png"/><Relationship Id="rId5" Type="http://schemas.openxmlformats.org/officeDocument/2006/relationships/image" Target="../media/image96.png"/><Relationship Id="rId6" Type="http://schemas.openxmlformats.org/officeDocument/2006/relationships/image" Target="../media/image6.png"/><Relationship Id="rId7" Type="http://schemas.openxmlformats.org/officeDocument/2006/relationships/image" Target="../media/image1.png"/><Relationship Id="rId8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20" Type="http://schemas.openxmlformats.org/officeDocument/2006/relationships/image" Target="../media/image40.png"/><Relationship Id="rId11" Type="http://schemas.openxmlformats.org/officeDocument/2006/relationships/image" Target="../media/image30.png"/><Relationship Id="rId10" Type="http://schemas.openxmlformats.org/officeDocument/2006/relationships/image" Target="../media/image13.png"/><Relationship Id="rId13" Type="http://schemas.openxmlformats.org/officeDocument/2006/relationships/image" Target="../media/image53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44.png"/><Relationship Id="rId9" Type="http://schemas.openxmlformats.org/officeDocument/2006/relationships/image" Target="../media/image31.png"/><Relationship Id="rId15" Type="http://schemas.openxmlformats.org/officeDocument/2006/relationships/image" Target="../media/image35.png"/><Relationship Id="rId14" Type="http://schemas.openxmlformats.org/officeDocument/2006/relationships/image" Target="../media/image36.png"/><Relationship Id="rId17" Type="http://schemas.openxmlformats.org/officeDocument/2006/relationships/image" Target="../media/image37.png"/><Relationship Id="rId16" Type="http://schemas.openxmlformats.org/officeDocument/2006/relationships/image" Target="../media/image5.png"/><Relationship Id="rId5" Type="http://schemas.openxmlformats.org/officeDocument/2006/relationships/image" Target="../media/image4.png"/><Relationship Id="rId19" Type="http://schemas.openxmlformats.org/officeDocument/2006/relationships/image" Target="../media/image56.png"/><Relationship Id="rId6" Type="http://schemas.openxmlformats.org/officeDocument/2006/relationships/image" Target="../media/image63.png"/><Relationship Id="rId18" Type="http://schemas.openxmlformats.org/officeDocument/2006/relationships/image" Target="../media/image38.png"/><Relationship Id="rId7" Type="http://schemas.openxmlformats.org/officeDocument/2006/relationships/image" Target="../media/image41.png"/><Relationship Id="rId8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20" Type="http://schemas.openxmlformats.org/officeDocument/2006/relationships/image" Target="../media/image40.png"/><Relationship Id="rId11" Type="http://schemas.openxmlformats.org/officeDocument/2006/relationships/image" Target="../media/image30.png"/><Relationship Id="rId10" Type="http://schemas.openxmlformats.org/officeDocument/2006/relationships/image" Target="../media/image13.png"/><Relationship Id="rId13" Type="http://schemas.openxmlformats.org/officeDocument/2006/relationships/image" Target="../media/image53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Relationship Id="rId4" Type="http://schemas.openxmlformats.org/officeDocument/2006/relationships/image" Target="../media/image44.png"/><Relationship Id="rId9" Type="http://schemas.openxmlformats.org/officeDocument/2006/relationships/image" Target="../media/image31.png"/><Relationship Id="rId15" Type="http://schemas.openxmlformats.org/officeDocument/2006/relationships/image" Target="../media/image35.png"/><Relationship Id="rId14" Type="http://schemas.openxmlformats.org/officeDocument/2006/relationships/image" Target="../media/image36.png"/><Relationship Id="rId17" Type="http://schemas.openxmlformats.org/officeDocument/2006/relationships/image" Target="../media/image37.png"/><Relationship Id="rId16" Type="http://schemas.openxmlformats.org/officeDocument/2006/relationships/image" Target="../media/image5.png"/><Relationship Id="rId5" Type="http://schemas.openxmlformats.org/officeDocument/2006/relationships/image" Target="../media/image4.png"/><Relationship Id="rId19" Type="http://schemas.openxmlformats.org/officeDocument/2006/relationships/image" Target="../media/image56.png"/><Relationship Id="rId6" Type="http://schemas.openxmlformats.org/officeDocument/2006/relationships/image" Target="../media/image63.png"/><Relationship Id="rId18" Type="http://schemas.openxmlformats.org/officeDocument/2006/relationships/image" Target="../media/image38.png"/><Relationship Id="rId7" Type="http://schemas.openxmlformats.org/officeDocument/2006/relationships/image" Target="../media/image41.png"/><Relationship Id="rId8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20" Type="http://schemas.openxmlformats.org/officeDocument/2006/relationships/image" Target="../media/image40.png"/><Relationship Id="rId11" Type="http://schemas.openxmlformats.org/officeDocument/2006/relationships/image" Target="../media/image30.png"/><Relationship Id="rId10" Type="http://schemas.openxmlformats.org/officeDocument/2006/relationships/image" Target="../media/image13.png"/><Relationship Id="rId13" Type="http://schemas.openxmlformats.org/officeDocument/2006/relationships/image" Target="../media/image53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Relationship Id="rId4" Type="http://schemas.openxmlformats.org/officeDocument/2006/relationships/image" Target="../media/image44.png"/><Relationship Id="rId9" Type="http://schemas.openxmlformats.org/officeDocument/2006/relationships/image" Target="../media/image31.png"/><Relationship Id="rId15" Type="http://schemas.openxmlformats.org/officeDocument/2006/relationships/image" Target="../media/image35.png"/><Relationship Id="rId14" Type="http://schemas.openxmlformats.org/officeDocument/2006/relationships/image" Target="../media/image36.png"/><Relationship Id="rId17" Type="http://schemas.openxmlformats.org/officeDocument/2006/relationships/image" Target="../media/image37.png"/><Relationship Id="rId16" Type="http://schemas.openxmlformats.org/officeDocument/2006/relationships/image" Target="../media/image5.png"/><Relationship Id="rId5" Type="http://schemas.openxmlformats.org/officeDocument/2006/relationships/image" Target="../media/image4.png"/><Relationship Id="rId19" Type="http://schemas.openxmlformats.org/officeDocument/2006/relationships/image" Target="../media/image56.png"/><Relationship Id="rId6" Type="http://schemas.openxmlformats.org/officeDocument/2006/relationships/image" Target="../media/image63.png"/><Relationship Id="rId18" Type="http://schemas.openxmlformats.org/officeDocument/2006/relationships/image" Target="../media/image38.png"/><Relationship Id="rId7" Type="http://schemas.openxmlformats.org/officeDocument/2006/relationships/image" Target="../media/image41.png"/><Relationship Id="rId8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20" Type="http://schemas.openxmlformats.org/officeDocument/2006/relationships/image" Target="../media/image40.png"/><Relationship Id="rId11" Type="http://schemas.openxmlformats.org/officeDocument/2006/relationships/image" Target="../media/image30.png"/><Relationship Id="rId10" Type="http://schemas.openxmlformats.org/officeDocument/2006/relationships/image" Target="../media/image13.png"/><Relationship Id="rId13" Type="http://schemas.openxmlformats.org/officeDocument/2006/relationships/image" Target="../media/image53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Relationship Id="rId4" Type="http://schemas.openxmlformats.org/officeDocument/2006/relationships/image" Target="../media/image44.png"/><Relationship Id="rId9" Type="http://schemas.openxmlformats.org/officeDocument/2006/relationships/image" Target="../media/image31.png"/><Relationship Id="rId15" Type="http://schemas.openxmlformats.org/officeDocument/2006/relationships/image" Target="../media/image35.png"/><Relationship Id="rId14" Type="http://schemas.openxmlformats.org/officeDocument/2006/relationships/image" Target="../media/image36.png"/><Relationship Id="rId17" Type="http://schemas.openxmlformats.org/officeDocument/2006/relationships/image" Target="../media/image37.png"/><Relationship Id="rId16" Type="http://schemas.openxmlformats.org/officeDocument/2006/relationships/image" Target="../media/image5.png"/><Relationship Id="rId5" Type="http://schemas.openxmlformats.org/officeDocument/2006/relationships/image" Target="../media/image4.png"/><Relationship Id="rId19" Type="http://schemas.openxmlformats.org/officeDocument/2006/relationships/image" Target="../media/image56.png"/><Relationship Id="rId6" Type="http://schemas.openxmlformats.org/officeDocument/2006/relationships/image" Target="../media/image63.png"/><Relationship Id="rId18" Type="http://schemas.openxmlformats.org/officeDocument/2006/relationships/image" Target="../media/image38.png"/><Relationship Id="rId7" Type="http://schemas.openxmlformats.org/officeDocument/2006/relationships/image" Target="../media/image41.png"/><Relationship Id="rId8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9.png"/><Relationship Id="rId4" Type="http://schemas.openxmlformats.org/officeDocument/2006/relationships/image" Target="../media/image72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75.png"/><Relationship Id="rId8" Type="http://schemas.openxmlformats.org/officeDocument/2006/relationships/image" Target="../media/image7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7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6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77.png"/><Relationship Id="rId5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9.png"/><Relationship Id="rId4" Type="http://schemas.openxmlformats.org/officeDocument/2006/relationships/image" Target="../media/image72.png"/><Relationship Id="rId5" Type="http://schemas.openxmlformats.org/officeDocument/2006/relationships/image" Target="../media/image74.png"/><Relationship Id="rId6" Type="http://schemas.openxmlformats.org/officeDocument/2006/relationships/image" Target="../media/image6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9.png"/><Relationship Id="rId4" Type="http://schemas.openxmlformats.org/officeDocument/2006/relationships/image" Target="../media/image72.png"/><Relationship Id="rId5" Type="http://schemas.openxmlformats.org/officeDocument/2006/relationships/image" Target="../media/image8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6.png"/><Relationship Id="rId4" Type="http://schemas.openxmlformats.org/officeDocument/2006/relationships/image" Target="../media/image79.png"/><Relationship Id="rId9" Type="http://schemas.openxmlformats.org/officeDocument/2006/relationships/image" Target="../media/image90.png"/><Relationship Id="rId5" Type="http://schemas.openxmlformats.org/officeDocument/2006/relationships/image" Target="../media/image73.png"/><Relationship Id="rId6" Type="http://schemas.openxmlformats.org/officeDocument/2006/relationships/image" Target="../media/image95.png"/><Relationship Id="rId7" Type="http://schemas.openxmlformats.org/officeDocument/2006/relationships/image" Target="../media/image71.png"/><Relationship Id="rId8" Type="http://schemas.openxmlformats.org/officeDocument/2006/relationships/image" Target="../media/image8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1.png"/><Relationship Id="rId4" Type="http://schemas.openxmlformats.org/officeDocument/2006/relationships/image" Target="../media/image8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Relationship Id="rId4" Type="http://schemas.openxmlformats.org/officeDocument/2006/relationships/image" Target="../media/image7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Relationship Id="rId4" Type="http://schemas.openxmlformats.org/officeDocument/2006/relationships/image" Target="../media/image7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Relationship Id="rId4" Type="http://schemas.openxmlformats.org/officeDocument/2006/relationships/image" Target="../media/image7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9.png"/><Relationship Id="rId4" Type="http://schemas.openxmlformats.org/officeDocument/2006/relationships/image" Target="../media/image72.png"/><Relationship Id="rId5" Type="http://schemas.openxmlformats.org/officeDocument/2006/relationships/image" Target="../media/image71.png"/><Relationship Id="rId6" Type="http://schemas.openxmlformats.org/officeDocument/2006/relationships/image" Target="../media/image85.png"/><Relationship Id="rId7" Type="http://schemas.openxmlformats.org/officeDocument/2006/relationships/image" Target="../media/image95.png"/><Relationship Id="rId8" Type="http://schemas.openxmlformats.org/officeDocument/2006/relationships/image" Target="../media/image9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9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9" Type="http://schemas.openxmlformats.org/officeDocument/2006/relationships/image" Target="../media/image26.jp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2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9.png"/><Relationship Id="rId4" Type="http://schemas.openxmlformats.org/officeDocument/2006/relationships/image" Target="../media/image72.png"/><Relationship Id="rId5" Type="http://schemas.openxmlformats.org/officeDocument/2006/relationships/image" Target="../media/image89.png"/><Relationship Id="rId6" Type="http://schemas.openxmlformats.org/officeDocument/2006/relationships/image" Target="../media/image97.png"/><Relationship Id="rId7" Type="http://schemas.openxmlformats.org/officeDocument/2006/relationships/image" Target="../media/image9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3.png"/><Relationship Id="rId4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60.png"/></Relationships>
</file>

<file path=ppt/slides/_rels/slide9.xml.rels><?xml version="1.0" encoding="UTF-8" standalone="yes"?><Relationships xmlns="http://schemas.openxmlformats.org/package/2006/relationships"><Relationship Id="rId20" Type="http://schemas.openxmlformats.org/officeDocument/2006/relationships/image" Target="../media/image39.png"/><Relationship Id="rId11" Type="http://schemas.openxmlformats.org/officeDocument/2006/relationships/image" Target="../media/image30.png"/><Relationship Id="rId10" Type="http://schemas.openxmlformats.org/officeDocument/2006/relationships/image" Target="../media/image13.png"/><Relationship Id="rId13" Type="http://schemas.openxmlformats.org/officeDocument/2006/relationships/image" Target="../media/image53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png"/><Relationship Id="rId4" Type="http://schemas.openxmlformats.org/officeDocument/2006/relationships/image" Target="../media/image44.png"/><Relationship Id="rId9" Type="http://schemas.openxmlformats.org/officeDocument/2006/relationships/image" Target="../media/image31.png"/><Relationship Id="rId15" Type="http://schemas.openxmlformats.org/officeDocument/2006/relationships/image" Target="../media/image35.png"/><Relationship Id="rId14" Type="http://schemas.openxmlformats.org/officeDocument/2006/relationships/image" Target="../media/image36.png"/><Relationship Id="rId17" Type="http://schemas.openxmlformats.org/officeDocument/2006/relationships/image" Target="../media/image37.png"/><Relationship Id="rId16" Type="http://schemas.openxmlformats.org/officeDocument/2006/relationships/image" Target="../media/image5.png"/><Relationship Id="rId5" Type="http://schemas.openxmlformats.org/officeDocument/2006/relationships/image" Target="../media/image4.png"/><Relationship Id="rId19" Type="http://schemas.openxmlformats.org/officeDocument/2006/relationships/image" Target="../media/image40.png"/><Relationship Id="rId6" Type="http://schemas.openxmlformats.org/officeDocument/2006/relationships/image" Target="../media/image63.png"/><Relationship Id="rId18" Type="http://schemas.openxmlformats.org/officeDocument/2006/relationships/image" Target="../media/image38.png"/><Relationship Id="rId7" Type="http://schemas.openxmlformats.org/officeDocument/2006/relationships/image" Target="../media/image41.png"/><Relationship Id="rId8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7E5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"/>
          <p:cNvPicPr preferRelativeResize="0"/>
          <p:nvPr/>
        </p:nvPicPr>
        <p:blipFill rotWithShape="1">
          <a:blip r:embed="rId3">
            <a:alphaModFix/>
          </a:blip>
          <a:srcRect b="30849" l="0" r="1499" t="0"/>
          <a:stretch/>
        </p:blipFill>
        <p:spPr>
          <a:xfrm rot="-1382617">
            <a:off x="1615147" y="3222468"/>
            <a:ext cx="4398805" cy="676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732364">
            <a:off x="12364205" y="933258"/>
            <a:ext cx="4622817" cy="4752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4640231" y="-524471"/>
            <a:ext cx="8725546" cy="1052423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"/>
          <p:cNvSpPr/>
          <p:nvPr/>
        </p:nvSpPr>
        <p:spPr>
          <a:xfrm>
            <a:off x="4661620" y="2815750"/>
            <a:ext cx="9081768" cy="5009621"/>
          </a:xfrm>
          <a:custGeom>
            <a:rect b="b" l="l" r="r" t="t"/>
            <a:pathLst>
              <a:path extrusionOk="0" h="1879496" w="3407273">
                <a:moveTo>
                  <a:pt x="278431" y="16918"/>
                </a:moveTo>
                <a:cubicBezTo>
                  <a:pt x="278431" y="16918"/>
                  <a:pt x="604014" y="12258"/>
                  <a:pt x="930760" y="12454"/>
                </a:cubicBezTo>
                <a:cubicBezTo>
                  <a:pt x="2337917" y="12671"/>
                  <a:pt x="3133206" y="0"/>
                  <a:pt x="3133206" y="0"/>
                </a:cubicBezTo>
                <a:cubicBezTo>
                  <a:pt x="3200669" y="0"/>
                  <a:pt x="3276606" y="0"/>
                  <a:pt x="3355379" y="85073"/>
                </a:cubicBezTo>
                <a:cubicBezTo>
                  <a:pt x="3398357" y="131488"/>
                  <a:pt x="3399426" y="240224"/>
                  <a:pt x="3399831" y="320281"/>
                </a:cubicBezTo>
                <a:cubicBezTo>
                  <a:pt x="3399831" y="320281"/>
                  <a:pt x="3398126" y="932605"/>
                  <a:pt x="3398126" y="1116912"/>
                </a:cubicBezTo>
                <a:cubicBezTo>
                  <a:pt x="3398126" y="1331071"/>
                  <a:pt x="3407274" y="1630250"/>
                  <a:pt x="3407274" y="1630250"/>
                </a:cubicBezTo>
                <a:cubicBezTo>
                  <a:pt x="3407274" y="1758918"/>
                  <a:pt x="3403105" y="1879496"/>
                  <a:pt x="3150267" y="1871362"/>
                </a:cubicBezTo>
                <a:cubicBezTo>
                  <a:pt x="3150267" y="1871362"/>
                  <a:pt x="2773794" y="1851063"/>
                  <a:pt x="2388311" y="1858662"/>
                </a:cubicBezTo>
                <a:cubicBezTo>
                  <a:pt x="1200217" y="1866796"/>
                  <a:pt x="304023" y="1879496"/>
                  <a:pt x="304023" y="1879496"/>
                </a:cubicBezTo>
                <a:cubicBezTo>
                  <a:pt x="132548" y="1879496"/>
                  <a:pt x="4213" y="1778427"/>
                  <a:pt x="8532" y="1575880"/>
                </a:cubicBezTo>
                <a:cubicBezTo>
                  <a:pt x="8532" y="1575880"/>
                  <a:pt x="9630" y="1077339"/>
                  <a:pt x="4815" y="932605"/>
                </a:cubicBezTo>
                <a:cubicBezTo>
                  <a:pt x="0" y="663668"/>
                  <a:pt x="25592" y="330596"/>
                  <a:pt x="25592" y="330596"/>
                </a:cubicBezTo>
                <a:cubicBezTo>
                  <a:pt x="27224" y="150571"/>
                  <a:pt x="143504" y="16918"/>
                  <a:pt x="278431" y="16918"/>
                </a:cubicBezTo>
                <a:close/>
              </a:path>
            </a:pathLst>
          </a:custGeom>
          <a:solidFill>
            <a:srgbClr val="FFF9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"/>
          <p:cNvSpPr txBox="1"/>
          <p:nvPr/>
        </p:nvSpPr>
        <p:spPr>
          <a:xfrm>
            <a:off x="5269194" y="3933105"/>
            <a:ext cx="7866620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D99593"/>
                </a:solidFill>
                <a:latin typeface="Erica One"/>
                <a:ea typeface="Erica One"/>
                <a:cs typeface="Erica One"/>
                <a:sym typeface="Erica One"/>
              </a:rPr>
              <a:t>COORDINATES 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D99593"/>
                </a:solidFill>
                <a:latin typeface="Erica One"/>
                <a:ea typeface="Erica One"/>
                <a:cs typeface="Erica One"/>
                <a:sym typeface="Erica One"/>
              </a:rPr>
              <a:t>IN  TURTLE</a:t>
            </a:r>
            <a:endParaRPr/>
          </a:p>
        </p:txBody>
      </p:sp>
      <p:pic>
        <p:nvPicPr>
          <p:cNvPr id="164" name="Google Shape;164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180231">
            <a:off x="2190417" y="2244404"/>
            <a:ext cx="831833" cy="831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1180231">
            <a:off x="3159205" y="1284245"/>
            <a:ext cx="1223634" cy="1250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2682344">
            <a:off x="900474" y="1213133"/>
            <a:ext cx="2348424" cy="76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958080" y="3247533"/>
            <a:ext cx="1110597" cy="1239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016542" y="4553394"/>
            <a:ext cx="831833" cy="831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-10185448">
            <a:off x="1797196" y="6745508"/>
            <a:ext cx="2793450" cy="279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835503">
            <a:off x="13432875" y="6744518"/>
            <a:ext cx="3415912" cy="3260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8787215">
            <a:off x="15672146" y="5745507"/>
            <a:ext cx="793059" cy="36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AE6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0"/>
          <p:cNvSpPr/>
          <p:nvPr/>
        </p:nvSpPr>
        <p:spPr>
          <a:xfrm>
            <a:off x="4154153" y="864069"/>
            <a:ext cx="12854240" cy="8118486"/>
          </a:xfrm>
          <a:custGeom>
            <a:rect b="b" l="l" r="r" t="t"/>
            <a:pathLst>
              <a:path extrusionOk="0" h="6208505" w="9830111">
                <a:moveTo>
                  <a:pt x="278431" y="16918"/>
                </a:moveTo>
                <a:cubicBezTo>
                  <a:pt x="278431" y="16918"/>
                  <a:pt x="604014" y="12258"/>
                  <a:pt x="1045114" y="12454"/>
                </a:cubicBezTo>
                <a:cubicBezTo>
                  <a:pt x="7948380" y="12671"/>
                  <a:pt x="9556042" y="0"/>
                  <a:pt x="9556042" y="0"/>
                </a:cubicBezTo>
                <a:cubicBezTo>
                  <a:pt x="9623506" y="0"/>
                  <a:pt x="9699443" y="0"/>
                  <a:pt x="9778216" y="85073"/>
                </a:cubicBezTo>
                <a:cubicBezTo>
                  <a:pt x="9821194" y="131488"/>
                  <a:pt x="9822262" y="240224"/>
                  <a:pt x="9822667" y="320281"/>
                </a:cubicBezTo>
                <a:cubicBezTo>
                  <a:pt x="9822667" y="320281"/>
                  <a:pt x="9820963" y="4514342"/>
                  <a:pt x="9820963" y="5445921"/>
                </a:cubicBezTo>
                <a:cubicBezTo>
                  <a:pt x="9820963" y="5660080"/>
                  <a:pt x="9830111" y="5959259"/>
                  <a:pt x="9830111" y="5959259"/>
                </a:cubicBezTo>
                <a:cubicBezTo>
                  <a:pt x="9830111" y="6087927"/>
                  <a:pt x="9825941" y="6208505"/>
                  <a:pt x="9573103" y="6200371"/>
                </a:cubicBezTo>
                <a:cubicBezTo>
                  <a:pt x="9573103" y="6200371"/>
                  <a:pt x="9196631" y="6180072"/>
                  <a:pt x="8195606" y="6187671"/>
                </a:cubicBezTo>
                <a:cubicBezTo>
                  <a:pt x="2367023" y="6195805"/>
                  <a:pt x="304023" y="6208505"/>
                  <a:pt x="304023" y="6208505"/>
                </a:cubicBezTo>
                <a:cubicBezTo>
                  <a:pt x="132548" y="6208505"/>
                  <a:pt x="4213" y="6107436"/>
                  <a:pt x="8532" y="5904889"/>
                </a:cubicBezTo>
                <a:cubicBezTo>
                  <a:pt x="8532" y="5904889"/>
                  <a:pt x="9630" y="5406348"/>
                  <a:pt x="4815" y="1542526"/>
                </a:cubicBezTo>
                <a:cubicBezTo>
                  <a:pt x="0" y="663668"/>
                  <a:pt x="25592" y="330596"/>
                  <a:pt x="25592" y="330596"/>
                </a:cubicBezTo>
                <a:cubicBezTo>
                  <a:pt x="27224" y="150571"/>
                  <a:pt x="143504" y="16918"/>
                  <a:pt x="278431" y="16918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10"/>
          <p:cNvGrpSpPr/>
          <p:nvPr/>
        </p:nvGrpSpPr>
        <p:grpSpPr>
          <a:xfrm>
            <a:off x="1273340" y="732326"/>
            <a:ext cx="16366331" cy="9068387"/>
            <a:chOff x="-6989" y="0"/>
            <a:chExt cx="18249771" cy="12091182"/>
          </a:xfrm>
        </p:grpSpPr>
        <p:sp>
          <p:nvSpPr>
            <p:cNvPr id="290" name="Google Shape;290;p10"/>
            <p:cNvSpPr/>
            <p:nvPr/>
          </p:nvSpPr>
          <p:spPr>
            <a:xfrm>
              <a:off x="-6989" y="281638"/>
              <a:ext cx="17931505" cy="11809544"/>
            </a:xfrm>
            <a:custGeom>
              <a:rect b="b" l="l" r="r" t="t"/>
              <a:pathLst>
                <a:path extrusionOk="0" h="7119301" w="10809882">
                  <a:moveTo>
                    <a:pt x="278431" y="16918"/>
                  </a:moveTo>
                  <a:cubicBezTo>
                    <a:pt x="278431" y="16918"/>
                    <a:pt x="604014" y="12258"/>
                    <a:pt x="1062558" y="12454"/>
                  </a:cubicBezTo>
                  <a:cubicBezTo>
                    <a:pt x="8804229" y="12671"/>
                    <a:pt x="10535814" y="0"/>
                    <a:pt x="10535814" y="0"/>
                  </a:cubicBezTo>
                  <a:cubicBezTo>
                    <a:pt x="10603278" y="0"/>
                    <a:pt x="10679215" y="0"/>
                    <a:pt x="10757988" y="85073"/>
                  </a:cubicBezTo>
                  <a:cubicBezTo>
                    <a:pt x="10800966" y="131488"/>
                    <a:pt x="10802035" y="240224"/>
                    <a:pt x="10802439" y="320281"/>
                  </a:cubicBezTo>
                  <a:cubicBezTo>
                    <a:pt x="10802439" y="320281"/>
                    <a:pt x="10800735" y="5267917"/>
                    <a:pt x="10800735" y="6356717"/>
                  </a:cubicBezTo>
                  <a:cubicBezTo>
                    <a:pt x="10800735" y="6570876"/>
                    <a:pt x="10809883" y="6870054"/>
                    <a:pt x="10809883" y="6870054"/>
                  </a:cubicBezTo>
                  <a:cubicBezTo>
                    <a:pt x="10809883" y="6998723"/>
                    <a:pt x="10805713" y="7119301"/>
                    <a:pt x="10552875" y="7111167"/>
                  </a:cubicBezTo>
                  <a:cubicBezTo>
                    <a:pt x="10552875" y="7111167"/>
                    <a:pt x="10176403" y="7090868"/>
                    <a:pt x="9081481" y="7098467"/>
                  </a:cubicBezTo>
                  <a:cubicBezTo>
                    <a:pt x="2545013" y="7106601"/>
                    <a:pt x="304023" y="7119301"/>
                    <a:pt x="304023" y="7119301"/>
                  </a:cubicBezTo>
                  <a:cubicBezTo>
                    <a:pt x="132548" y="7119301"/>
                    <a:pt x="4213" y="7018231"/>
                    <a:pt x="8532" y="6815685"/>
                  </a:cubicBezTo>
                  <a:cubicBezTo>
                    <a:pt x="8532" y="6815685"/>
                    <a:pt x="9630" y="6317143"/>
                    <a:pt x="4815" y="1670849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D1B4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0"/>
            <p:cNvSpPr/>
            <p:nvPr/>
          </p:nvSpPr>
          <p:spPr>
            <a:xfrm>
              <a:off x="329481" y="0"/>
              <a:ext cx="17913301" cy="11727398"/>
            </a:xfrm>
            <a:custGeom>
              <a:rect b="b" l="l" r="r" t="t"/>
              <a:pathLst>
                <a:path extrusionOk="0" h="7087086" w="10825342">
                  <a:moveTo>
                    <a:pt x="278431" y="16918"/>
                  </a:moveTo>
                  <a:cubicBezTo>
                    <a:pt x="278431" y="16918"/>
                    <a:pt x="604014" y="12258"/>
                    <a:pt x="1062834" y="12454"/>
                  </a:cubicBezTo>
                  <a:cubicBezTo>
                    <a:pt x="8817733" y="12671"/>
                    <a:pt x="10551274" y="0"/>
                    <a:pt x="10551274" y="0"/>
                  </a:cubicBezTo>
                  <a:cubicBezTo>
                    <a:pt x="10618737" y="0"/>
                    <a:pt x="10694674" y="0"/>
                    <a:pt x="10773448" y="85073"/>
                  </a:cubicBezTo>
                  <a:cubicBezTo>
                    <a:pt x="10816426" y="131488"/>
                    <a:pt x="10817494" y="240224"/>
                    <a:pt x="10817899" y="320281"/>
                  </a:cubicBezTo>
                  <a:cubicBezTo>
                    <a:pt x="10817899" y="320281"/>
                    <a:pt x="10816195" y="5241263"/>
                    <a:pt x="10816195" y="6324502"/>
                  </a:cubicBezTo>
                  <a:cubicBezTo>
                    <a:pt x="10816195" y="6538661"/>
                    <a:pt x="10825342" y="6837839"/>
                    <a:pt x="10825342" y="6837839"/>
                  </a:cubicBezTo>
                  <a:cubicBezTo>
                    <a:pt x="10825342" y="6966508"/>
                    <a:pt x="10821173" y="7087086"/>
                    <a:pt x="10568335" y="7078952"/>
                  </a:cubicBezTo>
                  <a:cubicBezTo>
                    <a:pt x="10568335" y="7078952"/>
                    <a:pt x="10191862" y="7058653"/>
                    <a:pt x="9095459" y="7066252"/>
                  </a:cubicBezTo>
                  <a:cubicBezTo>
                    <a:pt x="2547822" y="7074386"/>
                    <a:pt x="304023" y="7087086"/>
                    <a:pt x="304023" y="7087086"/>
                  </a:cubicBezTo>
                  <a:cubicBezTo>
                    <a:pt x="132548" y="7087086"/>
                    <a:pt x="4213" y="6986016"/>
                    <a:pt x="8532" y="6783470"/>
                  </a:cubicBezTo>
                  <a:cubicBezTo>
                    <a:pt x="8532" y="6783470"/>
                    <a:pt x="9630" y="6284928"/>
                    <a:pt x="4815" y="1666310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FFF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10"/>
          <p:cNvSpPr txBox="1"/>
          <p:nvPr/>
        </p:nvSpPr>
        <p:spPr>
          <a:xfrm>
            <a:off x="1648375" y="999925"/>
            <a:ext cx="15991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COORDINATES</a:t>
            </a:r>
            <a:endParaRPr sz="7000">
              <a:solidFill>
                <a:srgbClr val="002060"/>
              </a:solidFill>
              <a:latin typeface="Erica One"/>
              <a:ea typeface="Erica One"/>
              <a:cs typeface="Erica One"/>
              <a:sym typeface="Erica One"/>
            </a:endParaRPr>
          </a:p>
        </p:txBody>
      </p:sp>
      <p:sp>
        <p:nvSpPr>
          <p:cNvPr id="293" name="Google Shape;293;p10"/>
          <p:cNvSpPr txBox="1"/>
          <p:nvPr/>
        </p:nvSpPr>
        <p:spPr>
          <a:xfrm>
            <a:off x="2667001" y="2186267"/>
            <a:ext cx="14537682" cy="6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Coordinates are a set of numbers that show you a </a:t>
            </a:r>
            <a:r>
              <a:rPr b="0" i="0"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position</a:t>
            </a:r>
            <a:r>
              <a:rPr b="0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 on the Turtle Graphics Window.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It can help you find a specific point that you are looking for</a:t>
            </a:r>
            <a:r>
              <a:rPr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 i</a:t>
            </a:r>
            <a:r>
              <a:rPr b="0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n the Turtle Graphics Window.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Coordinates are written in </a:t>
            </a:r>
            <a:r>
              <a:rPr b="0" i="0"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parentheses</a:t>
            </a:r>
            <a:r>
              <a:rPr b="0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 and separated by a </a:t>
            </a:r>
            <a:r>
              <a:rPr b="0" i="0"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comma</a:t>
            </a:r>
            <a:r>
              <a:rPr b="0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: </a:t>
            </a:r>
            <a:r>
              <a:rPr b="1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(100, 200)</a:t>
            </a:r>
            <a:r>
              <a:rPr b="0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.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the point on the X-axis is written first, followed by the point on the Y-axis.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AE6FF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1"/>
          <p:cNvSpPr/>
          <p:nvPr/>
        </p:nvSpPr>
        <p:spPr>
          <a:xfrm>
            <a:off x="4154153" y="864069"/>
            <a:ext cx="12854240" cy="8118486"/>
          </a:xfrm>
          <a:custGeom>
            <a:rect b="b" l="l" r="r" t="t"/>
            <a:pathLst>
              <a:path extrusionOk="0" h="6208505" w="9830111">
                <a:moveTo>
                  <a:pt x="278431" y="16918"/>
                </a:moveTo>
                <a:cubicBezTo>
                  <a:pt x="278431" y="16918"/>
                  <a:pt x="604014" y="12258"/>
                  <a:pt x="1045114" y="12454"/>
                </a:cubicBezTo>
                <a:cubicBezTo>
                  <a:pt x="7948380" y="12671"/>
                  <a:pt x="9556042" y="0"/>
                  <a:pt x="9556042" y="0"/>
                </a:cubicBezTo>
                <a:cubicBezTo>
                  <a:pt x="9623506" y="0"/>
                  <a:pt x="9699443" y="0"/>
                  <a:pt x="9778216" y="85073"/>
                </a:cubicBezTo>
                <a:cubicBezTo>
                  <a:pt x="9821194" y="131488"/>
                  <a:pt x="9822262" y="240224"/>
                  <a:pt x="9822667" y="320281"/>
                </a:cubicBezTo>
                <a:cubicBezTo>
                  <a:pt x="9822667" y="320281"/>
                  <a:pt x="9820963" y="4514342"/>
                  <a:pt x="9820963" y="5445921"/>
                </a:cubicBezTo>
                <a:cubicBezTo>
                  <a:pt x="9820963" y="5660080"/>
                  <a:pt x="9830111" y="5959259"/>
                  <a:pt x="9830111" y="5959259"/>
                </a:cubicBezTo>
                <a:cubicBezTo>
                  <a:pt x="9830111" y="6087927"/>
                  <a:pt x="9825941" y="6208505"/>
                  <a:pt x="9573103" y="6200371"/>
                </a:cubicBezTo>
                <a:cubicBezTo>
                  <a:pt x="9573103" y="6200371"/>
                  <a:pt x="9196631" y="6180072"/>
                  <a:pt x="8195606" y="6187671"/>
                </a:cubicBezTo>
                <a:cubicBezTo>
                  <a:pt x="2367023" y="6195805"/>
                  <a:pt x="304023" y="6208505"/>
                  <a:pt x="304023" y="6208505"/>
                </a:cubicBezTo>
                <a:cubicBezTo>
                  <a:pt x="132548" y="6208505"/>
                  <a:pt x="4213" y="6107436"/>
                  <a:pt x="8532" y="5904889"/>
                </a:cubicBezTo>
                <a:cubicBezTo>
                  <a:pt x="8532" y="5904889"/>
                  <a:pt x="9630" y="5406348"/>
                  <a:pt x="4815" y="1542526"/>
                </a:cubicBezTo>
                <a:cubicBezTo>
                  <a:pt x="0" y="663668"/>
                  <a:pt x="25592" y="330596"/>
                  <a:pt x="25592" y="330596"/>
                </a:cubicBezTo>
                <a:cubicBezTo>
                  <a:pt x="27224" y="150571"/>
                  <a:pt x="143504" y="16918"/>
                  <a:pt x="278431" y="16918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1"/>
          <p:cNvGrpSpPr/>
          <p:nvPr/>
        </p:nvGrpSpPr>
        <p:grpSpPr>
          <a:xfrm>
            <a:off x="1273340" y="732326"/>
            <a:ext cx="16366331" cy="9068387"/>
            <a:chOff x="-6989" y="0"/>
            <a:chExt cx="18249771" cy="12091182"/>
          </a:xfrm>
        </p:grpSpPr>
        <p:sp>
          <p:nvSpPr>
            <p:cNvPr id="300" name="Google Shape;300;p11"/>
            <p:cNvSpPr/>
            <p:nvPr/>
          </p:nvSpPr>
          <p:spPr>
            <a:xfrm>
              <a:off x="-6989" y="281638"/>
              <a:ext cx="17931505" cy="11809544"/>
            </a:xfrm>
            <a:custGeom>
              <a:rect b="b" l="l" r="r" t="t"/>
              <a:pathLst>
                <a:path extrusionOk="0" h="7119301" w="10809882">
                  <a:moveTo>
                    <a:pt x="278431" y="16918"/>
                  </a:moveTo>
                  <a:cubicBezTo>
                    <a:pt x="278431" y="16918"/>
                    <a:pt x="604014" y="12258"/>
                    <a:pt x="1062558" y="12454"/>
                  </a:cubicBezTo>
                  <a:cubicBezTo>
                    <a:pt x="8804229" y="12671"/>
                    <a:pt x="10535814" y="0"/>
                    <a:pt x="10535814" y="0"/>
                  </a:cubicBezTo>
                  <a:cubicBezTo>
                    <a:pt x="10603278" y="0"/>
                    <a:pt x="10679215" y="0"/>
                    <a:pt x="10757988" y="85073"/>
                  </a:cubicBezTo>
                  <a:cubicBezTo>
                    <a:pt x="10800966" y="131488"/>
                    <a:pt x="10802035" y="240224"/>
                    <a:pt x="10802439" y="320281"/>
                  </a:cubicBezTo>
                  <a:cubicBezTo>
                    <a:pt x="10802439" y="320281"/>
                    <a:pt x="10800735" y="5267917"/>
                    <a:pt x="10800735" y="6356717"/>
                  </a:cubicBezTo>
                  <a:cubicBezTo>
                    <a:pt x="10800735" y="6570876"/>
                    <a:pt x="10809883" y="6870054"/>
                    <a:pt x="10809883" y="6870054"/>
                  </a:cubicBezTo>
                  <a:cubicBezTo>
                    <a:pt x="10809883" y="6998723"/>
                    <a:pt x="10805713" y="7119301"/>
                    <a:pt x="10552875" y="7111167"/>
                  </a:cubicBezTo>
                  <a:cubicBezTo>
                    <a:pt x="10552875" y="7111167"/>
                    <a:pt x="10176403" y="7090868"/>
                    <a:pt x="9081481" y="7098467"/>
                  </a:cubicBezTo>
                  <a:cubicBezTo>
                    <a:pt x="2545013" y="7106601"/>
                    <a:pt x="304023" y="7119301"/>
                    <a:pt x="304023" y="7119301"/>
                  </a:cubicBezTo>
                  <a:cubicBezTo>
                    <a:pt x="132548" y="7119301"/>
                    <a:pt x="4213" y="7018231"/>
                    <a:pt x="8532" y="6815685"/>
                  </a:cubicBezTo>
                  <a:cubicBezTo>
                    <a:pt x="8532" y="6815685"/>
                    <a:pt x="9630" y="6317143"/>
                    <a:pt x="4815" y="1670849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D1B4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329481" y="0"/>
              <a:ext cx="17913301" cy="11727398"/>
            </a:xfrm>
            <a:custGeom>
              <a:rect b="b" l="l" r="r" t="t"/>
              <a:pathLst>
                <a:path extrusionOk="0" h="7087086" w="10825342">
                  <a:moveTo>
                    <a:pt x="278431" y="16918"/>
                  </a:moveTo>
                  <a:cubicBezTo>
                    <a:pt x="278431" y="16918"/>
                    <a:pt x="604014" y="12258"/>
                    <a:pt x="1062834" y="12454"/>
                  </a:cubicBezTo>
                  <a:cubicBezTo>
                    <a:pt x="8817733" y="12671"/>
                    <a:pt x="10551274" y="0"/>
                    <a:pt x="10551274" y="0"/>
                  </a:cubicBezTo>
                  <a:cubicBezTo>
                    <a:pt x="10618737" y="0"/>
                    <a:pt x="10694674" y="0"/>
                    <a:pt x="10773448" y="85073"/>
                  </a:cubicBezTo>
                  <a:cubicBezTo>
                    <a:pt x="10816426" y="131488"/>
                    <a:pt x="10817494" y="240224"/>
                    <a:pt x="10817899" y="320281"/>
                  </a:cubicBezTo>
                  <a:cubicBezTo>
                    <a:pt x="10817899" y="320281"/>
                    <a:pt x="10816195" y="5241263"/>
                    <a:pt x="10816195" y="6324502"/>
                  </a:cubicBezTo>
                  <a:cubicBezTo>
                    <a:pt x="10816195" y="6538661"/>
                    <a:pt x="10825342" y="6837839"/>
                    <a:pt x="10825342" y="6837839"/>
                  </a:cubicBezTo>
                  <a:cubicBezTo>
                    <a:pt x="10825342" y="6966508"/>
                    <a:pt x="10821173" y="7087086"/>
                    <a:pt x="10568335" y="7078952"/>
                  </a:cubicBezTo>
                  <a:cubicBezTo>
                    <a:pt x="10568335" y="7078952"/>
                    <a:pt x="10191862" y="7058653"/>
                    <a:pt x="9095459" y="7066252"/>
                  </a:cubicBezTo>
                  <a:cubicBezTo>
                    <a:pt x="2547822" y="7074386"/>
                    <a:pt x="304023" y="7087086"/>
                    <a:pt x="304023" y="7087086"/>
                  </a:cubicBezTo>
                  <a:cubicBezTo>
                    <a:pt x="132548" y="7087086"/>
                    <a:pt x="4213" y="6986016"/>
                    <a:pt x="8532" y="6783470"/>
                  </a:cubicBezTo>
                  <a:cubicBezTo>
                    <a:pt x="8532" y="6783470"/>
                    <a:pt x="9630" y="6284928"/>
                    <a:pt x="4815" y="1666310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FFF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11"/>
          <p:cNvSpPr txBox="1"/>
          <p:nvPr/>
        </p:nvSpPr>
        <p:spPr>
          <a:xfrm>
            <a:off x="2667001" y="2186267"/>
            <a:ext cx="14537682" cy="6499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A Coordinate is a combination of a </a:t>
            </a:r>
            <a:r>
              <a:rPr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x-value</a:t>
            </a:r>
            <a:r>
              <a:rPr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 and a </a:t>
            </a:r>
            <a:r>
              <a:rPr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y-value.</a:t>
            </a:r>
            <a:endParaRPr sz="48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Overlock"/>
                <a:ea typeface="Overlock"/>
                <a:cs typeface="Overlock"/>
                <a:sym typeface="Overlock"/>
              </a:rPr>
              <a:t>A</a:t>
            </a:r>
            <a:r>
              <a:rPr b="0" i="0" lang="en-US" sz="4000">
                <a:solidFill>
                  <a:srgbClr val="FF0000"/>
                </a:solidFill>
                <a:latin typeface="Overlock"/>
                <a:ea typeface="Overlock"/>
                <a:cs typeface="Overlock"/>
                <a:sym typeface="Overlock"/>
              </a:rPr>
              <a:t>long the corridor (X-value first), Up the stairs (Y-value next).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4000">
              <a:solidFill>
                <a:srgbClr val="FF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A Coordinate in the Turtle Graphics Window is given as:		</a:t>
            </a:r>
            <a:r>
              <a:rPr b="1"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(x, y)</a:t>
            </a:r>
            <a:endParaRPr sz="4800">
              <a:solidFill>
                <a:srgbClr val="5F497A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	where x is the distance to be moved right/left 	and y is the distance to be moved up/down.</a:t>
            </a:r>
            <a:endParaRPr b="1" sz="48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03" name="Google Shape;303;p11"/>
          <p:cNvSpPr txBox="1"/>
          <p:nvPr/>
        </p:nvSpPr>
        <p:spPr>
          <a:xfrm>
            <a:off x="1648375" y="999925"/>
            <a:ext cx="15991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COORDINATES</a:t>
            </a:r>
            <a:endParaRPr sz="7000">
              <a:solidFill>
                <a:srgbClr val="002060"/>
              </a:solidFill>
              <a:latin typeface="Erica One"/>
              <a:ea typeface="Erica One"/>
              <a:cs typeface="Erica One"/>
              <a:sym typeface="Erica On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AE6FF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"/>
          <p:cNvSpPr/>
          <p:nvPr/>
        </p:nvSpPr>
        <p:spPr>
          <a:xfrm>
            <a:off x="4154153" y="864069"/>
            <a:ext cx="12854240" cy="8118486"/>
          </a:xfrm>
          <a:custGeom>
            <a:rect b="b" l="l" r="r" t="t"/>
            <a:pathLst>
              <a:path extrusionOk="0" h="6208505" w="9830111">
                <a:moveTo>
                  <a:pt x="278431" y="16918"/>
                </a:moveTo>
                <a:cubicBezTo>
                  <a:pt x="278431" y="16918"/>
                  <a:pt x="604014" y="12258"/>
                  <a:pt x="1045114" y="12454"/>
                </a:cubicBezTo>
                <a:cubicBezTo>
                  <a:pt x="7948380" y="12671"/>
                  <a:pt x="9556042" y="0"/>
                  <a:pt x="9556042" y="0"/>
                </a:cubicBezTo>
                <a:cubicBezTo>
                  <a:pt x="9623506" y="0"/>
                  <a:pt x="9699443" y="0"/>
                  <a:pt x="9778216" y="85073"/>
                </a:cubicBezTo>
                <a:cubicBezTo>
                  <a:pt x="9821194" y="131488"/>
                  <a:pt x="9822262" y="240224"/>
                  <a:pt x="9822667" y="320281"/>
                </a:cubicBezTo>
                <a:cubicBezTo>
                  <a:pt x="9822667" y="320281"/>
                  <a:pt x="9820963" y="4514342"/>
                  <a:pt x="9820963" y="5445921"/>
                </a:cubicBezTo>
                <a:cubicBezTo>
                  <a:pt x="9820963" y="5660080"/>
                  <a:pt x="9830111" y="5959259"/>
                  <a:pt x="9830111" y="5959259"/>
                </a:cubicBezTo>
                <a:cubicBezTo>
                  <a:pt x="9830111" y="6087927"/>
                  <a:pt x="9825941" y="6208505"/>
                  <a:pt x="9573103" y="6200371"/>
                </a:cubicBezTo>
                <a:cubicBezTo>
                  <a:pt x="9573103" y="6200371"/>
                  <a:pt x="9196631" y="6180072"/>
                  <a:pt x="8195606" y="6187671"/>
                </a:cubicBezTo>
                <a:cubicBezTo>
                  <a:pt x="2367023" y="6195805"/>
                  <a:pt x="304023" y="6208505"/>
                  <a:pt x="304023" y="6208505"/>
                </a:cubicBezTo>
                <a:cubicBezTo>
                  <a:pt x="132548" y="6208505"/>
                  <a:pt x="4213" y="6107436"/>
                  <a:pt x="8532" y="5904889"/>
                </a:cubicBezTo>
                <a:cubicBezTo>
                  <a:pt x="8532" y="5904889"/>
                  <a:pt x="9630" y="5406348"/>
                  <a:pt x="4815" y="1542526"/>
                </a:cubicBezTo>
                <a:cubicBezTo>
                  <a:pt x="0" y="663668"/>
                  <a:pt x="25592" y="330596"/>
                  <a:pt x="25592" y="330596"/>
                </a:cubicBezTo>
                <a:cubicBezTo>
                  <a:pt x="27224" y="150571"/>
                  <a:pt x="143504" y="16918"/>
                  <a:pt x="278431" y="16918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9" name="Google Shape;309;p12"/>
          <p:cNvGrpSpPr/>
          <p:nvPr/>
        </p:nvGrpSpPr>
        <p:grpSpPr>
          <a:xfrm>
            <a:off x="1273340" y="732326"/>
            <a:ext cx="16366331" cy="9068387"/>
            <a:chOff x="-6989" y="0"/>
            <a:chExt cx="18249771" cy="12091182"/>
          </a:xfrm>
        </p:grpSpPr>
        <p:sp>
          <p:nvSpPr>
            <p:cNvPr id="310" name="Google Shape;310;p12"/>
            <p:cNvSpPr/>
            <p:nvPr/>
          </p:nvSpPr>
          <p:spPr>
            <a:xfrm>
              <a:off x="-6989" y="281638"/>
              <a:ext cx="17931505" cy="11809544"/>
            </a:xfrm>
            <a:custGeom>
              <a:rect b="b" l="l" r="r" t="t"/>
              <a:pathLst>
                <a:path extrusionOk="0" h="7119301" w="10809882">
                  <a:moveTo>
                    <a:pt x="278431" y="16918"/>
                  </a:moveTo>
                  <a:cubicBezTo>
                    <a:pt x="278431" y="16918"/>
                    <a:pt x="604014" y="12258"/>
                    <a:pt x="1062558" y="12454"/>
                  </a:cubicBezTo>
                  <a:cubicBezTo>
                    <a:pt x="8804229" y="12671"/>
                    <a:pt x="10535814" y="0"/>
                    <a:pt x="10535814" y="0"/>
                  </a:cubicBezTo>
                  <a:cubicBezTo>
                    <a:pt x="10603278" y="0"/>
                    <a:pt x="10679215" y="0"/>
                    <a:pt x="10757988" y="85073"/>
                  </a:cubicBezTo>
                  <a:cubicBezTo>
                    <a:pt x="10800966" y="131488"/>
                    <a:pt x="10802035" y="240224"/>
                    <a:pt x="10802439" y="320281"/>
                  </a:cubicBezTo>
                  <a:cubicBezTo>
                    <a:pt x="10802439" y="320281"/>
                    <a:pt x="10800735" y="5267917"/>
                    <a:pt x="10800735" y="6356717"/>
                  </a:cubicBezTo>
                  <a:cubicBezTo>
                    <a:pt x="10800735" y="6570876"/>
                    <a:pt x="10809883" y="6870054"/>
                    <a:pt x="10809883" y="6870054"/>
                  </a:cubicBezTo>
                  <a:cubicBezTo>
                    <a:pt x="10809883" y="6998723"/>
                    <a:pt x="10805713" y="7119301"/>
                    <a:pt x="10552875" y="7111167"/>
                  </a:cubicBezTo>
                  <a:cubicBezTo>
                    <a:pt x="10552875" y="7111167"/>
                    <a:pt x="10176403" y="7090868"/>
                    <a:pt x="9081481" y="7098467"/>
                  </a:cubicBezTo>
                  <a:cubicBezTo>
                    <a:pt x="2545013" y="7106601"/>
                    <a:pt x="304023" y="7119301"/>
                    <a:pt x="304023" y="7119301"/>
                  </a:cubicBezTo>
                  <a:cubicBezTo>
                    <a:pt x="132548" y="7119301"/>
                    <a:pt x="4213" y="7018231"/>
                    <a:pt x="8532" y="6815685"/>
                  </a:cubicBezTo>
                  <a:cubicBezTo>
                    <a:pt x="8532" y="6815685"/>
                    <a:pt x="9630" y="6317143"/>
                    <a:pt x="4815" y="1670849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D1B4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2"/>
            <p:cNvSpPr/>
            <p:nvPr/>
          </p:nvSpPr>
          <p:spPr>
            <a:xfrm>
              <a:off x="329481" y="0"/>
              <a:ext cx="17913301" cy="11727398"/>
            </a:xfrm>
            <a:custGeom>
              <a:rect b="b" l="l" r="r" t="t"/>
              <a:pathLst>
                <a:path extrusionOk="0" h="7087086" w="10825342">
                  <a:moveTo>
                    <a:pt x="278431" y="16918"/>
                  </a:moveTo>
                  <a:cubicBezTo>
                    <a:pt x="278431" y="16918"/>
                    <a:pt x="604014" y="12258"/>
                    <a:pt x="1062834" y="12454"/>
                  </a:cubicBezTo>
                  <a:cubicBezTo>
                    <a:pt x="8817733" y="12671"/>
                    <a:pt x="10551274" y="0"/>
                    <a:pt x="10551274" y="0"/>
                  </a:cubicBezTo>
                  <a:cubicBezTo>
                    <a:pt x="10618737" y="0"/>
                    <a:pt x="10694674" y="0"/>
                    <a:pt x="10773448" y="85073"/>
                  </a:cubicBezTo>
                  <a:cubicBezTo>
                    <a:pt x="10816426" y="131488"/>
                    <a:pt x="10817494" y="240224"/>
                    <a:pt x="10817899" y="320281"/>
                  </a:cubicBezTo>
                  <a:cubicBezTo>
                    <a:pt x="10817899" y="320281"/>
                    <a:pt x="10816195" y="5241263"/>
                    <a:pt x="10816195" y="6324502"/>
                  </a:cubicBezTo>
                  <a:cubicBezTo>
                    <a:pt x="10816195" y="6538661"/>
                    <a:pt x="10825342" y="6837839"/>
                    <a:pt x="10825342" y="6837839"/>
                  </a:cubicBezTo>
                  <a:cubicBezTo>
                    <a:pt x="10825342" y="6966508"/>
                    <a:pt x="10821173" y="7087086"/>
                    <a:pt x="10568335" y="7078952"/>
                  </a:cubicBezTo>
                  <a:cubicBezTo>
                    <a:pt x="10568335" y="7078952"/>
                    <a:pt x="10191862" y="7058653"/>
                    <a:pt x="9095459" y="7066252"/>
                  </a:cubicBezTo>
                  <a:cubicBezTo>
                    <a:pt x="2547822" y="7074386"/>
                    <a:pt x="304023" y="7087086"/>
                    <a:pt x="304023" y="7087086"/>
                  </a:cubicBezTo>
                  <a:cubicBezTo>
                    <a:pt x="132548" y="7087086"/>
                    <a:pt x="4213" y="6986016"/>
                    <a:pt x="8532" y="6783470"/>
                  </a:cubicBezTo>
                  <a:cubicBezTo>
                    <a:pt x="8532" y="6783470"/>
                    <a:pt x="9630" y="6284928"/>
                    <a:pt x="4815" y="1666310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FFF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2" name="Google Shape;312;p12"/>
          <p:cNvSpPr txBox="1"/>
          <p:nvPr/>
        </p:nvSpPr>
        <p:spPr>
          <a:xfrm>
            <a:off x="1603350" y="1019025"/>
            <a:ext cx="16036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IDENTIFICATION OF COORDINATES</a:t>
            </a:r>
            <a:endParaRPr sz="7000">
              <a:solidFill>
                <a:srgbClr val="002060"/>
              </a:solidFill>
              <a:latin typeface="Erica One"/>
              <a:ea typeface="Erica One"/>
              <a:cs typeface="Erica One"/>
              <a:sym typeface="Erica One"/>
            </a:endParaRPr>
          </a:p>
        </p:txBody>
      </p:sp>
      <p:sp>
        <p:nvSpPr>
          <p:cNvPr id="313" name="Google Shape;313;p12"/>
          <p:cNvSpPr txBox="1"/>
          <p:nvPr/>
        </p:nvSpPr>
        <p:spPr>
          <a:xfrm>
            <a:off x="2667000" y="3467100"/>
            <a:ext cx="14537700" cy="59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To identify the Coordinate of any point, first move </a:t>
            </a:r>
            <a:r>
              <a:rPr b="1"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right/left along the X-axis </a:t>
            </a:r>
            <a:r>
              <a:rPr b="1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(sleeping line/horizontal line)</a:t>
            </a:r>
            <a:r>
              <a:rPr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 and then </a:t>
            </a:r>
            <a:r>
              <a:rPr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move up/down along the </a:t>
            </a:r>
            <a:r>
              <a:rPr b="1"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Y-axis</a:t>
            </a:r>
            <a:r>
              <a:rPr b="1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 (standing/ vertical line).</a:t>
            </a:r>
            <a:r>
              <a:rPr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The code for drawing the Quadrants in Turtle Graphics Window is attached below (I have attached this code by the name </a:t>
            </a:r>
            <a:r>
              <a:rPr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COORDINATES </a:t>
            </a:r>
            <a:r>
              <a:rPr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as Python file also):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7E5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456560">
            <a:off x="17003228" y="1137670"/>
            <a:ext cx="760877" cy="1073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404847">
            <a:off x="517967" y="3803119"/>
            <a:ext cx="1122310" cy="1122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1461588">
            <a:off x="15678788" y="5514100"/>
            <a:ext cx="1221388" cy="1296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646022">
            <a:off x="544691" y="476732"/>
            <a:ext cx="1303493" cy="1201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777506" y="3980342"/>
            <a:ext cx="1077413" cy="1288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138642" y="563362"/>
            <a:ext cx="1433059" cy="9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8003586">
            <a:off x="16298884" y="2278356"/>
            <a:ext cx="545634" cy="113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1920968">
            <a:off x="691536" y="2688533"/>
            <a:ext cx="1935172" cy="633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1129358">
            <a:off x="2016552" y="1617438"/>
            <a:ext cx="839734" cy="798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-1453495">
            <a:off x="449009" y="6682804"/>
            <a:ext cx="1260226" cy="1426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10601344">
            <a:off x="1374128" y="4867178"/>
            <a:ext cx="1451981" cy="1451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-9438273">
            <a:off x="17174152" y="6290540"/>
            <a:ext cx="399981" cy="184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 rot="-3659741">
            <a:off x="15516672" y="7933902"/>
            <a:ext cx="913813" cy="934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 rot="1842453">
            <a:off x="16896164" y="8692004"/>
            <a:ext cx="876542" cy="977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 rot="1045001">
            <a:off x="2122556" y="7316621"/>
            <a:ext cx="862233" cy="1618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 rot="-4492633">
            <a:off x="1172670" y="8480136"/>
            <a:ext cx="616301" cy="1812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" name="Google Shape;334;p13"/>
          <p:cNvGrpSpPr/>
          <p:nvPr/>
        </p:nvGrpSpPr>
        <p:grpSpPr>
          <a:xfrm>
            <a:off x="3207236" y="110750"/>
            <a:ext cx="11878885" cy="10079882"/>
            <a:chOff x="0" y="-1635"/>
            <a:chExt cx="14541848" cy="4642778"/>
          </a:xfrm>
        </p:grpSpPr>
        <p:sp>
          <p:nvSpPr>
            <p:cNvPr id="335" name="Google Shape;335;p13"/>
            <p:cNvSpPr/>
            <p:nvPr/>
          </p:nvSpPr>
          <p:spPr>
            <a:xfrm>
              <a:off x="0" y="206837"/>
              <a:ext cx="14541848" cy="4434306"/>
            </a:xfrm>
            <a:custGeom>
              <a:rect b="b" l="l" r="r" t="t"/>
              <a:pathLst>
                <a:path extrusionOk="0" h="1144961" w="3914842">
                  <a:moveTo>
                    <a:pt x="2975943" y="1133773"/>
                  </a:moveTo>
                  <a:cubicBezTo>
                    <a:pt x="2975943" y="1133773"/>
                    <a:pt x="2556190" y="1144961"/>
                    <a:pt x="2093605" y="1142339"/>
                  </a:cubicBezTo>
                  <a:cubicBezTo>
                    <a:pt x="1711879" y="1140177"/>
                    <a:pt x="1057073" y="1132352"/>
                    <a:pt x="1057073" y="1132352"/>
                  </a:cubicBezTo>
                  <a:cubicBezTo>
                    <a:pt x="812931" y="1123518"/>
                    <a:pt x="565145" y="1106537"/>
                    <a:pt x="398404" y="1048359"/>
                  </a:cubicBezTo>
                  <a:cubicBezTo>
                    <a:pt x="120505" y="951398"/>
                    <a:pt x="0" y="773869"/>
                    <a:pt x="0" y="577261"/>
                  </a:cubicBezTo>
                  <a:lnTo>
                    <a:pt x="0" y="577259"/>
                  </a:lnTo>
                  <a:cubicBezTo>
                    <a:pt x="8536" y="440430"/>
                    <a:pt x="34263" y="311302"/>
                    <a:pt x="140291" y="225758"/>
                  </a:cubicBezTo>
                  <a:cubicBezTo>
                    <a:pt x="342602" y="62530"/>
                    <a:pt x="736658" y="7673"/>
                    <a:pt x="1155311" y="7673"/>
                  </a:cubicBezTo>
                  <a:cubicBezTo>
                    <a:pt x="1155311" y="7673"/>
                    <a:pt x="1551711" y="15681"/>
                    <a:pt x="1952851" y="7673"/>
                  </a:cubicBezTo>
                  <a:cubicBezTo>
                    <a:pt x="2337264" y="0"/>
                    <a:pt x="2801191" y="7673"/>
                    <a:pt x="2801191" y="7673"/>
                  </a:cubicBezTo>
                  <a:cubicBezTo>
                    <a:pt x="3169498" y="15152"/>
                    <a:pt x="3532811" y="84484"/>
                    <a:pt x="3730551" y="207066"/>
                  </a:cubicBezTo>
                  <a:cubicBezTo>
                    <a:pt x="3881568" y="300683"/>
                    <a:pt x="3914842" y="425358"/>
                    <a:pt x="3905702" y="577261"/>
                  </a:cubicBezTo>
                  <a:lnTo>
                    <a:pt x="3905702" y="577262"/>
                  </a:lnTo>
                  <a:cubicBezTo>
                    <a:pt x="3905702" y="891835"/>
                    <a:pt x="3622706" y="1105932"/>
                    <a:pt x="2975943" y="1133773"/>
                  </a:cubicBezTo>
                  <a:close/>
                </a:path>
              </a:pathLst>
            </a:custGeom>
            <a:solidFill>
              <a:srgbClr val="FFF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6" name="Google Shape;336;p13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5254036" y="-1635"/>
              <a:ext cx="4027218" cy="49616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7" name="Google Shape;337;p1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5619574" y="3626338"/>
            <a:ext cx="708008" cy="708008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3"/>
          <p:cNvSpPr txBox="1"/>
          <p:nvPr/>
        </p:nvSpPr>
        <p:spPr>
          <a:xfrm rot="-5400000">
            <a:off x="648870" y="4075587"/>
            <a:ext cx="10084111" cy="2154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7000"/>
              <a:buFont typeface="Erica One"/>
              <a:buNone/>
            </a:pPr>
            <a:r>
              <a:rPr b="0" i="0" lang="en-US" sz="7000" u="none" cap="none" strike="noStrike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 </a:t>
            </a:r>
            <a:r>
              <a:rPr lang="en-US" sz="70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QUADRANTS</a:t>
            </a:r>
            <a:endParaRPr b="0" i="0" sz="7000" u="none" cap="none" strike="noStrike">
              <a:solidFill>
                <a:srgbClr val="002060"/>
              </a:solidFill>
              <a:latin typeface="Erica One"/>
              <a:ea typeface="Erica One"/>
              <a:cs typeface="Erica One"/>
              <a:sym typeface="Erica One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7000"/>
              <a:buFont typeface="Erica One"/>
              <a:buNone/>
            </a:pPr>
            <a:r>
              <a:rPr b="0" i="0" lang="en-US" sz="7000" u="none" cap="none" strike="noStrike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 </a:t>
            </a:r>
            <a:endParaRPr/>
          </a:p>
        </p:txBody>
      </p:sp>
      <p:sp>
        <p:nvSpPr>
          <p:cNvPr id="339" name="Google Shape;339;p13"/>
          <p:cNvSpPr txBox="1"/>
          <p:nvPr/>
        </p:nvSpPr>
        <p:spPr>
          <a:xfrm>
            <a:off x="7293458" y="1359965"/>
            <a:ext cx="7370223" cy="9140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from turtle import *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 = Turtle()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Overlock"/>
                <a:ea typeface="Overlock"/>
                <a:cs typeface="Overlock"/>
                <a:sym typeface="Overlock"/>
              </a:rPr>
              <a:t>#X-Y Plane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FF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Overlock"/>
                <a:ea typeface="Overlock"/>
                <a:cs typeface="Overlock"/>
                <a:sym typeface="Overlock"/>
              </a:rPr>
              <a:t>#Positive 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t.dot()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t.write(“(0,0)")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t.forward(100)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t.dot()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t.write(“(100,0)")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t.forward(100)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t.dot()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t.write(“(200,0)")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t.forward(100)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t.dot()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t.write(“(300,0)")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t.forward(100)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t.dot()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t.write(“(400,0)")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7E5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456560">
            <a:off x="17003228" y="1137670"/>
            <a:ext cx="760877" cy="1073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404847">
            <a:off x="517967" y="3803119"/>
            <a:ext cx="1122310" cy="1122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1461588">
            <a:off x="15678788" y="5514100"/>
            <a:ext cx="1221388" cy="1296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646022">
            <a:off x="544691" y="476732"/>
            <a:ext cx="1303493" cy="1201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777506" y="3980342"/>
            <a:ext cx="1077413" cy="1288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138642" y="563362"/>
            <a:ext cx="1433059" cy="9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8003586">
            <a:off x="16298884" y="2278356"/>
            <a:ext cx="545634" cy="113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1920968">
            <a:off x="691536" y="2688533"/>
            <a:ext cx="1935172" cy="633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1129358">
            <a:off x="2016552" y="1617438"/>
            <a:ext cx="839734" cy="798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1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-1453495">
            <a:off x="449009" y="6682804"/>
            <a:ext cx="1260226" cy="1426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1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10601344">
            <a:off x="1374128" y="4867178"/>
            <a:ext cx="1451981" cy="1451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1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-9438273">
            <a:off x="17174152" y="6290540"/>
            <a:ext cx="399981" cy="184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1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 rot="-3659741">
            <a:off x="15516672" y="7933902"/>
            <a:ext cx="913813" cy="934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1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 rot="1842453">
            <a:off x="16896164" y="8692004"/>
            <a:ext cx="876542" cy="977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1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 rot="1045001">
            <a:off x="2122556" y="7316621"/>
            <a:ext cx="862233" cy="1618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1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 rot="-4492633">
            <a:off x="1172670" y="8480136"/>
            <a:ext cx="616301" cy="1812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" name="Google Shape;360;p14"/>
          <p:cNvGrpSpPr/>
          <p:nvPr/>
        </p:nvGrpSpPr>
        <p:grpSpPr>
          <a:xfrm>
            <a:off x="3207236" y="110750"/>
            <a:ext cx="11878885" cy="10079882"/>
            <a:chOff x="0" y="-1635"/>
            <a:chExt cx="14541848" cy="4642778"/>
          </a:xfrm>
        </p:grpSpPr>
        <p:sp>
          <p:nvSpPr>
            <p:cNvPr id="361" name="Google Shape;361;p14"/>
            <p:cNvSpPr/>
            <p:nvPr/>
          </p:nvSpPr>
          <p:spPr>
            <a:xfrm>
              <a:off x="0" y="206837"/>
              <a:ext cx="14541848" cy="4434306"/>
            </a:xfrm>
            <a:custGeom>
              <a:rect b="b" l="l" r="r" t="t"/>
              <a:pathLst>
                <a:path extrusionOk="0" h="1144961" w="3914842">
                  <a:moveTo>
                    <a:pt x="2975943" y="1133773"/>
                  </a:moveTo>
                  <a:cubicBezTo>
                    <a:pt x="2975943" y="1133773"/>
                    <a:pt x="2556190" y="1144961"/>
                    <a:pt x="2093605" y="1142339"/>
                  </a:cubicBezTo>
                  <a:cubicBezTo>
                    <a:pt x="1711879" y="1140177"/>
                    <a:pt x="1057073" y="1132352"/>
                    <a:pt x="1057073" y="1132352"/>
                  </a:cubicBezTo>
                  <a:cubicBezTo>
                    <a:pt x="812931" y="1123518"/>
                    <a:pt x="565145" y="1106537"/>
                    <a:pt x="398404" y="1048359"/>
                  </a:cubicBezTo>
                  <a:cubicBezTo>
                    <a:pt x="120505" y="951398"/>
                    <a:pt x="0" y="773869"/>
                    <a:pt x="0" y="577261"/>
                  </a:cubicBezTo>
                  <a:lnTo>
                    <a:pt x="0" y="577259"/>
                  </a:lnTo>
                  <a:cubicBezTo>
                    <a:pt x="8536" y="440430"/>
                    <a:pt x="34263" y="311302"/>
                    <a:pt x="140291" y="225758"/>
                  </a:cubicBezTo>
                  <a:cubicBezTo>
                    <a:pt x="342602" y="62530"/>
                    <a:pt x="736658" y="7673"/>
                    <a:pt x="1155311" y="7673"/>
                  </a:cubicBezTo>
                  <a:cubicBezTo>
                    <a:pt x="1155311" y="7673"/>
                    <a:pt x="1551711" y="15681"/>
                    <a:pt x="1952851" y="7673"/>
                  </a:cubicBezTo>
                  <a:cubicBezTo>
                    <a:pt x="2337264" y="0"/>
                    <a:pt x="2801191" y="7673"/>
                    <a:pt x="2801191" y="7673"/>
                  </a:cubicBezTo>
                  <a:cubicBezTo>
                    <a:pt x="3169498" y="15152"/>
                    <a:pt x="3532811" y="84484"/>
                    <a:pt x="3730551" y="207066"/>
                  </a:cubicBezTo>
                  <a:cubicBezTo>
                    <a:pt x="3881568" y="300683"/>
                    <a:pt x="3914842" y="425358"/>
                    <a:pt x="3905702" y="577261"/>
                  </a:cubicBezTo>
                  <a:lnTo>
                    <a:pt x="3905702" y="577262"/>
                  </a:lnTo>
                  <a:cubicBezTo>
                    <a:pt x="3905702" y="891835"/>
                    <a:pt x="3622706" y="1105932"/>
                    <a:pt x="2975943" y="1133773"/>
                  </a:cubicBezTo>
                  <a:close/>
                </a:path>
              </a:pathLst>
            </a:custGeom>
            <a:solidFill>
              <a:srgbClr val="FFF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62" name="Google Shape;362;p14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5254036" y="-1635"/>
              <a:ext cx="4027218" cy="49616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63" name="Google Shape;363;p1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5619574" y="3626338"/>
            <a:ext cx="708008" cy="708008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14"/>
          <p:cNvSpPr txBox="1"/>
          <p:nvPr/>
        </p:nvSpPr>
        <p:spPr>
          <a:xfrm>
            <a:off x="7293458" y="1359965"/>
            <a:ext cx="7370223" cy="6986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Overlock"/>
                <a:ea typeface="Overlock"/>
                <a:cs typeface="Overlock"/>
                <a:sym typeface="Overlock"/>
              </a:rPr>
              <a:t>#Positive Y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t.backward(400)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t.left(90)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t.forward(100)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t.dot()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t.write(“(0,100)")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t.forward(100)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t.dot()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t.write(“(0,200)")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t.forward(100)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t.dot()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t.write(“(0,300)")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t.forward(100)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t.dot()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t.write(“(0,400)")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65" name="Google Shape;365;p14"/>
          <p:cNvSpPr txBox="1"/>
          <p:nvPr/>
        </p:nvSpPr>
        <p:spPr>
          <a:xfrm rot="-5400000">
            <a:off x="648870" y="4075587"/>
            <a:ext cx="10084111" cy="2154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7000"/>
              <a:buFont typeface="Erica One"/>
              <a:buNone/>
            </a:pPr>
            <a:r>
              <a:rPr b="0" i="0" lang="en-US" sz="7000" u="none" cap="none" strike="noStrike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 </a:t>
            </a:r>
            <a:r>
              <a:rPr lang="en-US" sz="70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QUADRANTS</a:t>
            </a:r>
            <a:endParaRPr b="0" i="0" sz="7000" u="none" cap="none" strike="noStrike">
              <a:solidFill>
                <a:srgbClr val="002060"/>
              </a:solidFill>
              <a:latin typeface="Erica One"/>
              <a:ea typeface="Erica One"/>
              <a:cs typeface="Erica One"/>
              <a:sym typeface="Erica One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7000"/>
              <a:buFont typeface="Erica One"/>
              <a:buNone/>
            </a:pPr>
            <a:r>
              <a:rPr b="0" i="0" lang="en-US" sz="7000" u="none" cap="none" strike="noStrike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7E5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456560">
            <a:off x="17003228" y="1137670"/>
            <a:ext cx="760877" cy="1073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404847">
            <a:off x="517967" y="3803119"/>
            <a:ext cx="1122310" cy="1122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1461588">
            <a:off x="15678788" y="5514100"/>
            <a:ext cx="1221388" cy="1296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646022">
            <a:off x="544691" y="476732"/>
            <a:ext cx="1303493" cy="1201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777506" y="3980342"/>
            <a:ext cx="1077413" cy="1288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138642" y="563362"/>
            <a:ext cx="1433059" cy="9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8003586">
            <a:off x="16298884" y="2278356"/>
            <a:ext cx="545634" cy="113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1920968">
            <a:off x="691536" y="2688533"/>
            <a:ext cx="1935172" cy="633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1129358">
            <a:off x="2016552" y="1617438"/>
            <a:ext cx="839734" cy="798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1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-1453495">
            <a:off x="449009" y="6682804"/>
            <a:ext cx="1260226" cy="1426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10601344">
            <a:off x="1374128" y="4867178"/>
            <a:ext cx="1451981" cy="1451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1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-9438273">
            <a:off x="17174152" y="6290540"/>
            <a:ext cx="399981" cy="184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1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 rot="-3659741">
            <a:off x="15516672" y="7933902"/>
            <a:ext cx="913813" cy="934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1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 rot="1842453">
            <a:off x="16896164" y="8692004"/>
            <a:ext cx="876542" cy="977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1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 rot="1045001">
            <a:off x="2122556" y="7316621"/>
            <a:ext cx="862233" cy="1618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1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 rot="-4492633">
            <a:off x="1172670" y="8480136"/>
            <a:ext cx="616301" cy="1812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15"/>
          <p:cNvGrpSpPr/>
          <p:nvPr/>
        </p:nvGrpSpPr>
        <p:grpSpPr>
          <a:xfrm>
            <a:off x="3207236" y="110750"/>
            <a:ext cx="11878885" cy="10079882"/>
            <a:chOff x="0" y="-1635"/>
            <a:chExt cx="14541848" cy="4642778"/>
          </a:xfrm>
        </p:grpSpPr>
        <p:sp>
          <p:nvSpPr>
            <p:cNvPr id="387" name="Google Shape;387;p15"/>
            <p:cNvSpPr/>
            <p:nvPr/>
          </p:nvSpPr>
          <p:spPr>
            <a:xfrm>
              <a:off x="0" y="206837"/>
              <a:ext cx="14541848" cy="4434306"/>
            </a:xfrm>
            <a:custGeom>
              <a:rect b="b" l="l" r="r" t="t"/>
              <a:pathLst>
                <a:path extrusionOk="0" h="1144961" w="3914842">
                  <a:moveTo>
                    <a:pt x="2975943" y="1133773"/>
                  </a:moveTo>
                  <a:cubicBezTo>
                    <a:pt x="2975943" y="1133773"/>
                    <a:pt x="2556190" y="1144961"/>
                    <a:pt x="2093605" y="1142339"/>
                  </a:cubicBezTo>
                  <a:cubicBezTo>
                    <a:pt x="1711879" y="1140177"/>
                    <a:pt x="1057073" y="1132352"/>
                    <a:pt x="1057073" y="1132352"/>
                  </a:cubicBezTo>
                  <a:cubicBezTo>
                    <a:pt x="812931" y="1123518"/>
                    <a:pt x="565145" y="1106537"/>
                    <a:pt x="398404" y="1048359"/>
                  </a:cubicBezTo>
                  <a:cubicBezTo>
                    <a:pt x="120505" y="951398"/>
                    <a:pt x="0" y="773869"/>
                    <a:pt x="0" y="577261"/>
                  </a:cubicBezTo>
                  <a:lnTo>
                    <a:pt x="0" y="577259"/>
                  </a:lnTo>
                  <a:cubicBezTo>
                    <a:pt x="8536" y="440430"/>
                    <a:pt x="34263" y="311302"/>
                    <a:pt x="140291" y="225758"/>
                  </a:cubicBezTo>
                  <a:cubicBezTo>
                    <a:pt x="342602" y="62530"/>
                    <a:pt x="736658" y="7673"/>
                    <a:pt x="1155311" y="7673"/>
                  </a:cubicBezTo>
                  <a:cubicBezTo>
                    <a:pt x="1155311" y="7673"/>
                    <a:pt x="1551711" y="15681"/>
                    <a:pt x="1952851" y="7673"/>
                  </a:cubicBezTo>
                  <a:cubicBezTo>
                    <a:pt x="2337264" y="0"/>
                    <a:pt x="2801191" y="7673"/>
                    <a:pt x="2801191" y="7673"/>
                  </a:cubicBezTo>
                  <a:cubicBezTo>
                    <a:pt x="3169498" y="15152"/>
                    <a:pt x="3532811" y="84484"/>
                    <a:pt x="3730551" y="207066"/>
                  </a:cubicBezTo>
                  <a:cubicBezTo>
                    <a:pt x="3881568" y="300683"/>
                    <a:pt x="3914842" y="425358"/>
                    <a:pt x="3905702" y="577261"/>
                  </a:cubicBezTo>
                  <a:lnTo>
                    <a:pt x="3905702" y="577262"/>
                  </a:lnTo>
                  <a:cubicBezTo>
                    <a:pt x="3905702" y="891835"/>
                    <a:pt x="3622706" y="1105932"/>
                    <a:pt x="2975943" y="1133773"/>
                  </a:cubicBezTo>
                  <a:close/>
                </a:path>
              </a:pathLst>
            </a:custGeom>
            <a:solidFill>
              <a:srgbClr val="FFF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88" name="Google Shape;388;p15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5254036" y="-1635"/>
              <a:ext cx="4027218" cy="49616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9" name="Google Shape;389;p1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5619574" y="3626338"/>
            <a:ext cx="708008" cy="708008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15"/>
          <p:cNvSpPr txBox="1"/>
          <p:nvPr/>
        </p:nvSpPr>
        <p:spPr>
          <a:xfrm>
            <a:off x="7293458" y="1359965"/>
            <a:ext cx="7370223" cy="6555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Overlock"/>
                <a:ea typeface="Overlock"/>
                <a:cs typeface="Overlock"/>
                <a:sym typeface="Overlock"/>
              </a:rPr>
              <a:t>#Negative 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t.backward(400)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t.right(180)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t.forward(100)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t.dot()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t.write(“(0,-100)")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t.forward(100)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t.dot()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t.write(“(0,-200)")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t.forward(100)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t.dot()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t.write(“(0,-300)")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t.forward(100)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t.dot()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t.write(“(0,-400)")</a:t>
            </a:r>
            <a:endParaRPr/>
          </a:p>
        </p:txBody>
      </p:sp>
      <p:sp>
        <p:nvSpPr>
          <p:cNvPr id="391" name="Google Shape;391;p15"/>
          <p:cNvSpPr txBox="1"/>
          <p:nvPr/>
        </p:nvSpPr>
        <p:spPr>
          <a:xfrm rot="-5400000">
            <a:off x="648870" y="4075587"/>
            <a:ext cx="10084111" cy="2154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7000"/>
              <a:buFont typeface="Erica One"/>
              <a:buNone/>
            </a:pPr>
            <a:r>
              <a:rPr b="0" i="0" lang="en-US" sz="7000" u="none" cap="none" strike="noStrike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 </a:t>
            </a:r>
            <a:r>
              <a:rPr lang="en-US" sz="70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QUADRANTS</a:t>
            </a:r>
            <a:endParaRPr b="0" i="0" sz="7000" u="none" cap="none" strike="noStrike">
              <a:solidFill>
                <a:srgbClr val="002060"/>
              </a:solidFill>
              <a:latin typeface="Erica One"/>
              <a:ea typeface="Erica One"/>
              <a:cs typeface="Erica One"/>
              <a:sym typeface="Erica One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7000"/>
              <a:buFont typeface="Erica One"/>
              <a:buNone/>
            </a:pPr>
            <a:r>
              <a:rPr b="0" i="0" lang="en-US" sz="7000" u="none" cap="none" strike="noStrike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7E5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456560">
            <a:off x="17003228" y="1137670"/>
            <a:ext cx="760877" cy="1073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404847">
            <a:off x="517967" y="3803119"/>
            <a:ext cx="1122310" cy="1122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1461588">
            <a:off x="15678788" y="5514100"/>
            <a:ext cx="1221388" cy="1296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646022">
            <a:off x="544691" y="476732"/>
            <a:ext cx="1303493" cy="1201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777506" y="3980342"/>
            <a:ext cx="1077413" cy="1288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138642" y="563362"/>
            <a:ext cx="1433059" cy="9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8003586">
            <a:off x="16298884" y="2278356"/>
            <a:ext cx="545634" cy="113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1920968">
            <a:off x="691536" y="2688533"/>
            <a:ext cx="1935172" cy="633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1129358">
            <a:off x="2016552" y="1617438"/>
            <a:ext cx="839734" cy="798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1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-1453495">
            <a:off x="449009" y="6682804"/>
            <a:ext cx="1260226" cy="1426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1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10601344">
            <a:off x="1374128" y="4867178"/>
            <a:ext cx="1451981" cy="1451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1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-9438273">
            <a:off x="17174152" y="6290540"/>
            <a:ext cx="399981" cy="184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1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 rot="-3659741">
            <a:off x="15516672" y="7933902"/>
            <a:ext cx="913813" cy="934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1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 rot="1842453">
            <a:off x="16896164" y="8692004"/>
            <a:ext cx="876542" cy="977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1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 rot="1045001">
            <a:off x="2122556" y="7316621"/>
            <a:ext cx="862233" cy="1618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1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 rot="-4492633">
            <a:off x="1172670" y="8480136"/>
            <a:ext cx="616301" cy="1812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2" name="Google Shape;412;p16"/>
          <p:cNvGrpSpPr/>
          <p:nvPr/>
        </p:nvGrpSpPr>
        <p:grpSpPr>
          <a:xfrm>
            <a:off x="3207236" y="110750"/>
            <a:ext cx="11878885" cy="10079882"/>
            <a:chOff x="0" y="-1635"/>
            <a:chExt cx="14541848" cy="4642778"/>
          </a:xfrm>
        </p:grpSpPr>
        <p:sp>
          <p:nvSpPr>
            <p:cNvPr id="413" name="Google Shape;413;p16"/>
            <p:cNvSpPr/>
            <p:nvPr/>
          </p:nvSpPr>
          <p:spPr>
            <a:xfrm>
              <a:off x="0" y="206837"/>
              <a:ext cx="14541848" cy="4434306"/>
            </a:xfrm>
            <a:custGeom>
              <a:rect b="b" l="l" r="r" t="t"/>
              <a:pathLst>
                <a:path extrusionOk="0" h="1144961" w="3914842">
                  <a:moveTo>
                    <a:pt x="2975943" y="1133773"/>
                  </a:moveTo>
                  <a:cubicBezTo>
                    <a:pt x="2975943" y="1133773"/>
                    <a:pt x="2556190" y="1144961"/>
                    <a:pt x="2093605" y="1142339"/>
                  </a:cubicBezTo>
                  <a:cubicBezTo>
                    <a:pt x="1711879" y="1140177"/>
                    <a:pt x="1057073" y="1132352"/>
                    <a:pt x="1057073" y="1132352"/>
                  </a:cubicBezTo>
                  <a:cubicBezTo>
                    <a:pt x="812931" y="1123518"/>
                    <a:pt x="565145" y="1106537"/>
                    <a:pt x="398404" y="1048359"/>
                  </a:cubicBezTo>
                  <a:cubicBezTo>
                    <a:pt x="120505" y="951398"/>
                    <a:pt x="0" y="773869"/>
                    <a:pt x="0" y="577261"/>
                  </a:cubicBezTo>
                  <a:lnTo>
                    <a:pt x="0" y="577259"/>
                  </a:lnTo>
                  <a:cubicBezTo>
                    <a:pt x="8536" y="440430"/>
                    <a:pt x="34263" y="311302"/>
                    <a:pt x="140291" y="225758"/>
                  </a:cubicBezTo>
                  <a:cubicBezTo>
                    <a:pt x="342602" y="62530"/>
                    <a:pt x="736658" y="7673"/>
                    <a:pt x="1155311" y="7673"/>
                  </a:cubicBezTo>
                  <a:cubicBezTo>
                    <a:pt x="1155311" y="7673"/>
                    <a:pt x="1551711" y="15681"/>
                    <a:pt x="1952851" y="7673"/>
                  </a:cubicBezTo>
                  <a:cubicBezTo>
                    <a:pt x="2337264" y="0"/>
                    <a:pt x="2801191" y="7673"/>
                    <a:pt x="2801191" y="7673"/>
                  </a:cubicBezTo>
                  <a:cubicBezTo>
                    <a:pt x="3169498" y="15152"/>
                    <a:pt x="3532811" y="84484"/>
                    <a:pt x="3730551" y="207066"/>
                  </a:cubicBezTo>
                  <a:cubicBezTo>
                    <a:pt x="3881568" y="300683"/>
                    <a:pt x="3914842" y="425358"/>
                    <a:pt x="3905702" y="577261"/>
                  </a:cubicBezTo>
                  <a:lnTo>
                    <a:pt x="3905702" y="577262"/>
                  </a:lnTo>
                  <a:cubicBezTo>
                    <a:pt x="3905702" y="891835"/>
                    <a:pt x="3622706" y="1105932"/>
                    <a:pt x="2975943" y="1133773"/>
                  </a:cubicBezTo>
                  <a:close/>
                </a:path>
              </a:pathLst>
            </a:custGeom>
            <a:solidFill>
              <a:srgbClr val="FFF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14" name="Google Shape;414;p16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5254036" y="-1635"/>
              <a:ext cx="4027218" cy="49616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15" name="Google Shape;415;p16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5619574" y="3626338"/>
            <a:ext cx="708008" cy="708008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16"/>
          <p:cNvSpPr txBox="1"/>
          <p:nvPr/>
        </p:nvSpPr>
        <p:spPr>
          <a:xfrm>
            <a:off x="7293458" y="1359965"/>
            <a:ext cx="7370100" cy="82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Overlock"/>
                <a:ea typeface="Overlock"/>
                <a:cs typeface="Overlock"/>
                <a:sym typeface="Overlock"/>
              </a:rPr>
              <a:t>#Negative 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t.backward(400)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t.right(90)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t.forward(100)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t.dot()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t.write(“(-100,0)")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t.forward(100)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t.dot()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t.write(“(-200,0)")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t.forward(100)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t.dot()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t.write(“(-300,0)")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t.forward(100)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t.dot()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2800"/>
              <a:buFont typeface="Overlock"/>
              <a:buNone/>
            </a:pPr>
            <a:r>
              <a:rPr b="0" i="0" lang="en-US" sz="28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t.write(“(-400,0)")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Overlock"/>
                <a:ea typeface="Overlock"/>
                <a:cs typeface="Overlock"/>
                <a:sym typeface="Overlock"/>
              </a:rPr>
              <a:t>#Main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Overlock"/>
                <a:ea typeface="Overlock"/>
                <a:cs typeface="Overlock"/>
                <a:sym typeface="Overlock"/>
              </a:rPr>
              <a:t>#Start writing your code for Turtle Drawing from here</a:t>
            </a:r>
            <a:endParaRPr b="0" i="0" sz="2800" u="none" cap="none" strike="noStrike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417" name="Google Shape;417;p16"/>
          <p:cNvSpPr txBox="1"/>
          <p:nvPr/>
        </p:nvSpPr>
        <p:spPr>
          <a:xfrm rot="-5400000">
            <a:off x="648870" y="4075587"/>
            <a:ext cx="10084111" cy="2154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7000"/>
              <a:buFont typeface="Erica One"/>
              <a:buNone/>
            </a:pPr>
            <a:r>
              <a:rPr b="0" i="0" lang="en-US" sz="7000" u="none" cap="none" strike="noStrike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 </a:t>
            </a:r>
            <a:r>
              <a:rPr lang="en-US" sz="70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QUADRANTS</a:t>
            </a:r>
            <a:endParaRPr b="0" i="0" sz="7000" u="none" cap="none" strike="noStrike">
              <a:solidFill>
                <a:srgbClr val="002060"/>
              </a:solidFill>
              <a:latin typeface="Erica One"/>
              <a:ea typeface="Erica One"/>
              <a:cs typeface="Erica One"/>
              <a:sym typeface="Erica One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7000"/>
              <a:buFont typeface="Erica One"/>
              <a:buNone/>
            </a:pPr>
            <a:r>
              <a:rPr b="0" i="0" lang="en-US" sz="7000" u="none" cap="none" strike="noStrike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AE6FF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7"/>
          <p:cNvSpPr/>
          <p:nvPr/>
        </p:nvSpPr>
        <p:spPr>
          <a:xfrm>
            <a:off x="4154153" y="864069"/>
            <a:ext cx="12854240" cy="8118486"/>
          </a:xfrm>
          <a:custGeom>
            <a:rect b="b" l="l" r="r" t="t"/>
            <a:pathLst>
              <a:path extrusionOk="0" h="6208505" w="9830111">
                <a:moveTo>
                  <a:pt x="278431" y="16918"/>
                </a:moveTo>
                <a:cubicBezTo>
                  <a:pt x="278431" y="16918"/>
                  <a:pt x="604014" y="12258"/>
                  <a:pt x="1045114" y="12454"/>
                </a:cubicBezTo>
                <a:cubicBezTo>
                  <a:pt x="7948380" y="12671"/>
                  <a:pt x="9556042" y="0"/>
                  <a:pt x="9556042" y="0"/>
                </a:cubicBezTo>
                <a:cubicBezTo>
                  <a:pt x="9623506" y="0"/>
                  <a:pt x="9699443" y="0"/>
                  <a:pt x="9778216" y="85073"/>
                </a:cubicBezTo>
                <a:cubicBezTo>
                  <a:pt x="9821194" y="131488"/>
                  <a:pt x="9822262" y="240224"/>
                  <a:pt x="9822667" y="320281"/>
                </a:cubicBezTo>
                <a:cubicBezTo>
                  <a:pt x="9822667" y="320281"/>
                  <a:pt x="9820963" y="4514342"/>
                  <a:pt x="9820963" y="5445921"/>
                </a:cubicBezTo>
                <a:cubicBezTo>
                  <a:pt x="9820963" y="5660080"/>
                  <a:pt x="9830111" y="5959259"/>
                  <a:pt x="9830111" y="5959259"/>
                </a:cubicBezTo>
                <a:cubicBezTo>
                  <a:pt x="9830111" y="6087927"/>
                  <a:pt x="9825941" y="6208505"/>
                  <a:pt x="9573103" y="6200371"/>
                </a:cubicBezTo>
                <a:cubicBezTo>
                  <a:pt x="9573103" y="6200371"/>
                  <a:pt x="9196631" y="6180072"/>
                  <a:pt x="8195606" y="6187671"/>
                </a:cubicBezTo>
                <a:cubicBezTo>
                  <a:pt x="2367023" y="6195805"/>
                  <a:pt x="304023" y="6208505"/>
                  <a:pt x="304023" y="6208505"/>
                </a:cubicBezTo>
                <a:cubicBezTo>
                  <a:pt x="132548" y="6208505"/>
                  <a:pt x="4213" y="6107436"/>
                  <a:pt x="8532" y="5904889"/>
                </a:cubicBezTo>
                <a:cubicBezTo>
                  <a:pt x="8532" y="5904889"/>
                  <a:pt x="9630" y="5406348"/>
                  <a:pt x="4815" y="1542526"/>
                </a:cubicBezTo>
                <a:cubicBezTo>
                  <a:pt x="0" y="663668"/>
                  <a:pt x="25592" y="330596"/>
                  <a:pt x="25592" y="330596"/>
                </a:cubicBezTo>
                <a:cubicBezTo>
                  <a:pt x="27224" y="150571"/>
                  <a:pt x="143504" y="16918"/>
                  <a:pt x="278431" y="16918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17"/>
          <p:cNvGrpSpPr/>
          <p:nvPr/>
        </p:nvGrpSpPr>
        <p:grpSpPr>
          <a:xfrm>
            <a:off x="1273340" y="825969"/>
            <a:ext cx="16366330" cy="9068387"/>
            <a:chOff x="-6989" y="0"/>
            <a:chExt cx="18249771" cy="12091182"/>
          </a:xfrm>
        </p:grpSpPr>
        <p:sp>
          <p:nvSpPr>
            <p:cNvPr id="424" name="Google Shape;424;p17"/>
            <p:cNvSpPr/>
            <p:nvPr/>
          </p:nvSpPr>
          <p:spPr>
            <a:xfrm>
              <a:off x="-6989" y="281638"/>
              <a:ext cx="17931505" cy="11809544"/>
            </a:xfrm>
            <a:custGeom>
              <a:rect b="b" l="l" r="r" t="t"/>
              <a:pathLst>
                <a:path extrusionOk="0" h="7119301" w="10809882">
                  <a:moveTo>
                    <a:pt x="278431" y="16918"/>
                  </a:moveTo>
                  <a:cubicBezTo>
                    <a:pt x="278431" y="16918"/>
                    <a:pt x="604014" y="12258"/>
                    <a:pt x="1062558" y="12454"/>
                  </a:cubicBezTo>
                  <a:cubicBezTo>
                    <a:pt x="8804229" y="12671"/>
                    <a:pt x="10535814" y="0"/>
                    <a:pt x="10535814" y="0"/>
                  </a:cubicBezTo>
                  <a:cubicBezTo>
                    <a:pt x="10603278" y="0"/>
                    <a:pt x="10679215" y="0"/>
                    <a:pt x="10757988" y="85073"/>
                  </a:cubicBezTo>
                  <a:cubicBezTo>
                    <a:pt x="10800966" y="131488"/>
                    <a:pt x="10802035" y="240224"/>
                    <a:pt x="10802439" y="320281"/>
                  </a:cubicBezTo>
                  <a:cubicBezTo>
                    <a:pt x="10802439" y="320281"/>
                    <a:pt x="10800735" y="5267917"/>
                    <a:pt x="10800735" y="6356717"/>
                  </a:cubicBezTo>
                  <a:cubicBezTo>
                    <a:pt x="10800735" y="6570876"/>
                    <a:pt x="10809883" y="6870054"/>
                    <a:pt x="10809883" y="6870054"/>
                  </a:cubicBezTo>
                  <a:cubicBezTo>
                    <a:pt x="10809883" y="6998723"/>
                    <a:pt x="10805713" y="7119301"/>
                    <a:pt x="10552875" y="7111167"/>
                  </a:cubicBezTo>
                  <a:cubicBezTo>
                    <a:pt x="10552875" y="7111167"/>
                    <a:pt x="10176403" y="7090868"/>
                    <a:pt x="9081481" y="7098467"/>
                  </a:cubicBezTo>
                  <a:cubicBezTo>
                    <a:pt x="2545013" y="7106601"/>
                    <a:pt x="304023" y="7119301"/>
                    <a:pt x="304023" y="7119301"/>
                  </a:cubicBezTo>
                  <a:cubicBezTo>
                    <a:pt x="132548" y="7119301"/>
                    <a:pt x="4213" y="7018231"/>
                    <a:pt x="8532" y="6815685"/>
                  </a:cubicBezTo>
                  <a:cubicBezTo>
                    <a:pt x="8532" y="6815685"/>
                    <a:pt x="9630" y="6317143"/>
                    <a:pt x="4815" y="1670849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D1B4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329481" y="0"/>
              <a:ext cx="17913301" cy="11727398"/>
            </a:xfrm>
            <a:custGeom>
              <a:rect b="b" l="l" r="r" t="t"/>
              <a:pathLst>
                <a:path extrusionOk="0" h="7087086" w="10825342">
                  <a:moveTo>
                    <a:pt x="278431" y="16918"/>
                  </a:moveTo>
                  <a:cubicBezTo>
                    <a:pt x="278431" y="16918"/>
                    <a:pt x="604014" y="12258"/>
                    <a:pt x="1062834" y="12454"/>
                  </a:cubicBezTo>
                  <a:cubicBezTo>
                    <a:pt x="8817733" y="12671"/>
                    <a:pt x="10551274" y="0"/>
                    <a:pt x="10551274" y="0"/>
                  </a:cubicBezTo>
                  <a:cubicBezTo>
                    <a:pt x="10618737" y="0"/>
                    <a:pt x="10694674" y="0"/>
                    <a:pt x="10773448" y="85073"/>
                  </a:cubicBezTo>
                  <a:cubicBezTo>
                    <a:pt x="10816426" y="131488"/>
                    <a:pt x="10817494" y="240224"/>
                    <a:pt x="10817899" y="320281"/>
                  </a:cubicBezTo>
                  <a:cubicBezTo>
                    <a:pt x="10817899" y="320281"/>
                    <a:pt x="10816195" y="5241263"/>
                    <a:pt x="10816195" y="6324502"/>
                  </a:cubicBezTo>
                  <a:cubicBezTo>
                    <a:pt x="10816195" y="6538661"/>
                    <a:pt x="10825342" y="6837839"/>
                    <a:pt x="10825342" y="6837839"/>
                  </a:cubicBezTo>
                  <a:cubicBezTo>
                    <a:pt x="10825342" y="6966508"/>
                    <a:pt x="10821173" y="7087086"/>
                    <a:pt x="10568335" y="7078952"/>
                  </a:cubicBezTo>
                  <a:cubicBezTo>
                    <a:pt x="10568335" y="7078952"/>
                    <a:pt x="10191862" y="7058653"/>
                    <a:pt x="9095459" y="7066252"/>
                  </a:cubicBezTo>
                  <a:cubicBezTo>
                    <a:pt x="2547822" y="7074386"/>
                    <a:pt x="304023" y="7087086"/>
                    <a:pt x="304023" y="7087086"/>
                  </a:cubicBezTo>
                  <a:cubicBezTo>
                    <a:pt x="132548" y="7087086"/>
                    <a:pt x="4213" y="6986016"/>
                    <a:pt x="8532" y="6783470"/>
                  </a:cubicBezTo>
                  <a:cubicBezTo>
                    <a:pt x="8532" y="6783470"/>
                    <a:pt x="9630" y="6284928"/>
                    <a:pt x="4815" y="1666310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FFF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6" name="Google Shape;426;p17"/>
          <p:cNvSpPr txBox="1"/>
          <p:nvPr/>
        </p:nvSpPr>
        <p:spPr>
          <a:xfrm>
            <a:off x="1603350" y="1344125"/>
            <a:ext cx="160365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    THE NECESSITY TO KNOW ABOUT COORDINATES</a:t>
            </a:r>
            <a:endParaRPr/>
          </a:p>
        </p:txBody>
      </p:sp>
      <p:sp>
        <p:nvSpPr>
          <p:cNvPr id="427" name="Google Shape;427;p17"/>
          <p:cNvSpPr txBox="1"/>
          <p:nvPr/>
        </p:nvSpPr>
        <p:spPr>
          <a:xfrm>
            <a:off x="2455795" y="4127111"/>
            <a:ext cx="13716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Go through the following images to know the importance of coordinates in Turtle Graphics</a:t>
            </a:r>
            <a:r>
              <a:rPr lang="en-US" sz="54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: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9EBA1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8"/>
          <p:cNvSpPr/>
          <p:nvPr/>
        </p:nvSpPr>
        <p:spPr>
          <a:xfrm>
            <a:off x="923270" y="1023117"/>
            <a:ext cx="16447044" cy="8355747"/>
          </a:xfrm>
          <a:custGeom>
            <a:rect b="b" l="l" r="r" t="t"/>
            <a:pathLst>
              <a:path extrusionOk="0" h="1900663" w="3741172">
                <a:moveTo>
                  <a:pt x="3729742" y="27940"/>
                </a:moveTo>
                <a:cubicBezTo>
                  <a:pt x="3720852" y="24130"/>
                  <a:pt x="3711961" y="21590"/>
                  <a:pt x="3703072" y="21590"/>
                </a:cubicBezTo>
                <a:cubicBezTo>
                  <a:pt x="3676402" y="20320"/>
                  <a:pt x="3621115" y="20320"/>
                  <a:pt x="3560042" y="17780"/>
                </a:cubicBezTo>
                <a:cubicBezTo>
                  <a:pt x="3420444" y="12700"/>
                  <a:pt x="3283754" y="6350"/>
                  <a:pt x="3144156" y="3810"/>
                </a:cubicBezTo>
                <a:cubicBezTo>
                  <a:pt x="3030733" y="1270"/>
                  <a:pt x="2920218" y="3810"/>
                  <a:pt x="2806795" y="2540"/>
                </a:cubicBezTo>
                <a:cubicBezTo>
                  <a:pt x="2757354" y="2540"/>
                  <a:pt x="2707913" y="0"/>
                  <a:pt x="2658472" y="2540"/>
                </a:cubicBezTo>
                <a:cubicBezTo>
                  <a:pt x="2539232" y="10160"/>
                  <a:pt x="2419992" y="11430"/>
                  <a:pt x="2297844" y="8890"/>
                </a:cubicBezTo>
                <a:cubicBezTo>
                  <a:pt x="2236770" y="7620"/>
                  <a:pt x="2175696" y="7620"/>
                  <a:pt x="2114622" y="7620"/>
                </a:cubicBezTo>
                <a:cubicBezTo>
                  <a:pt x="2004107" y="7620"/>
                  <a:pt x="1893592" y="7620"/>
                  <a:pt x="1783077" y="6350"/>
                </a:cubicBezTo>
                <a:cubicBezTo>
                  <a:pt x="1666745" y="5080"/>
                  <a:pt x="520879" y="2540"/>
                  <a:pt x="407456" y="1270"/>
                </a:cubicBezTo>
                <a:cubicBezTo>
                  <a:pt x="314390" y="0"/>
                  <a:pt x="224233" y="1270"/>
                  <a:pt x="131168" y="1270"/>
                </a:cubicBezTo>
                <a:cubicBezTo>
                  <a:pt x="67186" y="1270"/>
                  <a:pt x="33020" y="3810"/>
                  <a:pt x="5080" y="5080"/>
                </a:cubicBezTo>
                <a:cubicBezTo>
                  <a:pt x="3810" y="5080"/>
                  <a:pt x="2540" y="7620"/>
                  <a:pt x="0" y="8890"/>
                </a:cubicBezTo>
                <a:cubicBezTo>
                  <a:pt x="1270" y="21590"/>
                  <a:pt x="3810" y="34290"/>
                  <a:pt x="5080" y="46990"/>
                </a:cubicBezTo>
                <a:cubicBezTo>
                  <a:pt x="15240" y="124476"/>
                  <a:pt x="16510" y="205692"/>
                  <a:pt x="17780" y="285483"/>
                </a:cubicBezTo>
                <a:cubicBezTo>
                  <a:pt x="19050" y="366700"/>
                  <a:pt x="17780" y="447916"/>
                  <a:pt x="16510" y="530557"/>
                </a:cubicBezTo>
                <a:cubicBezTo>
                  <a:pt x="15240" y="614622"/>
                  <a:pt x="2540" y="1496601"/>
                  <a:pt x="2540" y="1580667"/>
                </a:cubicBezTo>
                <a:cubicBezTo>
                  <a:pt x="2540" y="1663308"/>
                  <a:pt x="1270" y="1745949"/>
                  <a:pt x="0" y="1828589"/>
                </a:cubicBezTo>
                <a:cubicBezTo>
                  <a:pt x="0" y="1846053"/>
                  <a:pt x="3810" y="1856213"/>
                  <a:pt x="15240" y="1861293"/>
                </a:cubicBezTo>
                <a:cubicBezTo>
                  <a:pt x="22860" y="1865103"/>
                  <a:pt x="31750" y="1867643"/>
                  <a:pt x="40640" y="1868913"/>
                </a:cubicBezTo>
                <a:cubicBezTo>
                  <a:pt x="128260" y="1873993"/>
                  <a:pt x="238775" y="1877803"/>
                  <a:pt x="349290" y="1882882"/>
                </a:cubicBezTo>
                <a:cubicBezTo>
                  <a:pt x="410364" y="1885422"/>
                  <a:pt x="471438" y="1890503"/>
                  <a:pt x="532512" y="1891772"/>
                </a:cubicBezTo>
                <a:cubicBezTo>
                  <a:pt x="634302" y="1894313"/>
                  <a:pt x="1768535" y="1895582"/>
                  <a:pt x="1870325" y="1896853"/>
                </a:cubicBezTo>
                <a:cubicBezTo>
                  <a:pt x="1884867" y="1896853"/>
                  <a:pt x="1899408" y="1896853"/>
                  <a:pt x="1913949" y="1896853"/>
                </a:cubicBezTo>
                <a:cubicBezTo>
                  <a:pt x="1983748" y="1896853"/>
                  <a:pt x="2056456" y="1895582"/>
                  <a:pt x="2126255" y="1895582"/>
                </a:cubicBezTo>
                <a:cubicBezTo>
                  <a:pt x="2207687" y="1895582"/>
                  <a:pt x="2286211" y="1896853"/>
                  <a:pt x="2367643" y="1896853"/>
                </a:cubicBezTo>
                <a:cubicBezTo>
                  <a:pt x="2486883" y="1896853"/>
                  <a:pt x="2609031" y="1896853"/>
                  <a:pt x="2728271" y="1896853"/>
                </a:cubicBezTo>
                <a:cubicBezTo>
                  <a:pt x="2838786" y="1896853"/>
                  <a:pt x="2949301" y="1898122"/>
                  <a:pt x="3059816" y="1899393"/>
                </a:cubicBezTo>
                <a:cubicBezTo>
                  <a:pt x="3109257" y="1899393"/>
                  <a:pt x="3161606" y="1900663"/>
                  <a:pt x="3211047" y="1900663"/>
                </a:cubicBezTo>
                <a:cubicBezTo>
                  <a:pt x="3371002" y="1899393"/>
                  <a:pt x="3528050" y="1893043"/>
                  <a:pt x="3680211" y="1893043"/>
                </a:cubicBezTo>
                <a:cubicBezTo>
                  <a:pt x="3684022" y="1893043"/>
                  <a:pt x="3689102" y="1890503"/>
                  <a:pt x="3692911" y="1887963"/>
                </a:cubicBezTo>
                <a:cubicBezTo>
                  <a:pt x="3697992" y="1884153"/>
                  <a:pt x="3700531" y="1877803"/>
                  <a:pt x="3703072" y="1875263"/>
                </a:cubicBezTo>
                <a:cubicBezTo>
                  <a:pt x="3704342" y="1818616"/>
                  <a:pt x="3705611" y="1758772"/>
                  <a:pt x="3706881" y="1698929"/>
                </a:cubicBezTo>
                <a:cubicBezTo>
                  <a:pt x="3708152" y="1606314"/>
                  <a:pt x="3718311" y="717211"/>
                  <a:pt x="3719581" y="624596"/>
                </a:cubicBezTo>
                <a:cubicBezTo>
                  <a:pt x="3719581" y="569027"/>
                  <a:pt x="3720852" y="513458"/>
                  <a:pt x="3722122" y="457890"/>
                </a:cubicBezTo>
                <a:cubicBezTo>
                  <a:pt x="3723392" y="398046"/>
                  <a:pt x="3724661" y="338203"/>
                  <a:pt x="3727202" y="278359"/>
                </a:cubicBezTo>
                <a:cubicBezTo>
                  <a:pt x="3728472" y="242738"/>
                  <a:pt x="3728472" y="205692"/>
                  <a:pt x="3733552" y="170071"/>
                </a:cubicBezTo>
                <a:cubicBezTo>
                  <a:pt x="3738631" y="127326"/>
                  <a:pt x="3741172" y="86005"/>
                  <a:pt x="3739902" y="44450"/>
                </a:cubicBezTo>
                <a:cubicBezTo>
                  <a:pt x="3739902" y="38100"/>
                  <a:pt x="3736092" y="30480"/>
                  <a:pt x="3729742" y="27940"/>
                </a:cubicBezTo>
                <a:close/>
              </a:path>
            </a:pathLst>
          </a:custGeom>
          <a:solidFill>
            <a:srgbClr val="FFF9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8"/>
          <p:cNvSpPr txBox="1"/>
          <p:nvPr/>
        </p:nvSpPr>
        <p:spPr>
          <a:xfrm>
            <a:off x="923275" y="1784050"/>
            <a:ext cx="16301700" cy="23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none">
                <a:solidFill>
                  <a:srgbClr val="272626"/>
                </a:solidFill>
                <a:latin typeface="Erica One"/>
                <a:ea typeface="Erica One"/>
                <a:cs typeface="Erica One"/>
                <a:sym typeface="Erica One"/>
              </a:rPr>
              <a:t>YOU WILL REALISE THAT </a:t>
            </a:r>
            <a:endParaRPr sz="4800" u="none">
              <a:solidFill>
                <a:srgbClr val="272626"/>
              </a:solidFill>
              <a:latin typeface="Erica One"/>
              <a:ea typeface="Erica One"/>
              <a:cs typeface="Erica One"/>
              <a:sym typeface="Erica O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none">
                <a:solidFill>
                  <a:srgbClr val="272626"/>
                </a:solidFill>
                <a:latin typeface="Erica One"/>
                <a:ea typeface="Erica One"/>
                <a:cs typeface="Erica One"/>
                <a:sym typeface="Erica One"/>
              </a:rPr>
              <a:t>YOU CANNOT DRAW THESE IMAGES </a:t>
            </a:r>
            <a:endParaRPr sz="4800" u="none">
              <a:solidFill>
                <a:srgbClr val="272626"/>
              </a:solidFill>
              <a:latin typeface="Erica One"/>
              <a:ea typeface="Erica One"/>
              <a:cs typeface="Erica One"/>
              <a:sym typeface="Erica O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none">
                <a:solidFill>
                  <a:srgbClr val="272626"/>
                </a:solidFill>
                <a:latin typeface="Erica One"/>
                <a:ea typeface="Erica One"/>
                <a:cs typeface="Erica One"/>
                <a:sym typeface="Erica One"/>
              </a:rPr>
              <a:t>WITH THE</a:t>
            </a:r>
            <a:r>
              <a:rPr lang="en-US" sz="4800">
                <a:solidFill>
                  <a:srgbClr val="272626"/>
                </a:solidFill>
                <a:latin typeface="Erica One"/>
                <a:ea typeface="Erica One"/>
                <a:cs typeface="Erica One"/>
                <a:sym typeface="Erica One"/>
              </a:rPr>
              <a:t> </a:t>
            </a:r>
            <a:r>
              <a:rPr lang="en-US" sz="4800" u="none">
                <a:solidFill>
                  <a:srgbClr val="272626"/>
                </a:solidFill>
                <a:latin typeface="Erica One"/>
                <a:ea typeface="Erica One"/>
                <a:cs typeface="Erica One"/>
                <a:sym typeface="Erica One"/>
              </a:rPr>
              <a:t>FUNCTIONS YOU ALREADY KNOW</a:t>
            </a:r>
            <a:r>
              <a:rPr lang="en-US" sz="5500">
                <a:solidFill>
                  <a:srgbClr val="272626"/>
                </a:solidFill>
                <a:latin typeface="Erica One"/>
                <a:ea typeface="Erica One"/>
                <a:cs typeface="Erica One"/>
                <a:sym typeface="Erica One"/>
              </a:rPr>
              <a:t>!</a:t>
            </a:r>
            <a:endParaRPr sz="100"/>
          </a:p>
        </p:txBody>
      </p:sp>
      <p:pic>
        <p:nvPicPr>
          <p:cNvPr id="434" name="Google Shape;43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8302" y="198850"/>
            <a:ext cx="2402117" cy="1491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837182">
            <a:off x="14742592" y="8133903"/>
            <a:ext cx="3508956" cy="110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18"/>
          <p:cNvPicPr preferRelativeResize="0"/>
          <p:nvPr/>
        </p:nvPicPr>
        <p:blipFill rotWithShape="1">
          <a:blip r:embed="rId5">
            <a:alphaModFix/>
          </a:blip>
          <a:srcRect b="0" l="0" r="10562" t="0"/>
          <a:stretch/>
        </p:blipFill>
        <p:spPr>
          <a:xfrm>
            <a:off x="4563425" y="5320971"/>
            <a:ext cx="2295753" cy="3152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51336" y="5743483"/>
            <a:ext cx="2564185" cy="255454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18"/>
          <p:cNvSpPr/>
          <p:nvPr/>
        </p:nvSpPr>
        <p:spPr>
          <a:xfrm rot="119374">
            <a:off x="1914719" y="5446993"/>
            <a:ext cx="1748926" cy="592191"/>
          </a:xfrm>
          <a:custGeom>
            <a:rect b="b" l="l" r="r" t="t"/>
            <a:pathLst>
              <a:path extrusionOk="0" h="1325575" w="3914842">
                <a:moveTo>
                  <a:pt x="2975943" y="1314388"/>
                </a:moveTo>
                <a:cubicBezTo>
                  <a:pt x="2975943" y="1314388"/>
                  <a:pt x="2556190" y="1325575"/>
                  <a:pt x="2093605" y="1322954"/>
                </a:cubicBezTo>
                <a:cubicBezTo>
                  <a:pt x="1711879" y="1320791"/>
                  <a:pt x="1057073" y="1312967"/>
                  <a:pt x="1057073" y="1312967"/>
                </a:cubicBezTo>
                <a:cubicBezTo>
                  <a:pt x="812931" y="1304133"/>
                  <a:pt x="565145" y="1287151"/>
                  <a:pt x="398404" y="1228974"/>
                </a:cubicBezTo>
                <a:cubicBezTo>
                  <a:pt x="120505" y="1132012"/>
                  <a:pt x="0" y="954484"/>
                  <a:pt x="0" y="628801"/>
                </a:cubicBezTo>
                <a:lnTo>
                  <a:pt x="0" y="628798"/>
                </a:lnTo>
                <a:cubicBezTo>
                  <a:pt x="8536" y="440430"/>
                  <a:pt x="34263" y="311302"/>
                  <a:pt x="140291" y="225758"/>
                </a:cubicBezTo>
                <a:cubicBezTo>
                  <a:pt x="342602" y="62530"/>
                  <a:pt x="736658" y="7673"/>
                  <a:pt x="1155311" y="7673"/>
                </a:cubicBezTo>
                <a:cubicBezTo>
                  <a:pt x="1155311" y="7673"/>
                  <a:pt x="1551711" y="15681"/>
                  <a:pt x="1952851" y="7673"/>
                </a:cubicBezTo>
                <a:cubicBezTo>
                  <a:pt x="2337264" y="0"/>
                  <a:pt x="2801191" y="7673"/>
                  <a:pt x="2801191" y="7673"/>
                </a:cubicBezTo>
                <a:cubicBezTo>
                  <a:pt x="3169498" y="15152"/>
                  <a:pt x="3532811" y="84484"/>
                  <a:pt x="3730551" y="207066"/>
                </a:cubicBezTo>
                <a:cubicBezTo>
                  <a:pt x="3881568" y="300683"/>
                  <a:pt x="3914842" y="425358"/>
                  <a:pt x="3905702" y="628801"/>
                </a:cubicBezTo>
                <a:lnTo>
                  <a:pt x="3905702" y="628803"/>
                </a:lnTo>
                <a:cubicBezTo>
                  <a:pt x="3905702" y="1072449"/>
                  <a:pt x="3622706" y="1286547"/>
                  <a:pt x="2975943" y="1314388"/>
                </a:cubicBezTo>
                <a:close/>
              </a:path>
            </a:pathLst>
          </a:custGeom>
          <a:solidFill>
            <a:srgbClr val="A09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8"/>
          <p:cNvSpPr/>
          <p:nvPr/>
        </p:nvSpPr>
        <p:spPr>
          <a:xfrm rot="884130">
            <a:off x="5813479" y="4940051"/>
            <a:ext cx="1748926" cy="592191"/>
          </a:xfrm>
          <a:custGeom>
            <a:rect b="b" l="l" r="r" t="t"/>
            <a:pathLst>
              <a:path extrusionOk="0" h="1325575" w="3914842">
                <a:moveTo>
                  <a:pt x="2975943" y="1314388"/>
                </a:moveTo>
                <a:cubicBezTo>
                  <a:pt x="2975943" y="1314388"/>
                  <a:pt x="2556190" y="1325575"/>
                  <a:pt x="2093605" y="1322954"/>
                </a:cubicBezTo>
                <a:cubicBezTo>
                  <a:pt x="1711879" y="1320791"/>
                  <a:pt x="1057073" y="1312967"/>
                  <a:pt x="1057073" y="1312967"/>
                </a:cubicBezTo>
                <a:cubicBezTo>
                  <a:pt x="812931" y="1304133"/>
                  <a:pt x="565145" y="1287151"/>
                  <a:pt x="398404" y="1228974"/>
                </a:cubicBezTo>
                <a:cubicBezTo>
                  <a:pt x="120505" y="1132012"/>
                  <a:pt x="0" y="954484"/>
                  <a:pt x="0" y="628801"/>
                </a:cubicBezTo>
                <a:lnTo>
                  <a:pt x="0" y="628798"/>
                </a:lnTo>
                <a:cubicBezTo>
                  <a:pt x="8536" y="440430"/>
                  <a:pt x="34263" y="311302"/>
                  <a:pt x="140291" y="225758"/>
                </a:cubicBezTo>
                <a:cubicBezTo>
                  <a:pt x="342602" y="62530"/>
                  <a:pt x="736658" y="7673"/>
                  <a:pt x="1155311" y="7673"/>
                </a:cubicBezTo>
                <a:cubicBezTo>
                  <a:pt x="1155311" y="7673"/>
                  <a:pt x="1551711" y="15681"/>
                  <a:pt x="1952851" y="7673"/>
                </a:cubicBezTo>
                <a:cubicBezTo>
                  <a:pt x="2337264" y="0"/>
                  <a:pt x="2801191" y="7673"/>
                  <a:pt x="2801191" y="7673"/>
                </a:cubicBezTo>
                <a:cubicBezTo>
                  <a:pt x="3169498" y="15152"/>
                  <a:pt x="3532811" y="84484"/>
                  <a:pt x="3730551" y="207066"/>
                </a:cubicBezTo>
                <a:cubicBezTo>
                  <a:pt x="3881568" y="300683"/>
                  <a:pt x="3914842" y="425358"/>
                  <a:pt x="3905702" y="628801"/>
                </a:cubicBezTo>
                <a:lnTo>
                  <a:pt x="3905702" y="628803"/>
                </a:lnTo>
                <a:cubicBezTo>
                  <a:pt x="3905702" y="1072449"/>
                  <a:pt x="3622706" y="1286547"/>
                  <a:pt x="2975943" y="1314388"/>
                </a:cubicBezTo>
                <a:close/>
              </a:path>
            </a:pathLst>
          </a:custGeom>
          <a:solidFill>
            <a:srgbClr val="A09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0" name="Google Shape;440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32173" y="5351734"/>
            <a:ext cx="3488185" cy="2944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163962" y="5143500"/>
            <a:ext cx="3738255" cy="3152322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18"/>
          <p:cNvSpPr/>
          <p:nvPr/>
        </p:nvSpPr>
        <p:spPr>
          <a:xfrm rot="119374">
            <a:off x="13344752" y="4761007"/>
            <a:ext cx="1748926" cy="592191"/>
          </a:xfrm>
          <a:custGeom>
            <a:rect b="b" l="l" r="r" t="t"/>
            <a:pathLst>
              <a:path extrusionOk="0" h="1325575" w="3914842">
                <a:moveTo>
                  <a:pt x="2975943" y="1314388"/>
                </a:moveTo>
                <a:cubicBezTo>
                  <a:pt x="2975943" y="1314388"/>
                  <a:pt x="2556190" y="1325575"/>
                  <a:pt x="2093605" y="1322954"/>
                </a:cubicBezTo>
                <a:cubicBezTo>
                  <a:pt x="1711879" y="1320791"/>
                  <a:pt x="1057073" y="1312967"/>
                  <a:pt x="1057073" y="1312967"/>
                </a:cubicBezTo>
                <a:cubicBezTo>
                  <a:pt x="812931" y="1304133"/>
                  <a:pt x="565145" y="1287151"/>
                  <a:pt x="398404" y="1228974"/>
                </a:cubicBezTo>
                <a:cubicBezTo>
                  <a:pt x="120505" y="1132012"/>
                  <a:pt x="0" y="954484"/>
                  <a:pt x="0" y="628801"/>
                </a:cubicBezTo>
                <a:lnTo>
                  <a:pt x="0" y="628798"/>
                </a:lnTo>
                <a:cubicBezTo>
                  <a:pt x="8536" y="440430"/>
                  <a:pt x="34263" y="311302"/>
                  <a:pt x="140291" y="225758"/>
                </a:cubicBezTo>
                <a:cubicBezTo>
                  <a:pt x="342602" y="62530"/>
                  <a:pt x="736658" y="7673"/>
                  <a:pt x="1155311" y="7673"/>
                </a:cubicBezTo>
                <a:cubicBezTo>
                  <a:pt x="1155311" y="7673"/>
                  <a:pt x="1551711" y="15681"/>
                  <a:pt x="1952851" y="7673"/>
                </a:cubicBezTo>
                <a:cubicBezTo>
                  <a:pt x="2337264" y="0"/>
                  <a:pt x="2801191" y="7673"/>
                  <a:pt x="2801191" y="7673"/>
                </a:cubicBezTo>
                <a:cubicBezTo>
                  <a:pt x="3169498" y="15152"/>
                  <a:pt x="3532811" y="84484"/>
                  <a:pt x="3730551" y="207066"/>
                </a:cubicBezTo>
                <a:cubicBezTo>
                  <a:pt x="3881568" y="300683"/>
                  <a:pt x="3914842" y="425358"/>
                  <a:pt x="3905702" y="628801"/>
                </a:cubicBezTo>
                <a:lnTo>
                  <a:pt x="3905702" y="628803"/>
                </a:lnTo>
                <a:cubicBezTo>
                  <a:pt x="3905702" y="1072449"/>
                  <a:pt x="3622706" y="1286547"/>
                  <a:pt x="2975943" y="1314388"/>
                </a:cubicBezTo>
                <a:close/>
              </a:path>
            </a:pathLst>
          </a:custGeom>
          <a:solidFill>
            <a:srgbClr val="C2D5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8"/>
          <p:cNvSpPr/>
          <p:nvPr/>
        </p:nvSpPr>
        <p:spPr>
          <a:xfrm rot="-10622163">
            <a:off x="8840115" y="8099826"/>
            <a:ext cx="1748926" cy="592191"/>
          </a:xfrm>
          <a:custGeom>
            <a:rect b="b" l="l" r="r" t="t"/>
            <a:pathLst>
              <a:path extrusionOk="0" h="1325575" w="3914842">
                <a:moveTo>
                  <a:pt x="2975943" y="1314388"/>
                </a:moveTo>
                <a:cubicBezTo>
                  <a:pt x="2975943" y="1314388"/>
                  <a:pt x="2556190" y="1325575"/>
                  <a:pt x="2093605" y="1322954"/>
                </a:cubicBezTo>
                <a:cubicBezTo>
                  <a:pt x="1711879" y="1320791"/>
                  <a:pt x="1057073" y="1312967"/>
                  <a:pt x="1057073" y="1312967"/>
                </a:cubicBezTo>
                <a:cubicBezTo>
                  <a:pt x="812931" y="1304133"/>
                  <a:pt x="565145" y="1287151"/>
                  <a:pt x="398404" y="1228974"/>
                </a:cubicBezTo>
                <a:cubicBezTo>
                  <a:pt x="120505" y="1132012"/>
                  <a:pt x="0" y="954484"/>
                  <a:pt x="0" y="628801"/>
                </a:cubicBezTo>
                <a:lnTo>
                  <a:pt x="0" y="628798"/>
                </a:lnTo>
                <a:cubicBezTo>
                  <a:pt x="8536" y="440430"/>
                  <a:pt x="34263" y="311302"/>
                  <a:pt x="140291" y="225758"/>
                </a:cubicBezTo>
                <a:cubicBezTo>
                  <a:pt x="342602" y="62530"/>
                  <a:pt x="736658" y="7673"/>
                  <a:pt x="1155311" y="7673"/>
                </a:cubicBezTo>
                <a:cubicBezTo>
                  <a:pt x="1155311" y="7673"/>
                  <a:pt x="1551711" y="15681"/>
                  <a:pt x="1952851" y="7673"/>
                </a:cubicBezTo>
                <a:cubicBezTo>
                  <a:pt x="2337264" y="0"/>
                  <a:pt x="2801191" y="7673"/>
                  <a:pt x="2801191" y="7673"/>
                </a:cubicBezTo>
                <a:cubicBezTo>
                  <a:pt x="3169498" y="15152"/>
                  <a:pt x="3532811" y="84484"/>
                  <a:pt x="3730551" y="207066"/>
                </a:cubicBezTo>
                <a:cubicBezTo>
                  <a:pt x="3881568" y="300683"/>
                  <a:pt x="3914842" y="425358"/>
                  <a:pt x="3905702" y="628801"/>
                </a:cubicBezTo>
                <a:lnTo>
                  <a:pt x="3905702" y="628803"/>
                </a:lnTo>
                <a:cubicBezTo>
                  <a:pt x="3905702" y="1072449"/>
                  <a:pt x="3622706" y="1286547"/>
                  <a:pt x="2975943" y="1314388"/>
                </a:cubicBezTo>
                <a:close/>
              </a:path>
            </a:pathLst>
          </a:custGeom>
          <a:solidFill>
            <a:srgbClr val="C2D5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AE6FF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9"/>
          <p:cNvSpPr/>
          <p:nvPr/>
        </p:nvSpPr>
        <p:spPr>
          <a:xfrm>
            <a:off x="4154153" y="864069"/>
            <a:ext cx="12854240" cy="8118486"/>
          </a:xfrm>
          <a:custGeom>
            <a:rect b="b" l="l" r="r" t="t"/>
            <a:pathLst>
              <a:path extrusionOk="0" h="6208505" w="9830111">
                <a:moveTo>
                  <a:pt x="278431" y="16918"/>
                </a:moveTo>
                <a:cubicBezTo>
                  <a:pt x="278431" y="16918"/>
                  <a:pt x="604014" y="12258"/>
                  <a:pt x="1045114" y="12454"/>
                </a:cubicBezTo>
                <a:cubicBezTo>
                  <a:pt x="7948380" y="12671"/>
                  <a:pt x="9556042" y="0"/>
                  <a:pt x="9556042" y="0"/>
                </a:cubicBezTo>
                <a:cubicBezTo>
                  <a:pt x="9623506" y="0"/>
                  <a:pt x="9699443" y="0"/>
                  <a:pt x="9778216" y="85073"/>
                </a:cubicBezTo>
                <a:cubicBezTo>
                  <a:pt x="9821194" y="131488"/>
                  <a:pt x="9822262" y="240224"/>
                  <a:pt x="9822667" y="320281"/>
                </a:cubicBezTo>
                <a:cubicBezTo>
                  <a:pt x="9822667" y="320281"/>
                  <a:pt x="9820963" y="4514342"/>
                  <a:pt x="9820963" y="5445921"/>
                </a:cubicBezTo>
                <a:cubicBezTo>
                  <a:pt x="9820963" y="5660080"/>
                  <a:pt x="9830111" y="5959259"/>
                  <a:pt x="9830111" y="5959259"/>
                </a:cubicBezTo>
                <a:cubicBezTo>
                  <a:pt x="9830111" y="6087927"/>
                  <a:pt x="9825941" y="6208505"/>
                  <a:pt x="9573103" y="6200371"/>
                </a:cubicBezTo>
                <a:cubicBezTo>
                  <a:pt x="9573103" y="6200371"/>
                  <a:pt x="9196631" y="6180072"/>
                  <a:pt x="8195606" y="6187671"/>
                </a:cubicBezTo>
                <a:cubicBezTo>
                  <a:pt x="2367023" y="6195805"/>
                  <a:pt x="304023" y="6208505"/>
                  <a:pt x="304023" y="6208505"/>
                </a:cubicBezTo>
                <a:cubicBezTo>
                  <a:pt x="132548" y="6208505"/>
                  <a:pt x="4213" y="6107436"/>
                  <a:pt x="8532" y="5904889"/>
                </a:cubicBezTo>
                <a:cubicBezTo>
                  <a:pt x="8532" y="5904889"/>
                  <a:pt x="9630" y="5406348"/>
                  <a:pt x="4815" y="1542526"/>
                </a:cubicBezTo>
                <a:cubicBezTo>
                  <a:pt x="0" y="663668"/>
                  <a:pt x="25592" y="330596"/>
                  <a:pt x="25592" y="330596"/>
                </a:cubicBezTo>
                <a:cubicBezTo>
                  <a:pt x="27224" y="150571"/>
                  <a:pt x="143504" y="16918"/>
                  <a:pt x="278431" y="16918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9" name="Google Shape;449;p19"/>
          <p:cNvGrpSpPr/>
          <p:nvPr/>
        </p:nvGrpSpPr>
        <p:grpSpPr>
          <a:xfrm>
            <a:off x="3952342" y="732326"/>
            <a:ext cx="13687328" cy="9068387"/>
            <a:chOff x="-6989" y="0"/>
            <a:chExt cx="18249771" cy="12091182"/>
          </a:xfrm>
        </p:grpSpPr>
        <p:sp>
          <p:nvSpPr>
            <p:cNvPr id="450" name="Google Shape;450;p19"/>
            <p:cNvSpPr/>
            <p:nvPr/>
          </p:nvSpPr>
          <p:spPr>
            <a:xfrm>
              <a:off x="-6989" y="281638"/>
              <a:ext cx="17931505" cy="11809544"/>
            </a:xfrm>
            <a:custGeom>
              <a:rect b="b" l="l" r="r" t="t"/>
              <a:pathLst>
                <a:path extrusionOk="0" h="7119301" w="10809882">
                  <a:moveTo>
                    <a:pt x="278431" y="16918"/>
                  </a:moveTo>
                  <a:cubicBezTo>
                    <a:pt x="278431" y="16918"/>
                    <a:pt x="604014" y="12258"/>
                    <a:pt x="1062558" y="12454"/>
                  </a:cubicBezTo>
                  <a:cubicBezTo>
                    <a:pt x="8804229" y="12671"/>
                    <a:pt x="10535814" y="0"/>
                    <a:pt x="10535814" y="0"/>
                  </a:cubicBezTo>
                  <a:cubicBezTo>
                    <a:pt x="10603278" y="0"/>
                    <a:pt x="10679215" y="0"/>
                    <a:pt x="10757988" y="85073"/>
                  </a:cubicBezTo>
                  <a:cubicBezTo>
                    <a:pt x="10800966" y="131488"/>
                    <a:pt x="10802035" y="240224"/>
                    <a:pt x="10802439" y="320281"/>
                  </a:cubicBezTo>
                  <a:cubicBezTo>
                    <a:pt x="10802439" y="320281"/>
                    <a:pt x="10800735" y="5267917"/>
                    <a:pt x="10800735" y="6356717"/>
                  </a:cubicBezTo>
                  <a:cubicBezTo>
                    <a:pt x="10800735" y="6570876"/>
                    <a:pt x="10809883" y="6870054"/>
                    <a:pt x="10809883" y="6870054"/>
                  </a:cubicBezTo>
                  <a:cubicBezTo>
                    <a:pt x="10809883" y="6998723"/>
                    <a:pt x="10805713" y="7119301"/>
                    <a:pt x="10552875" y="7111167"/>
                  </a:cubicBezTo>
                  <a:cubicBezTo>
                    <a:pt x="10552875" y="7111167"/>
                    <a:pt x="10176403" y="7090868"/>
                    <a:pt x="9081481" y="7098467"/>
                  </a:cubicBezTo>
                  <a:cubicBezTo>
                    <a:pt x="2545013" y="7106601"/>
                    <a:pt x="304023" y="7119301"/>
                    <a:pt x="304023" y="7119301"/>
                  </a:cubicBezTo>
                  <a:cubicBezTo>
                    <a:pt x="132548" y="7119301"/>
                    <a:pt x="4213" y="7018231"/>
                    <a:pt x="8532" y="6815685"/>
                  </a:cubicBezTo>
                  <a:cubicBezTo>
                    <a:pt x="8532" y="6815685"/>
                    <a:pt x="9630" y="6317143"/>
                    <a:pt x="4815" y="1670849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D1B4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329481" y="0"/>
              <a:ext cx="17913301" cy="11727398"/>
            </a:xfrm>
            <a:custGeom>
              <a:rect b="b" l="l" r="r" t="t"/>
              <a:pathLst>
                <a:path extrusionOk="0" h="7087086" w="10825342">
                  <a:moveTo>
                    <a:pt x="278431" y="16918"/>
                  </a:moveTo>
                  <a:cubicBezTo>
                    <a:pt x="278431" y="16918"/>
                    <a:pt x="604014" y="12258"/>
                    <a:pt x="1062834" y="12454"/>
                  </a:cubicBezTo>
                  <a:cubicBezTo>
                    <a:pt x="8817733" y="12671"/>
                    <a:pt x="10551274" y="0"/>
                    <a:pt x="10551274" y="0"/>
                  </a:cubicBezTo>
                  <a:cubicBezTo>
                    <a:pt x="10618737" y="0"/>
                    <a:pt x="10694674" y="0"/>
                    <a:pt x="10773448" y="85073"/>
                  </a:cubicBezTo>
                  <a:cubicBezTo>
                    <a:pt x="10816426" y="131488"/>
                    <a:pt x="10817494" y="240224"/>
                    <a:pt x="10817899" y="320281"/>
                  </a:cubicBezTo>
                  <a:cubicBezTo>
                    <a:pt x="10817899" y="320281"/>
                    <a:pt x="10816195" y="5241263"/>
                    <a:pt x="10816195" y="6324502"/>
                  </a:cubicBezTo>
                  <a:cubicBezTo>
                    <a:pt x="10816195" y="6538661"/>
                    <a:pt x="10825342" y="6837839"/>
                    <a:pt x="10825342" y="6837839"/>
                  </a:cubicBezTo>
                  <a:cubicBezTo>
                    <a:pt x="10825342" y="6966508"/>
                    <a:pt x="10821173" y="7087086"/>
                    <a:pt x="10568335" y="7078952"/>
                  </a:cubicBezTo>
                  <a:cubicBezTo>
                    <a:pt x="10568335" y="7078952"/>
                    <a:pt x="10191862" y="7058653"/>
                    <a:pt x="9095459" y="7066252"/>
                  </a:cubicBezTo>
                  <a:cubicBezTo>
                    <a:pt x="2547822" y="7074386"/>
                    <a:pt x="304023" y="7087086"/>
                    <a:pt x="304023" y="7087086"/>
                  </a:cubicBezTo>
                  <a:cubicBezTo>
                    <a:pt x="132548" y="7087086"/>
                    <a:pt x="4213" y="6986016"/>
                    <a:pt x="8532" y="6783470"/>
                  </a:cubicBezTo>
                  <a:cubicBezTo>
                    <a:pt x="8532" y="6783470"/>
                    <a:pt x="9630" y="6284928"/>
                    <a:pt x="4815" y="1666310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FFF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19"/>
          <p:cNvSpPr/>
          <p:nvPr/>
        </p:nvSpPr>
        <p:spPr>
          <a:xfrm>
            <a:off x="457200" y="2336216"/>
            <a:ext cx="5061081" cy="6549391"/>
          </a:xfrm>
          <a:custGeom>
            <a:rect b="b" l="l" r="r" t="t"/>
            <a:pathLst>
              <a:path extrusionOk="0" h="8642350" w="6350000">
                <a:moveTo>
                  <a:pt x="6350000" y="624840"/>
                </a:moveTo>
                <a:cubicBezTo>
                  <a:pt x="6350000" y="543560"/>
                  <a:pt x="6309360" y="472440"/>
                  <a:pt x="6247130" y="430530"/>
                </a:cubicBezTo>
                <a:cubicBezTo>
                  <a:pt x="6259830" y="422910"/>
                  <a:pt x="6271260" y="412750"/>
                  <a:pt x="6281420" y="402590"/>
                </a:cubicBezTo>
                <a:cubicBezTo>
                  <a:pt x="6324600" y="358140"/>
                  <a:pt x="6350000" y="298450"/>
                  <a:pt x="6350000" y="236220"/>
                </a:cubicBezTo>
                <a:cubicBezTo>
                  <a:pt x="6350000" y="173990"/>
                  <a:pt x="6324600" y="114300"/>
                  <a:pt x="6281420" y="69850"/>
                </a:cubicBezTo>
                <a:cubicBezTo>
                  <a:pt x="6236970" y="25400"/>
                  <a:pt x="6176010" y="0"/>
                  <a:pt x="6115050" y="0"/>
                </a:cubicBezTo>
                <a:cubicBezTo>
                  <a:pt x="6052820" y="0"/>
                  <a:pt x="5991860" y="25400"/>
                  <a:pt x="5948680" y="68580"/>
                </a:cubicBezTo>
                <a:cubicBezTo>
                  <a:pt x="5937250" y="80010"/>
                  <a:pt x="5927090" y="92710"/>
                  <a:pt x="5919470" y="105410"/>
                </a:cubicBezTo>
                <a:cubicBezTo>
                  <a:pt x="5877560" y="41910"/>
                  <a:pt x="5805170" y="0"/>
                  <a:pt x="5723890" y="0"/>
                </a:cubicBezTo>
                <a:cubicBezTo>
                  <a:pt x="5642610" y="0"/>
                  <a:pt x="5570220" y="41910"/>
                  <a:pt x="5528310" y="105410"/>
                </a:cubicBezTo>
                <a:cubicBezTo>
                  <a:pt x="5486400" y="41910"/>
                  <a:pt x="5414010" y="0"/>
                  <a:pt x="5332730" y="0"/>
                </a:cubicBezTo>
                <a:cubicBezTo>
                  <a:pt x="5250180" y="0"/>
                  <a:pt x="5179060" y="41910"/>
                  <a:pt x="5137150" y="105410"/>
                </a:cubicBezTo>
                <a:cubicBezTo>
                  <a:pt x="5095241" y="41910"/>
                  <a:pt x="5022850" y="0"/>
                  <a:pt x="4941570" y="0"/>
                </a:cubicBezTo>
                <a:cubicBezTo>
                  <a:pt x="4860291" y="0"/>
                  <a:pt x="4787900" y="41910"/>
                  <a:pt x="4745990" y="105410"/>
                </a:cubicBezTo>
                <a:cubicBezTo>
                  <a:pt x="4704080" y="41910"/>
                  <a:pt x="4631690" y="0"/>
                  <a:pt x="4550410" y="0"/>
                </a:cubicBezTo>
                <a:cubicBezTo>
                  <a:pt x="4469130" y="0"/>
                  <a:pt x="4396740" y="41910"/>
                  <a:pt x="4354830" y="105410"/>
                </a:cubicBezTo>
                <a:cubicBezTo>
                  <a:pt x="4312920" y="41910"/>
                  <a:pt x="4240530" y="0"/>
                  <a:pt x="4159250" y="0"/>
                </a:cubicBezTo>
                <a:cubicBezTo>
                  <a:pt x="4077970" y="0"/>
                  <a:pt x="4005580" y="41910"/>
                  <a:pt x="3963670" y="105410"/>
                </a:cubicBezTo>
                <a:cubicBezTo>
                  <a:pt x="3921761" y="41910"/>
                  <a:pt x="3849370" y="0"/>
                  <a:pt x="3768091" y="0"/>
                </a:cubicBezTo>
                <a:cubicBezTo>
                  <a:pt x="3686811" y="0"/>
                  <a:pt x="3614420" y="41910"/>
                  <a:pt x="3572511" y="105410"/>
                </a:cubicBezTo>
                <a:cubicBezTo>
                  <a:pt x="3530601" y="41910"/>
                  <a:pt x="3458211" y="0"/>
                  <a:pt x="3376931" y="0"/>
                </a:cubicBezTo>
                <a:cubicBezTo>
                  <a:pt x="3295651" y="0"/>
                  <a:pt x="3216910" y="41910"/>
                  <a:pt x="3175000" y="105410"/>
                </a:cubicBezTo>
                <a:cubicBezTo>
                  <a:pt x="3133090" y="41910"/>
                  <a:pt x="3060700" y="0"/>
                  <a:pt x="2979420" y="0"/>
                </a:cubicBezTo>
                <a:cubicBezTo>
                  <a:pt x="2898140" y="0"/>
                  <a:pt x="2825750" y="41910"/>
                  <a:pt x="2783840" y="105410"/>
                </a:cubicBezTo>
                <a:cubicBezTo>
                  <a:pt x="2741930" y="41910"/>
                  <a:pt x="2669540" y="0"/>
                  <a:pt x="2588260" y="0"/>
                </a:cubicBezTo>
                <a:cubicBezTo>
                  <a:pt x="2505710" y="0"/>
                  <a:pt x="2434590" y="41910"/>
                  <a:pt x="2392680" y="105410"/>
                </a:cubicBezTo>
                <a:cubicBezTo>
                  <a:pt x="2350770" y="41910"/>
                  <a:pt x="2278380" y="0"/>
                  <a:pt x="2197100" y="0"/>
                </a:cubicBezTo>
                <a:cubicBezTo>
                  <a:pt x="2115820" y="0"/>
                  <a:pt x="2043430" y="41910"/>
                  <a:pt x="2001520" y="105410"/>
                </a:cubicBezTo>
                <a:cubicBezTo>
                  <a:pt x="1959610" y="41910"/>
                  <a:pt x="1887220" y="0"/>
                  <a:pt x="1805941" y="0"/>
                </a:cubicBezTo>
                <a:cubicBezTo>
                  <a:pt x="1723391" y="0"/>
                  <a:pt x="1652270" y="41910"/>
                  <a:pt x="1610361" y="105410"/>
                </a:cubicBezTo>
                <a:cubicBezTo>
                  <a:pt x="1568450" y="41910"/>
                  <a:pt x="1496061" y="0"/>
                  <a:pt x="1414781" y="0"/>
                </a:cubicBezTo>
                <a:cubicBezTo>
                  <a:pt x="1329691" y="0"/>
                  <a:pt x="1257300" y="41910"/>
                  <a:pt x="1215391" y="105410"/>
                </a:cubicBezTo>
                <a:cubicBezTo>
                  <a:pt x="1173481" y="41910"/>
                  <a:pt x="1101091" y="0"/>
                  <a:pt x="1019811" y="0"/>
                </a:cubicBezTo>
                <a:cubicBezTo>
                  <a:pt x="937261" y="0"/>
                  <a:pt x="866141" y="41910"/>
                  <a:pt x="824231" y="105410"/>
                </a:cubicBezTo>
                <a:cubicBezTo>
                  <a:pt x="782321" y="41910"/>
                  <a:pt x="709931" y="0"/>
                  <a:pt x="628650" y="0"/>
                </a:cubicBezTo>
                <a:cubicBezTo>
                  <a:pt x="544830" y="0"/>
                  <a:pt x="473710" y="41910"/>
                  <a:pt x="431800" y="105410"/>
                </a:cubicBezTo>
                <a:cubicBezTo>
                  <a:pt x="422910" y="92710"/>
                  <a:pt x="412750" y="80010"/>
                  <a:pt x="402590" y="68580"/>
                </a:cubicBezTo>
                <a:cubicBezTo>
                  <a:pt x="358140" y="25400"/>
                  <a:pt x="297180" y="0"/>
                  <a:pt x="234950" y="0"/>
                </a:cubicBezTo>
                <a:cubicBezTo>
                  <a:pt x="172720" y="0"/>
                  <a:pt x="113030" y="25400"/>
                  <a:pt x="68580" y="68580"/>
                </a:cubicBezTo>
                <a:cubicBezTo>
                  <a:pt x="25400" y="113030"/>
                  <a:pt x="0" y="172720"/>
                  <a:pt x="0" y="234950"/>
                </a:cubicBezTo>
                <a:cubicBezTo>
                  <a:pt x="0" y="297180"/>
                  <a:pt x="25400" y="356870"/>
                  <a:pt x="68580" y="401320"/>
                </a:cubicBezTo>
                <a:cubicBezTo>
                  <a:pt x="78740" y="411480"/>
                  <a:pt x="90170" y="421640"/>
                  <a:pt x="102870" y="429260"/>
                </a:cubicBezTo>
                <a:cubicBezTo>
                  <a:pt x="40640" y="472440"/>
                  <a:pt x="0" y="543560"/>
                  <a:pt x="0" y="624840"/>
                </a:cubicBezTo>
                <a:cubicBezTo>
                  <a:pt x="0" y="706120"/>
                  <a:pt x="40640" y="777240"/>
                  <a:pt x="102870" y="819150"/>
                </a:cubicBezTo>
                <a:cubicBezTo>
                  <a:pt x="40640" y="861060"/>
                  <a:pt x="0" y="932180"/>
                  <a:pt x="0" y="1013460"/>
                </a:cubicBezTo>
                <a:cubicBezTo>
                  <a:pt x="0" y="1094740"/>
                  <a:pt x="40640" y="1165860"/>
                  <a:pt x="102870" y="1207770"/>
                </a:cubicBezTo>
                <a:cubicBezTo>
                  <a:pt x="40640" y="1249680"/>
                  <a:pt x="0" y="1322070"/>
                  <a:pt x="0" y="1402080"/>
                </a:cubicBezTo>
                <a:cubicBezTo>
                  <a:pt x="0" y="1483360"/>
                  <a:pt x="40640" y="1554480"/>
                  <a:pt x="102870" y="1596390"/>
                </a:cubicBezTo>
                <a:cubicBezTo>
                  <a:pt x="40640" y="1638300"/>
                  <a:pt x="0" y="1709420"/>
                  <a:pt x="0" y="1790700"/>
                </a:cubicBezTo>
                <a:cubicBezTo>
                  <a:pt x="0" y="1871980"/>
                  <a:pt x="40640" y="1943100"/>
                  <a:pt x="102870" y="1985010"/>
                </a:cubicBezTo>
                <a:cubicBezTo>
                  <a:pt x="40640" y="2026920"/>
                  <a:pt x="0" y="2099310"/>
                  <a:pt x="0" y="2179320"/>
                </a:cubicBezTo>
                <a:cubicBezTo>
                  <a:pt x="0" y="2260600"/>
                  <a:pt x="40640" y="2331720"/>
                  <a:pt x="102870" y="2373630"/>
                </a:cubicBezTo>
                <a:cubicBezTo>
                  <a:pt x="40640" y="2418080"/>
                  <a:pt x="0" y="2489200"/>
                  <a:pt x="0" y="2570480"/>
                </a:cubicBezTo>
                <a:cubicBezTo>
                  <a:pt x="0" y="2651760"/>
                  <a:pt x="40640" y="2722880"/>
                  <a:pt x="102870" y="2764790"/>
                </a:cubicBezTo>
                <a:cubicBezTo>
                  <a:pt x="40640" y="2806700"/>
                  <a:pt x="0" y="2879090"/>
                  <a:pt x="0" y="2959100"/>
                </a:cubicBezTo>
                <a:cubicBezTo>
                  <a:pt x="0" y="3040380"/>
                  <a:pt x="40640" y="3111500"/>
                  <a:pt x="102870" y="3153410"/>
                </a:cubicBezTo>
                <a:cubicBezTo>
                  <a:pt x="40640" y="3195320"/>
                  <a:pt x="0" y="3266440"/>
                  <a:pt x="0" y="3347720"/>
                </a:cubicBezTo>
                <a:cubicBezTo>
                  <a:pt x="0" y="3429000"/>
                  <a:pt x="40640" y="3500120"/>
                  <a:pt x="102870" y="3542030"/>
                </a:cubicBezTo>
                <a:cubicBezTo>
                  <a:pt x="40640" y="3583940"/>
                  <a:pt x="0" y="3655060"/>
                  <a:pt x="0" y="3736340"/>
                </a:cubicBezTo>
                <a:cubicBezTo>
                  <a:pt x="0" y="3817620"/>
                  <a:pt x="40640" y="3888740"/>
                  <a:pt x="102870" y="3930650"/>
                </a:cubicBezTo>
                <a:cubicBezTo>
                  <a:pt x="40640" y="3973830"/>
                  <a:pt x="0" y="4044950"/>
                  <a:pt x="0" y="4124959"/>
                </a:cubicBezTo>
                <a:cubicBezTo>
                  <a:pt x="0" y="4206239"/>
                  <a:pt x="40640" y="4277359"/>
                  <a:pt x="102870" y="4319269"/>
                </a:cubicBezTo>
                <a:cubicBezTo>
                  <a:pt x="40640" y="4361180"/>
                  <a:pt x="0" y="4432300"/>
                  <a:pt x="0" y="4513580"/>
                </a:cubicBezTo>
                <a:cubicBezTo>
                  <a:pt x="0" y="4594860"/>
                  <a:pt x="40640" y="4665980"/>
                  <a:pt x="102870" y="4707890"/>
                </a:cubicBezTo>
                <a:cubicBezTo>
                  <a:pt x="40640" y="4749800"/>
                  <a:pt x="0" y="4820920"/>
                  <a:pt x="0" y="4902200"/>
                </a:cubicBezTo>
                <a:cubicBezTo>
                  <a:pt x="0" y="4983480"/>
                  <a:pt x="40640" y="5054600"/>
                  <a:pt x="102870" y="5096510"/>
                </a:cubicBezTo>
                <a:cubicBezTo>
                  <a:pt x="40640" y="5138420"/>
                  <a:pt x="0" y="5210810"/>
                  <a:pt x="0" y="5290820"/>
                </a:cubicBezTo>
                <a:cubicBezTo>
                  <a:pt x="0" y="5372100"/>
                  <a:pt x="40640" y="5443220"/>
                  <a:pt x="102870" y="5485130"/>
                </a:cubicBezTo>
                <a:cubicBezTo>
                  <a:pt x="40640" y="5527039"/>
                  <a:pt x="0" y="5598159"/>
                  <a:pt x="0" y="5679439"/>
                </a:cubicBezTo>
                <a:cubicBezTo>
                  <a:pt x="0" y="5760719"/>
                  <a:pt x="40640" y="5831839"/>
                  <a:pt x="102870" y="5873749"/>
                </a:cubicBezTo>
                <a:cubicBezTo>
                  <a:pt x="40640" y="5915659"/>
                  <a:pt x="0" y="5986779"/>
                  <a:pt x="0" y="6068059"/>
                </a:cubicBezTo>
                <a:cubicBezTo>
                  <a:pt x="0" y="6149339"/>
                  <a:pt x="40640" y="6220459"/>
                  <a:pt x="102870" y="6262369"/>
                </a:cubicBezTo>
                <a:cubicBezTo>
                  <a:pt x="40640" y="6304280"/>
                  <a:pt x="0" y="6375400"/>
                  <a:pt x="0" y="6456680"/>
                </a:cubicBezTo>
                <a:cubicBezTo>
                  <a:pt x="0" y="6537960"/>
                  <a:pt x="40640" y="6609080"/>
                  <a:pt x="102870" y="6650990"/>
                </a:cubicBezTo>
                <a:cubicBezTo>
                  <a:pt x="40640" y="6692900"/>
                  <a:pt x="0" y="6764020"/>
                  <a:pt x="0" y="6845300"/>
                </a:cubicBezTo>
                <a:cubicBezTo>
                  <a:pt x="0" y="6926580"/>
                  <a:pt x="40640" y="6997700"/>
                  <a:pt x="102870" y="7039610"/>
                </a:cubicBezTo>
                <a:cubicBezTo>
                  <a:pt x="40640" y="7082790"/>
                  <a:pt x="0" y="7153910"/>
                  <a:pt x="0" y="7233920"/>
                </a:cubicBezTo>
                <a:cubicBezTo>
                  <a:pt x="0" y="7315200"/>
                  <a:pt x="40640" y="7386320"/>
                  <a:pt x="102870" y="7428230"/>
                </a:cubicBezTo>
                <a:cubicBezTo>
                  <a:pt x="40640" y="7470139"/>
                  <a:pt x="0" y="7541260"/>
                  <a:pt x="0" y="7622539"/>
                </a:cubicBezTo>
                <a:cubicBezTo>
                  <a:pt x="0" y="7703819"/>
                  <a:pt x="40640" y="7774939"/>
                  <a:pt x="102870" y="7816849"/>
                </a:cubicBezTo>
                <a:cubicBezTo>
                  <a:pt x="40640" y="7866380"/>
                  <a:pt x="0" y="7937500"/>
                  <a:pt x="0" y="8018780"/>
                </a:cubicBezTo>
                <a:cubicBezTo>
                  <a:pt x="0" y="8100061"/>
                  <a:pt x="40640" y="8171180"/>
                  <a:pt x="102870" y="8213090"/>
                </a:cubicBezTo>
                <a:cubicBezTo>
                  <a:pt x="90170" y="8220710"/>
                  <a:pt x="78740" y="8230870"/>
                  <a:pt x="68580" y="8241030"/>
                </a:cubicBezTo>
                <a:cubicBezTo>
                  <a:pt x="25400" y="8285480"/>
                  <a:pt x="0" y="8346440"/>
                  <a:pt x="0" y="8407400"/>
                </a:cubicBezTo>
                <a:cubicBezTo>
                  <a:pt x="0" y="8469630"/>
                  <a:pt x="25400" y="8529320"/>
                  <a:pt x="68580" y="8573770"/>
                </a:cubicBezTo>
                <a:cubicBezTo>
                  <a:pt x="111760" y="8616950"/>
                  <a:pt x="172720" y="8642350"/>
                  <a:pt x="234950" y="8642350"/>
                </a:cubicBezTo>
                <a:cubicBezTo>
                  <a:pt x="297180" y="8642350"/>
                  <a:pt x="356870" y="8616950"/>
                  <a:pt x="401320" y="8573770"/>
                </a:cubicBezTo>
                <a:cubicBezTo>
                  <a:pt x="412750" y="8562339"/>
                  <a:pt x="422910" y="8549639"/>
                  <a:pt x="430530" y="8536939"/>
                </a:cubicBezTo>
                <a:cubicBezTo>
                  <a:pt x="472440" y="8600439"/>
                  <a:pt x="544830" y="8642349"/>
                  <a:pt x="626110" y="8642349"/>
                </a:cubicBezTo>
                <a:cubicBezTo>
                  <a:pt x="707390" y="8642349"/>
                  <a:pt x="779780" y="8600439"/>
                  <a:pt x="821690" y="8536939"/>
                </a:cubicBezTo>
                <a:cubicBezTo>
                  <a:pt x="863600" y="8600439"/>
                  <a:pt x="935990" y="8642349"/>
                  <a:pt x="1017270" y="8642349"/>
                </a:cubicBezTo>
                <a:cubicBezTo>
                  <a:pt x="1099820" y="8642349"/>
                  <a:pt x="1172210" y="8600439"/>
                  <a:pt x="1212850" y="8536939"/>
                </a:cubicBezTo>
                <a:cubicBezTo>
                  <a:pt x="1254760" y="8600439"/>
                  <a:pt x="1327150" y="8642349"/>
                  <a:pt x="1408430" y="8642349"/>
                </a:cubicBezTo>
                <a:cubicBezTo>
                  <a:pt x="1489710" y="8642349"/>
                  <a:pt x="1562100" y="8600439"/>
                  <a:pt x="1604010" y="8536939"/>
                </a:cubicBezTo>
                <a:cubicBezTo>
                  <a:pt x="1645920" y="8600439"/>
                  <a:pt x="1718310" y="8642349"/>
                  <a:pt x="1799590" y="8642349"/>
                </a:cubicBezTo>
                <a:cubicBezTo>
                  <a:pt x="1880870" y="8642349"/>
                  <a:pt x="1953260" y="8600439"/>
                  <a:pt x="1995170" y="8536939"/>
                </a:cubicBezTo>
                <a:cubicBezTo>
                  <a:pt x="2037080" y="8600439"/>
                  <a:pt x="2109470" y="8642349"/>
                  <a:pt x="2190750" y="8642349"/>
                </a:cubicBezTo>
                <a:cubicBezTo>
                  <a:pt x="2273300" y="8642349"/>
                  <a:pt x="2344420" y="8600439"/>
                  <a:pt x="2386330" y="8536939"/>
                </a:cubicBezTo>
                <a:cubicBezTo>
                  <a:pt x="2428240" y="8600439"/>
                  <a:pt x="2500630" y="8642349"/>
                  <a:pt x="2581910" y="8642349"/>
                </a:cubicBezTo>
                <a:cubicBezTo>
                  <a:pt x="2663190" y="8642349"/>
                  <a:pt x="2735580" y="8600439"/>
                  <a:pt x="2777490" y="8536939"/>
                </a:cubicBezTo>
                <a:cubicBezTo>
                  <a:pt x="2819400" y="8600439"/>
                  <a:pt x="2891790" y="8642349"/>
                  <a:pt x="2973070" y="8642349"/>
                </a:cubicBezTo>
                <a:cubicBezTo>
                  <a:pt x="3055620" y="8642349"/>
                  <a:pt x="3126740" y="8600439"/>
                  <a:pt x="3168650" y="8536939"/>
                </a:cubicBezTo>
                <a:cubicBezTo>
                  <a:pt x="3210560" y="8600439"/>
                  <a:pt x="3282950" y="8642349"/>
                  <a:pt x="3364230" y="8642349"/>
                </a:cubicBezTo>
                <a:cubicBezTo>
                  <a:pt x="3445509" y="8642349"/>
                  <a:pt x="3517900" y="8600439"/>
                  <a:pt x="3559809" y="8536939"/>
                </a:cubicBezTo>
                <a:cubicBezTo>
                  <a:pt x="3601719" y="8600439"/>
                  <a:pt x="3674109" y="8642349"/>
                  <a:pt x="3755389" y="8642349"/>
                </a:cubicBezTo>
                <a:cubicBezTo>
                  <a:pt x="3837939" y="8642349"/>
                  <a:pt x="3909059" y="8600439"/>
                  <a:pt x="3950969" y="8536939"/>
                </a:cubicBezTo>
                <a:cubicBezTo>
                  <a:pt x="3992879" y="8600439"/>
                  <a:pt x="4065269" y="8642349"/>
                  <a:pt x="4146549" y="8642349"/>
                </a:cubicBezTo>
                <a:cubicBezTo>
                  <a:pt x="4227829" y="8642349"/>
                  <a:pt x="4300219" y="8600439"/>
                  <a:pt x="4342129" y="8536939"/>
                </a:cubicBezTo>
                <a:cubicBezTo>
                  <a:pt x="4384039" y="8600439"/>
                  <a:pt x="4456429" y="8642349"/>
                  <a:pt x="4537709" y="8642349"/>
                </a:cubicBezTo>
                <a:cubicBezTo>
                  <a:pt x="4618989" y="8642349"/>
                  <a:pt x="4691379" y="8600439"/>
                  <a:pt x="4733289" y="8536939"/>
                </a:cubicBezTo>
                <a:cubicBezTo>
                  <a:pt x="4775199" y="8600439"/>
                  <a:pt x="4847589" y="8642349"/>
                  <a:pt x="4928869" y="8642349"/>
                </a:cubicBezTo>
                <a:cubicBezTo>
                  <a:pt x="5010149" y="8642349"/>
                  <a:pt x="5082539" y="8600439"/>
                  <a:pt x="5124449" y="8536939"/>
                </a:cubicBezTo>
                <a:cubicBezTo>
                  <a:pt x="5166359" y="8600439"/>
                  <a:pt x="5238749" y="8642349"/>
                  <a:pt x="5320029" y="8642349"/>
                </a:cubicBezTo>
                <a:cubicBezTo>
                  <a:pt x="5401309" y="8642349"/>
                  <a:pt x="5473699" y="8600439"/>
                  <a:pt x="5515609" y="8536939"/>
                </a:cubicBezTo>
                <a:cubicBezTo>
                  <a:pt x="5557519" y="8600439"/>
                  <a:pt x="5629909" y="8642349"/>
                  <a:pt x="5711189" y="8642349"/>
                </a:cubicBezTo>
                <a:cubicBezTo>
                  <a:pt x="5793739" y="8642349"/>
                  <a:pt x="5864859" y="8600439"/>
                  <a:pt x="5906769" y="8536939"/>
                </a:cubicBezTo>
                <a:cubicBezTo>
                  <a:pt x="5915659" y="8549639"/>
                  <a:pt x="5925819" y="8562339"/>
                  <a:pt x="5935978" y="8573770"/>
                </a:cubicBezTo>
                <a:cubicBezTo>
                  <a:pt x="5979158" y="8616950"/>
                  <a:pt x="6040119" y="8642350"/>
                  <a:pt x="6102348" y="8642350"/>
                </a:cubicBezTo>
                <a:cubicBezTo>
                  <a:pt x="6163308" y="8642350"/>
                  <a:pt x="6224269" y="8616950"/>
                  <a:pt x="6268719" y="8573770"/>
                </a:cubicBezTo>
                <a:cubicBezTo>
                  <a:pt x="6311898" y="8529320"/>
                  <a:pt x="6337298" y="8469630"/>
                  <a:pt x="6337298" y="8407400"/>
                </a:cubicBezTo>
                <a:cubicBezTo>
                  <a:pt x="6337298" y="8345170"/>
                  <a:pt x="6311898" y="8285480"/>
                  <a:pt x="6268719" y="8241030"/>
                </a:cubicBezTo>
                <a:cubicBezTo>
                  <a:pt x="6258559" y="8230870"/>
                  <a:pt x="6247128" y="8220711"/>
                  <a:pt x="6234428" y="8213090"/>
                </a:cubicBezTo>
                <a:cubicBezTo>
                  <a:pt x="6296658" y="8171180"/>
                  <a:pt x="6337298" y="8098790"/>
                  <a:pt x="6337298" y="8018780"/>
                </a:cubicBezTo>
                <a:cubicBezTo>
                  <a:pt x="6337298" y="7937500"/>
                  <a:pt x="6296658" y="7866380"/>
                  <a:pt x="6234428" y="7824470"/>
                </a:cubicBezTo>
                <a:cubicBezTo>
                  <a:pt x="6296658" y="7782561"/>
                  <a:pt x="6337298" y="7711440"/>
                  <a:pt x="6337298" y="7630161"/>
                </a:cubicBezTo>
                <a:cubicBezTo>
                  <a:pt x="6337298" y="7548881"/>
                  <a:pt x="6296658" y="7477761"/>
                  <a:pt x="6234428" y="7435851"/>
                </a:cubicBezTo>
                <a:cubicBezTo>
                  <a:pt x="6296658" y="7393941"/>
                  <a:pt x="6337298" y="7321551"/>
                  <a:pt x="6337298" y="7241541"/>
                </a:cubicBezTo>
                <a:cubicBezTo>
                  <a:pt x="6337298" y="7160261"/>
                  <a:pt x="6296658" y="7089141"/>
                  <a:pt x="6234428" y="7047231"/>
                </a:cubicBezTo>
                <a:cubicBezTo>
                  <a:pt x="6296658" y="7005321"/>
                  <a:pt x="6337298" y="6934201"/>
                  <a:pt x="6337298" y="6852921"/>
                </a:cubicBezTo>
                <a:cubicBezTo>
                  <a:pt x="6337298" y="6771642"/>
                  <a:pt x="6296658" y="6700521"/>
                  <a:pt x="6234428" y="6658611"/>
                </a:cubicBezTo>
                <a:cubicBezTo>
                  <a:pt x="6296658" y="6615431"/>
                  <a:pt x="6337298" y="6544311"/>
                  <a:pt x="6337298" y="6464302"/>
                </a:cubicBezTo>
                <a:cubicBezTo>
                  <a:pt x="6337298" y="6383022"/>
                  <a:pt x="6296658" y="6311902"/>
                  <a:pt x="6234428" y="6269992"/>
                </a:cubicBezTo>
                <a:cubicBezTo>
                  <a:pt x="6296658" y="6228082"/>
                  <a:pt x="6337298" y="6156962"/>
                  <a:pt x="6337298" y="6075682"/>
                </a:cubicBezTo>
                <a:cubicBezTo>
                  <a:pt x="6337298" y="5994402"/>
                  <a:pt x="6296658" y="5923282"/>
                  <a:pt x="6234428" y="5881372"/>
                </a:cubicBezTo>
                <a:cubicBezTo>
                  <a:pt x="6296658" y="5839462"/>
                  <a:pt x="6337298" y="5768342"/>
                  <a:pt x="6337298" y="5687062"/>
                </a:cubicBezTo>
                <a:cubicBezTo>
                  <a:pt x="6337298" y="5605782"/>
                  <a:pt x="6296658" y="5534662"/>
                  <a:pt x="6234428" y="5492752"/>
                </a:cubicBezTo>
                <a:cubicBezTo>
                  <a:pt x="6296658" y="5449572"/>
                  <a:pt x="6337298" y="5378452"/>
                  <a:pt x="6337298" y="5298442"/>
                </a:cubicBezTo>
                <a:cubicBezTo>
                  <a:pt x="6337298" y="5217163"/>
                  <a:pt x="6296658" y="5146042"/>
                  <a:pt x="6234428" y="5104133"/>
                </a:cubicBezTo>
                <a:cubicBezTo>
                  <a:pt x="6296658" y="5062223"/>
                  <a:pt x="6337298" y="4991103"/>
                  <a:pt x="6337298" y="4909823"/>
                </a:cubicBezTo>
                <a:cubicBezTo>
                  <a:pt x="6337298" y="4828543"/>
                  <a:pt x="6296658" y="4757423"/>
                  <a:pt x="6234428" y="4715513"/>
                </a:cubicBezTo>
                <a:cubicBezTo>
                  <a:pt x="6296658" y="4672333"/>
                  <a:pt x="6337298" y="4601213"/>
                  <a:pt x="6337298" y="4521203"/>
                </a:cubicBezTo>
                <a:cubicBezTo>
                  <a:pt x="6337298" y="4439923"/>
                  <a:pt x="6296658" y="4368803"/>
                  <a:pt x="6234428" y="4326893"/>
                </a:cubicBezTo>
                <a:cubicBezTo>
                  <a:pt x="6296658" y="4284983"/>
                  <a:pt x="6337298" y="4213863"/>
                  <a:pt x="6337298" y="4132583"/>
                </a:cubicBezTo>
                <a:cubicBezTo>
                  <a:pt x="6337298" y="4051303"/>
                  <a:pt x="6296658" y="3980183"/>
                  <a:pt x="6234428" y="3938274"/>
                </a:cubicBezTo>
                <a:cubicBezTo>
                  <a:pt x="6296658" y="3896364"/>
                  <a:pt x="6337298" y="3825244"/>
                  <a:pt x="6337298" y="3743964"/>
                </a:cubicBezTo>
                <a:cubicBezTo>
                  <a:pt x="6337298" y="3662684"/>
                  <a:pt x="6296658" y="3591564"/>
                  <a:pt x="6234428" y="3549654"/>
                </a:cubicBezTo>
                <a:cubicBezTo>
                  <a:pt x="6296658" y="3506474"/>
                  <a:pt x="6337298" y="3435354"/>
                  <a:pt x="6337298" y="3355344"/>
                </a:cubicBezTo>
                <a:cubicBezTo>
                  <a:pt x="6337298" y="3274064"/>
                  <a:pt x="6296658" y="3202944"/>
                  <a:pt x="6234428" y="3161034"/>
                </a:cubicBezTo>
                <a:cubicBezTo>
                  <a:pt x="6296658" y="3119124"/>
                  <a:pt x="6337298" y="3048004"/>
                  <a:pt x="6337298" y="2966724"/>
                </a:cubicBezTo>
                <a:cubicBezTo>
                  <a:pt x="6337298" y="2885444"/>
                  <a:pt x="6296658" y="2814324"/>
                  <a:pt x="6234428" y="2772414"/>
                </a:cubicBezTo>
                <a:cubicBezTo>
                  <a:pt x="6296658" y="2730504"/>
                  <a:pt x="6337298" y="2659384"/>
                  <a:pt x="6337298" y="2578104"/>
                </a:cubicBezTo>
                <a:cubicBezTo>
                  <a:pt x="6337298" y="2496824"/>
                  <a:pt x="6296658" y="2425704"/>
                  <a:pt x="6234428" y="2383794"/>
                </a:cubicBezTo>
                <a:cubicBezTo>
                  <a:pt x="6296658" y="2341884"/>
                  <a:pt x="6337298" y="2270764"/>
                  <a:pt x="6337298" y="2189484"/>
                </a:cubicBezTo>
                <a:cubicBezTo>
                  <a:pt x="6337298" y="2108204"/>
                  <a:pt x="6296658" y="2037084"/>
                  <a:pt x="6234428" y="1995174"/>
                </a:cubicBezTo>
                <a:cubicBezTo>
                  <a:pt x="6296658" y="1953264"/>
                  <a:pt x="6337298" y="1882144"/>
                  <a:pt x="6337298" y="1800864"/>
                </a:cubicBezTo>
                <a:cubicBezTo>
                  <a:pt x="6337298" y="1719584"/>
                  <a:pt x="6296658" y="1648464"/>
                  <a:pt x="6234428" y="1606554"/>
                </a:cubicBezTo>
                <a:cubicBezTo>
                  <a:pt x="6296658" y="1563374"/>
                  <a:pt x="6337298" y="1492254"/>
                  <a:pt x="6337298" y="1412244"/>
                </a:cubicBezTo>
                <a:cubicBezTo>
                  <a:pt x="6337298" y="1330964"/>
                  <a:pt x="6296658" y="1259844"/>
                  <a:pt x="6234428" y="1217934"/>
                </a:cubicBezTo>
                <a:cubicBezTo>
                  <a:pt x="6296658" y="1176024"/>
                  <a:pt x="6337298" y="1104904"/>
                  <a:pt x="6337298" y="1023624"/>
                </a:cubicBezTo>
                <a:cubicBezTo>
                  <a:pt x="6337298" y="942344"/>
                  <a:pt x="6296658" y="871224"/>
                  <a:pt x="6234428" y="829314"/>
                </a:cubicBezTo>
                <a:cubicBezTo>
                  <a:pt x="6309358" y="775974"/>
                  <a:pt x="6349998" y="704854"/>
                  <a:pt x="6349998" y="624844"/>
                </a:cubicBezTo>
                <a:close/>
              </a:path>
            </a:pathLst>
          </a:custGeom>
          <a:solidFill>
            <a:srgbClr val="FFBD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3" name="Google Shape;45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24001">
            <a:off x="2236303" y="1277431"/>
            <a:ext cx="777725" cy="2117569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19"/>
          <p:cNvSpPr txBox="1"/>
          <p:nvPr/>
        </p:nvSpPr>
        <p:spPr>
          <a:xfrm>
            <a:off x="5037775" y="999925"/>
            <a:ext cx="126018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GOTO FUNCTION</a:t>
            </a:r>
            <a:endParaRPr/>
          </a:p>
        </p:txBody>
      </p:sp>
      <p:sp>
        <p:nvSpPr>
          <p:cNvPr id="455" name="Google Shape;455;p19"/>
          <p:cNvSpPr txBox="1"/>
          <p:nvPr/>
        </p:nvSpPr>
        <p:spPr>
          <a:xfrm>
            <a:off x="5940883" y="2740644"/>
            <a:ext cx="11319861" cy="600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goto</a:t>
            </a:r>
            <a:r>
              <a:rPr b="0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(x, y) function m</a:t>
            </a:r>
            <a:r>
              <a:rPr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oves the turtle from its current position to the location (x, y) in the Turtle Graphics Window.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8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my_turtle.</a:t>
            </a:r>
            <a:r>
              <a:rPr b="0" i="0"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goto</a:t>
            </a:r>
            <a:r>
              <a:rPr b="0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(50, 50) </a:t>
            </a:r>
            <a:endParaRPr sz="48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This will move your turtle to the point which has its coordinates as (50,50).</a:t>
            </a:r>
            <a:endParaRPr/>
          </a:p>
        </p:txBody>
      </p:sp>
      <p:pic>
        <p:nvPicPr>
          <p:cNvPr id="456" name="Google Shape;456;p19"/>
          <p:cNvPicPr preferRelativeResize="0"/>
          <p:nvPr/>
        </p:nvPicPr>
        <p:blipFill rotWithShape="1">
          <a:blip r:embed="rId4">
            <a:alphaModFix/>
          </a:blip>
          <a:srcRect b="5401" l="0" r="5401" t="0"/>
          <a:stretch/>
        </p:blipFill>
        <p:spPr>
          <a:xfrm>
            <a:off x="1272688" y="3998538"/>
            <a:ext cx="3430100" cy="34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ED8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"/>
          <p:cNvPicPr preferRelativeResize="0"/>
          <p:nvPr/>
        </p:nvPicPr>
        <p:blipFill rotWithShape="1">
          <a:blip r:embed="rId3">
            <a:alphaModFix amt="19999"/>
          </a:blip>
          <a:srcRect b="43786" l="0" r="0" t="0"/>
          <a:stretch/>
        </p:blipFill>
        <p:spPr>
          <a:xfrm>
            <a:off x="0" y="6607"/>
            <a:ext cx="18288000" cy="10280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697473">
            <a:off x="10477011" y="-11777"/>
            <a:ext cx="1101434" cy="107940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"/>
          <p:cNvSpPr/>
          <p:nvPr/>
        </p:nvSpPr>
        <p:spPr>
          <a:xfrm>
            <a:off x="0" y="0"/>
            <a:ext cx="1476150" cy="10287000"/>
          </a:xfrm>
          <a:prstGeom prst="rect">
            <a:avLst/>
          </a:prstGeom>
          <a:solidFill>
            <a:srgbClr val="FDF5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"/>
          <p:cNvSpPr txBox="1"/>
          <p:nvPr/>
        </p:nvSpPr>
        <p:spPr>
          <a:xfrm>
            <a:off x="3813723" y="412615"/>
            <a:ext cx="11769859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0" u="none" cap="none" strike="noStrike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ENABLE Turtle</a:t>
            </a:r>
            <a:endParaRPr b="0" i="0" sz="10000" u="none" cap="none" strike="noStrike">
              <a:solidFill>
                <a:srgbClr val="002060"/>
              </a:solidFill>
              <a:latin typeface="Erica One"/>
              <a:ea typeface="Erica One"/>
              <a:cs typeface="Erica One"/>
              <a:sym typeface="Erica One"/>
            </a:endParaRPr>
          </a:p>
        </p:txBody>
      </p:sp>
      <p:pic>
        <p:nvPicPr>
          <p:cNvPr id="180" name="Google Shape;18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487987">
            <a:off x="16030565" y="129330"/>
            <a:ext cx="1810452" cy="192229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"/>
          <p:cNvSpPr/>
          <p:nvPr/>
        </p:nvSpPr>
        <p:spPr>
          <a:xfrm>
            <a:off x="1752599" y="3060858"/>
            <a:ext cx="13267531" cy="6959731"/>
          </a:xfrm>
          <a:custGeom>
            <a:rect b="b" l="l" r="r" t="t"/>
            <a:pathLst>
              <a:path extrusionOk="0" h="3510408" w="13136232">
                <a:moveTo>
                  <a:pt x="12629792" y="3493489"/>
                </a:moveTo>
                <a:cubicBezTo>
                  <a:pt x="12629792" y="3493489"/>
                  <a:pt x="12392796" y="3483520"/>
                  <a:pt x="12030657" y="3496964"/>
                </a:cubicBezTo>
                <a:cubicBezTo>
                  <a:pt x="11668519" y="3510408"/>
                  <a:pt x="490924" y="3510408"/>
                  <a:pt x="490924" y="3510408"/>
                </a:cubicBezTo>
                <a:cubicBezTo>
                  <a:pt x="245502" y="3510408"/>
                  <a:pt x="32509" y="3413140"/>
                  <a:pt x="31032" y="3253026"/>
                </a:cubicBezTo>
                <a:cubicBezTo>
                  <a:pt x="31032" y="3253026"/>
                  <a:pt x="0" y="1950484"/>
                  <a:pt x="0" y="606979"/>
                </a:cubicBezTo>
                <a:cubicBezTo>
                  <a:pt x="0" y="392820"/>
                  <a:pt x="15517" y="249246"/>
                  <a:pt x="15517" y="249246"/>
                </a:cubicBezTo>
                <a:cubicBezTo>
                  <a:pt x="15518" y="120578"/>
                  <a:pt x="1" y="0"/>
                  <a:pt x="459892" y="8134"/>
                </a:cubicBezTo>
                <a:cubicBezTo>
                  <a:pt x="459892" y="8134"/>
                  <a:pt x="1144663" y="28433"/>
                  <a:pt x="1627778" y="20834"/>
                </a:cubicBezTo>
                <a:cubicBezTo>
                  <a:pt x="2144992" y="12700"/>
                  <a:pt x="12583244" y="0"/>
                  <a:pt x="12583244" y="0"/>
                </a:cubicBezTo>
                <a:cubicBezTo>
                  <a:pt x="12895144" y="0"/>
                  <a:pt x="13128573" y="101069"/>
                  <a:pt x="13120715" y="303616"/>
                </a:cubicBezTo>
                <a:cubicBezTo>
                  <a:pt x="13120715" y="303616"/>
                  <a:pt x="13118720" y="1831002"/>
                  <a:pt x="13127476" y="2553439"/>
                </a:cubicBezTo>
                <a:cubicBezTo>
                  <a:pt x="13136232" y="2846740"/>
                  <a:pt x="13089683" y="3179812"/>
                  <a:pt x="13089683" y="3179812"/>
                </a:cubicBezTo>
                <a:cubicBezTo>
                  <a:pt x="13086718" y="3359837"/>
                  <a:pt x="12875214" y="3493489"/>
                  <a:pt x="12629792" y="3493489"/>
                </a:cubicBezTo>
                <a:close/>
              </a:path>
            </a:pathLst>
          </a:custGeom>
          <a:solidFill>
            <a:srgbClr val="FF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75255" y="1264175"/>
            <a:ext cx="1061203" cy="1061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2459455">
            <a:off x="784227" y="882930"/>
            <a:ext cx="2058223" cy="477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283397" y="3030006"/>
            <a:ext cx="2734793" cy="237395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"/>
          <p:cNvSpPr txBox="1"/>
          <p:nvPr/>
        </p:nvSpPr>
        <p:spPr>
          <a:xfrm>
            <a:off x="1981200" y="3237799"/>
            <a:ext cx="11734800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6000"/>
              <a:buFont typeface="Overlock"/>
              <a:buNone/>
            </a:pPr>
            <a:r>
              <a:rPr b="0" i="0" lang="en-US" sz="60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To work with Turtle, it is necessary to enable scripting mode for Turtle in Python IDLE. To do so, kindly follow the instructions as given in PPT </a:t>
            </a:r>
            <a:r>
              <a:rPr b="1" i="0" lang="en-US" sz="60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T1-Turtle Graphics.</a:t>
            </a:r>
            <a:endParaRPr b="1" i="0" sz="6000" u="none" cap="none" strike="noStrike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AE6FF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0"/>
          <p:cNvSpPr/>
          <p:nvPr/>
        </p:nvSpPr>
        <p:spPr>
          <a:xfrm>
            <a:off x="4154153" y="864069"/>
            <a:ext cx="12854240" cy="8118486"/>
          </a:xfrm>
          <a:custGeom>
            <a:rect b="b" l="l" r="r" t="t"/>
            <a:pathLst>
              <a:path extrusionOk="0" h="6208505" w="9830111">
                <a:moveTo>
                  <a:pt x="278431" y="16918"/>
                </a:moveTo>
                <a:cubicBezTo>
                  <a:pt x="278431" y="16918"/>
                  <a:pt x="604014" y="12258"/>
                  <a:pt x="1045114" y="12454"/>
                </a:cubicBezTo>
                <a:cubicBezTo>
                  <a:pt x="7948380" y="12671"/>
                  <a:pt x="9556042" y="0"/>
                  <a:pt x="9556042" y="0"/>
                </a:cubicBezTo>
                <a:cubicBezTo>
                  <a:pt x="9623506" y="0"/>
                  <a:pt x="9699443" y="0"/>
                  <a:pt x="9778216" y="85073"/>
                </a:cubicBezTo>
                <a:cubicBezTo>
                  <a:pt x="9821194" y="131488"/>
                  <a:pt x="9822262" y="240224"/>
                  <a:pt x="9822667" y="320281"/>
                </a:cubicBezTo>
                <a:cubicBezTo>
                  <a:pt x="9822667" y="320281"/>
                  <a:pt x="9820963" y="4514342"/>
                  <a:pt x="9820963" y="5445921"/>
                </a:cubicBezTo>
                <a:cubicBezTo>
                  <a:pt x="9820963" y="5660080"/>
                  <a:pt x="9830111" y="5959259"/>
                  <a:pt x="9830111" y="5959259"/>
                </a:cubicBezTo>
                <a:cubicBezTo>
                  <a:pt x="9830111" y="6087927"/>
                  <a:pt x="9825941" y="6208505"/>
                  <a:pt x="9573103" y="6200371"/>
                </a:cubicBezTo>
                <a:cubicBezTo>
                  <a:pt x="9573103" y="6200371"/>
                  <a:pt x="9196631" y="6180072"/>
                  <a:pt x="8195606" y="6187671"/>
                </a:cubicBezTo>
                <a:cubicBezTo>
                  <a:pt x="2367023" y="6195805"/>
                  <a:pt x="304023" y="6208505"/>
                  <a:pt x="304023" y="6208505"/>
                </a:cubicBezTo>
                <a:cubicBezTo>
                  <a:pt x="132548" y="6208505"/>
                  <a:pt x="4213" y="6107436"/>
                  <a:pt x="8532" y="5904889"/>
                </a:cubicBezTo>
                <a:cubicBezTo>
                  <a:pt x="8532" y="5904889"/>
                  <a:pt x="9630" y="5406348"/>
                  <a:pt x="4815" y="1542526"/>
                </a:cubicBezTo>
                <a:cubicBezTo>
                  <a:pt x="0" y="663668"/>
                  <a:pt x="25592" y="330596"/>
                  <a:pt x="25592" y="330596"/>
                </a:cubicBezTo>
                <a:cubicBezTo>
                  <a:pt x="27224" y="150571"/>
                  <a:pt x="143504" y="16918"/>
                  <a:pt x="278431" y="16918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20"/>
          <p:cNvGrpSpPr/>
          <p:nvPr/>
        </p:nvGrpSpPr>
        <p:grpSpPr>
          <a:xfrm>
            <a:off x="3952342" y="732326"/>
            <a:ext cx="13687328" cy="9068387"/>
            <a:chOff x="-6989" y="0"/>
            <a:chExt cx="18249771" cy="12091182"/>
          </a:xfrm>
        </p:grpSpPr>
        <p:sp>
          <p:nvSpPr>
            <p:cNvPr id="463" name="Google Shape;463;p20"/>
            <p:cNvSpPr/>
            <p:nvPr/>
          </p:nvSpPr>
          <p:spPr>
            <a:xfrm>
              <a:off x="-6989" y="281638"/>
              <a:ext cx="17931505" cy="11809544"/>
            </a:xfrm>
            <a:custGeom>
              <a:rect b="b" l="l" r="r" t="t"/>
              <a:pathLst>
                <a:path extrusionOk="0" h="7119301" w="10809882">
                  <a:moveTo>
                    <a:pt x="278431" y="16918"/>
                  </a:moveTo>
                  <a:cubicBezTo>
                    <a:pt x="278431" y="16918"/>
                    <a:pt x="604014" y="12258"/>
                    <a:pt x="1062558" y="12454"/>
                  </a:cubicBezTo>
                  <a:cubicBezTo>
                    <a:pt x="8804229" y="12671"/>
                    <a:pt x="10535814" y="0"/>
                    <a:pt x="10535814" y="0"/>
                  </a:cubicBezTo>
                  <a:cubicBezTo>
                    <a:pt x="10603278" y="0"/>
                    <a:pt x="10679215" y="0"/>
                    <a:pt x="10757988" y="85073"/>
                  </a:cubicBezTo>
                  <a:cubicBezTo>
                    <a:pt x="10800966" y="131488"/>
                    <a:pt x="10802035" y="240224"/>
                    <a:pt x="10802439" y="320281"/>
                  </a:cubicBezTo>
                  <a:cubicBezTo>
                    <a:pt x="10802439" y="320281"/>
                    <a:pt x="10800735" y="5267917"/>
                    <a:pt x="10800735" y="6356717"/>
                  </a:cubicBezTo>
                  <a:cubicBezTo>
                    <a:pt x="10800735" y="6570876"/>
                    <a:pt x="10809883" y="6870054"/>
                    <a:pt x="10809883" y="6870054"/>
                  </a:cubicBezTo>
                  <a:cubicBezTo>
                    <a:pt x="10809883" y="6998723"/>
                    <a:pt x="10805713" y="7119301"/>
                    <a:pt x="10552875" y="7111167"/>
                  </a:cubicBezTo>
                  <a:cubicBezTo>
                    <a:pt x="10552875" y="7111167"/>
                    <a:pt x="10176403" y="7090868"/>
                    <a:pt x="9081481" y="7098467"/>
                  </a:cubicBezTo>
                  <a:cubicBezTo>
                    <a:pt x="2545013" y="7106601"/>
                    <a:pt x="304023" y="7119301"/>
                    <a:pt x="304023" y="7119301"/>
                  </a:cubicBezTo>
                  <a:cubicBezTo>
                    <a:pt x="132548" y="7119301"/>
                    <a:pt x="4213" y="7018231"/>
                    <a:pt x="8532" y="6815685"/>
                  </a:cubicBezTo>
                  <a:cubicBezTo>
                    <a:pt x="8532" y="6815685"/>
                    <a:pt x="9630" y="6317143"/>
                    <a:pt x="4815" y="1670849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D1B4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329481" y="0"/>
              <a:ext cx="17913301" cy="11727398"/>
            </a:xfrm>
            <a:custGeom>
              <a:rect b="b" l="l" r="r" t="t"/>
              <a:pathLst>
                <a:path extrusionOk="0" h="7087086" w="10825342">
                  <a:moveTo>
                    <a:pt x="278431" y="16918"/>
                  </a:moveTo>
                  <a:cubicBezTo>
                    <a:pt x="278431" y="16918"/>
                    <a:pt x="604014" y="12258"/>
                    <a:pt x="1062834" y="12454"/>
                  </a:cubicBezTo>
                  <a:cubicBezTo>
                    <a:pt x="8817733" y="12671"/>
                    <a:pt x="10551274" y="0"/>
                    <a:pt x="10551274" y="0"/>
                  </a:cubicBezTo>
                  <a:cubicBezTo>
                    <a:pt x="10618737" y="0"/>
                    <a:pt x="10694674" y="0"/>
                    <a:pt x="10773448" y="85073"/>
                  </a:cubicBezTo>
                  <a:cubicBezTo>
                    <a:pt x="10816426" y="131488"/>
                    <a:pt x="10817494" y="240224"/>
                    <a:pt x="10817899" y="320281"/>
                  </a:cubicBezTo>
                  <a:cubicBezTo>
                    <a:pt x="10817899" y="320281"/>
                    <a:pt x="10816195" y="5241263"/>
                    <a:pt x="10816195" y="6324502"/>
                  </a:cubicBezTo>
                  <a:cubicBezTo>
                    <a:pt x="10816195" y="6538661"/>
                    <a:pt x="10825342" y="6837839"/>
                    <a:pt x="10825342" y="6837839"/>
                  </a:cubicBezTo>
                  <a:cubicBezTo>
                    <a:pt x="10825342" y="6966508"/>
                    <a:pt x="10821173" y="7087086"/>
                    <a:pt x="10568335" y="7078952"/>
                  </a:cubicBezTo>
                  <a:cubicBezTo>
                    <a:pt x="10568335" y="7078952"/>
                    <a:pt x="10191862" y="7058653"/>
                    <a:pt x="9095459" y="7066252"/>
                  </a:cubicBezTo>
                  <a:cubicBezTo>
                    <a:pt x="2547822" y="7074386"/>
                    <a:pt x="304023" y="7087086"/>
                    <a:pt x="304023" y="7087086"/>
                  </a:cubicBezTo>
                  <a:cubicBezTo>
                    <a:pt x="132548" y="7087086"/>
                    <a:pt x="4213" y="6986016"/>
                    <a:pt x="8532" y="6783470"/>
                  </a:cubicBezTo>
                  <a:cubicBezTo>
                    <a:pt x="8532" y="6783470"/>
                    <a:pt x="9630" y="6284928"/>
                    <a:pt x="4815" y="1666310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FFF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Google Shape;465;p20"/>
          <p:cNvSpPr/>
          <p:nvPr/>
        </p:nvSpPr>
        <p:spPr>
          <a:xfrm>
            <a:off x="457200" y="2336216"/>
            <a:ext cx="5061081" cy="6549391"/>
          </a:xfrm>
          <a:custGeom>
            <a:rect b="b" l="l" r="r" t="t"/>
            <a:pathLst>
              <a:path extrusionOk="0" h="8642350" w="6350000">
                <a:moveTo>
                  <a:pt x="6350000" y="624840"/>
                </a:moveTo>
                <a:cubicBezTo>
                  <a:pt x="6350000" y="543560"/>
                  <a:pt x="6309360" y="472440"/>
                  <a:pt x="6247130" y="430530"/>
                </a:cubicBezTo>
                <a:cubicBezTo>
                  <a:pt x="6259830" y="422910"/>
                  <a:pt x="6271260" y="412750"/>
                  <a:pt x="6281420" y="402590"/>
                </a:cubicBezTo>
                <a:cubicBezTo>
                  <a:pt x="6324600" y="358140"/>
                  <a:pt x="6350000" y="298450"/>
                  <a:pt x="6350000" y="236220"/>
                </a:cubicBezTo>
                <a:cubicBezTo>
                  <a:pt x="6350000" y="173990"/>
                  <a:pt x="6324600" y="114300"/>
                  <a:pt x="6281420" y="69850"/>
                </a:cubicBezTo>
                <a:cubicBezTo>
                  <a:pt x="6236970" y="25400"/>
                  <a:pt x="6176010" y="0"/>
                  <a:pt x="6115050" y="0"/>
                </a:cubicBezTo>
                <a:cubicBezTo>
                  <a:pt x="6052820" y="0"/>
                  <a:pt x="5991860" y="25400"/>
                  <a:pt x="5948680" y="68580"/>
                </a:cubicBezTo>
                <a:cubicBezTo>
                  <a:pt x="5937250" y="80010"/>
                  <a:pt x="5927090" y="92710"/>
                  <a:pt x="5919470" y="105410"/>
                </a:cubicBezTo>
                <a:cubicBezTo>
                  <a:pt x="5877560" y="41910"/>
                  <a:pt x="5805170" y="0"/>
                  <a:pt x="5723890" y="0"/>
                </a:cubicBezTo>
                <a:cubicBezTo>
                  <a:pt x="5642610" y="0"/>
                  <a:pt x="5570220" y="41910"/>
                  <a:pt x="5528310" y="105410"/>
                </a:cubicBezTo>
                <a:cubicBezTo>
                  <a:pt x="5486400" y="41910"/>
                  <a:pt x="5414010" y="0"/>
                  <a:pt x="5332730" y="0"/>
                </a:cubicBezTo>
                <a:cubicBezTo>
                  <a:pt x="5250180" y="0"/>
                  <a:pt x="5179060" y="41910"/>
                  <a:pt x="5137150" y="105410"/>
                </a:cubicBezTo>
                <a:cubicBezTo>
                  <a:pt x="5095241" y="41910"/>
                  <a:pt x="5022850" y="0"/>
                  <a:pt x="4941570" y="0"/>
                </a:cubicBezTo>
                <a:cubicBezTo>
                  <a:pt x="4860291" y="0"/>
                  <a:pt x="4787900" y="41910"/>
                  <a:pt x="4745990" y="105410"/>
                </a:cubicBezTo>
                <a:cubicBezTo>
                  <a:pt x="4704080" y="41910"/>
                  <a:pt x="4631690" y="0"/>
                  <a:pt x="4550410" y="0"/>
                </a:cubicBezTo>
                <a:cubicBezTo>
                  <a:pt x="4469130" y="0"/>
                  <a:pt x="4396740" y="41910"/>
                  <a:pt x="4354830" y="105410"/>
                </a:cubicBezTo>
                <a:cubicBezTo>
                  <a:pt x="4312920" y="41910"/>
                  <a:pt x="4240530" y="0"/>
                  <a:pt x="4159250" y="0"/>
                </a:cubicBezTo>
                <a:cubicBezTo>
                  <a:pt x="4077970" y="0"/>
                  <a:pt x="4005580" y="41910"/>
                  <a:pt x="3963670" y="105410"/>
                </a:cubicBezTo>
                <a:cubicBezTo>
                  <a:pt x="3921761" y="41910"/>
                  <a:pt x="3849370" y="0"/>
                  <a:pt x="3768091" y="0"/>
                </a:cubicBezTo>
                <a:cubicBezTo>
                  <a:pt x="3686811" y="0"/>
                  <a:pt x="3614420" y="41910"/>
                  <a:pt x="3572511" y="105410"/>
                </a:cubicBezTo>
                <a:cubicBezTo>
                  <a:pt x="3530601" y="41910"/>
                  <a:pt x="3458211" y="0"/>
                  <a:pt x="3376931" y="0"/>
                </a:cubicBezTo>
                <a:cubicBezTo>
                  <a:pt x="3295651" y="0"/>
                  <a:pt x="3216910" y="41910"/>
                  <a:pt x="3175000" y="105410"/>
                </a:cubicBezTo>
                <a:cubicBezTo>
                  <a:pt x="3133090" y="41910"/>
                  <a:pt x="3060700" y="0"/>
                  <a:pt x="2979420" y="0"/>
                </a:cubicBezTo>
                <a:cubicBezTo>
                  <a:pt x="2898140" y="0"/>
                  <a:pt x="2825750" y="41910"/>
                  <a:pt x="2783840" y="105410"/>
                </a:cubicBezTo>
                <a:cubicBezTo>
                  <a:pt x="2741930" y="41910"/>
                  <a:pt x="2669540" y="0"/>
                  <a:pt x="2588260" y="0"/>
                </a:cubicBezTo>
                <a:cubicBezTo>
                  <a:pt x="2505710" y="0"/>
                  <a:pt x="2434590" y="41910"/>
                  <a:pt x="2392680" y="105410"/>
                </a:cubicBezTo>
                <a:cubicBezTo>
                  <a:pt x="2350770" y="41910"/>
                  <a:pt x="2278380" y="0"/>
                  <a:pt x="2197100" y="0"/>
                </a:cubicBezTo>
                <a:cubicBezTo>
                  <a:pt x="2115820" y="0"/>
                  <a:pt x="2043430" y="41910"/>
                  <a:pt x="2001520" y="105410"/>
                </a:cubicBezTo>
                <a:cubicBezTo>
                  <a:pt x="1959610" y="41910"/>
                  <a:pt x="1887220" y="0"/>
                  <a:pt x="1805941" y="0"/>
                </a:cubicBezTo>
                <a:cubicBezTo>
                  <a:pt x="1723391" y="0"/>
                  <a:pt x="1652270" y="41910"/>
                  <a:pt x="1610361" y="105410"/>
                </a:cubicBezTo>
                <a:cubicBezTo>
                  <a:pt x="1568450" y="41910"/>
                  <a:pt x="1496061" y="0"/>
                  <a:pt x="1414781" y="0"/>
                </a:cubicBezTo>
                <a:cubicBezTo>
                  <a:pt x="1329691" y="0"/>
                  <a:pt x="1257300" y="41910"/>
                  <a:pt x="1215391" y="105410"/>
                </a:cubicBezTo>
                <a:cubicBezTo>
                  <a:pt x="1173481" y="41910"/>
                  <a:pt x="1101091" y="0"/>
                  <a:pt x="1019811" y="0"/>
                </a:cubicBezTo>
                <a:cubicBezTo>
                  <a:pt x="937261" y="0"/>
                  <a:pt x="866141" y="41910"/>
                  <a:pt x="824231" y="105410"/>
                </a:cubicBezTo>
                <a:cubicBezTo>
                  <a:pt x="782321" y="41910"/>
                  <a:pt x="709931" y="0"/>
                  <a:pt x="628650" y="0"/>
                </a:cubicBezTo>
                <a:cubicBezTo>
                  <a:pt x="544830" y="0"/>
                  <a:pt x="473710" y="41910"/>
                  <a:pt x="431800" y="105410"/>
                </a:cubicBezTo>
                <a:cubicBezTo>
                  <a:pt x="422910" y="92710"/>
                  <a:pt x="412750" y="80010"/>
                  <a:pt x="402590" y="68580"/>
                </a:cubicBezTo>
                <a:cubicBezTo>
                  <a:pt x="358140" y="25400"/>
                  <a:pt x="297180" y="0"/>
                  <a:pt x="234950" y="0"/>
                </a:cubicBezTo>
                <a:cubicBezTo>
                  <a:pt x="172720" y="0"/>
                  <a:pt x="113030" y="25400"/>
                  <a:pt x="68580" y="68580"/>
                </a:cubicBezTo>
                <a:cubicBezTo>
                  <a:pt x="25400" y="113030"/>
                  <a:pt x="0" y="172720"/>
                  <a:pt x="0" y="234950"/>
                </a:cubicBezTo>
                <a:cubicBezTo>
                  <a:pt x="0" y="297180"/>
                  <a:pt x="25400" y="356870"/>
                  <a:pt x="68580" y="401320"/>
                </a:cubicBezTo>
                <a:cubicBezTo>
                  <a:pt x="78740" y="411480"/>
                  <a:pt x="90170" y="421640"/>
                  <a:pt x="102870" y="429260"/>
                </a:cubicBezTo>
                <a:cubicBezTo>
                  <a:pt x="40640" y="472440"/>
                  <a:pt x="0" y="543560"/>
                  <a:pt x="0" y="624840"/>
                </a:cubicBezTo>
                <a:cubicBezTo>
                  <a:pt x="0" y="706120"/>
                  <a:pt x="40640" y="777240"/>
                  <a:pt x="102870" y="819150"/>
                </a:cubicBezTo>
                <a:cubicBezTo>
                  <a:pt x="40640" y="861060"/>
                  <a:pt x="0" y="932180"/>
                  <a:pt x="0" y="1013460"/>
                </a:cubicBezTo>
                <a:cubicBezTo>
                  <a:pt x="0" y="1094740"/>
                  <a:pt x="40640" y="1165860"/>
                  <a:pt x="102870" y="1207770"/>
                </a:cubicBezTo>
                <a:cubicBezTo>
                  <a:pt x="40640" y="1249680"/>
                  <a:pt x="0" y="1322070"/>
                  <a:pt x="0" y="1402080"/>
                </a:cubicBezTo>
                <a:cubicBezTo>
                  <a:pt x="0" y="1483360"/>
                  <a:pt x="40640" y="1554480"/>
                  <a:pt x="102870" y="1596390"/>
                </a:cubicBezTo>
                <a:cubicBezTo>
                  <a:pt x="40640" y="1638300"/>
                  <a:pt x="0" y="1709420"/>
                  <a:pt x="0" y="1790700"/>
                </a:cubicBezTo>
                <a:cubicBezTo>
                  <a:pt x="0" y="1871980"/>
                  <a:pt x="40640" y="1943100"/>
                  <a:pt x="102870" y="1985010"/>
                </a:cubicBezTo>
                <a:cubicBezTo>
                  <a:pt x="40640" y="2026920"/>
                  <a:pt x="0" y="2099310"/>
                  <a:pt x="0" y="2179320"/>
                </a:cubicBezTo>
                <a:cubicBezTo>
                  <a:pt x="0" y="2260600"/>
                  <a:pt x="40640" y="2331720"/>
                  <a:pt x="102870" y="2373630"/>
                </a:cubicBezTo>
                <a:cubicBezTo>
                  <a:pt x="40640" y="2418080"/>
                  <a:pt x="0" y="2489200"/>
                  <a:pt x="0" y="2570480"/>
                </a:cubicBezTo>
                <a:cubicBezTo>
                  <a:pt x="0" y="2651760"/>
                  <a:pt x="40640" y="2722880"/>
                  <a:pt x="102870" y="2764790"/>
                </a:cubicBezTo>
                <a:cubicBezTo>
                  <a:pt x="40640" y="2806700"/>
                  <a:pt x="0" y="2879090"/>
                  <a:pt x="0" y="2959100"/>
                </a:cubicBezTo>
                <a:cubicBezTo>
                  <a:pt x="0" y="3040380"/>
                  <a:pt x="40640" y="3111500"/>
                  <a:pt x="102870" y="3153410"/>
                </a:cubicBezTo>
                <a:cubicBezTo>
                  <a:pt x="40640" y="3195320"/>
                  <a:pt x="0" y="3266440"/>
                  <a:pt x="0" y="3347720"/>
                </a:cubicBezTo>
                <a:cubicBezTo>
                  <a:pt x="0" y="3429000"/>
                  <a:pt x="40640" y="3500120"/>
                  <a:pt x="102870" y="3542030"/>
                </a:cubicBezTo>
                <a:cubicBezTo>
                  <a:pt x="40640" y="3583940"/>
                  <a:pt x="0" y="3655060"/>
                  <a:pt x="0" y="3736340"/>
                </a:cubicBezTo>
                <a:cubicBezTo>
                  <a:pt x="0" y="3817620"/>
                  <a:pt x="40640" y="3888740"/>
                  <a:pt x="102870" y="3930650"/>
                </a:cubicBezTo>
                <a:cubicBezTo>
                  <a:pt x="40640" y="3973830"/>
                  <a:pt x="0" y="4044950"/>
                  <a:pt x="0" y="4124959"/>
                </a:cubicBezTo>
                <a:cubicBezTo>
                  <a:pt x="0" y="4206239"/>
                  <a:pt x="40640" y="4277359"/>
                  <a:pt x="102870" y="4319269"/>
                </a:cubicBezTo>
                <a:cubicBezTo>
                  <a:pt x="40640" y="4361180"/>
                  <a:pt x="0" y="4432300"/>
                  <a:pt x="0" y="4513580"/>
                </a:cubicBezTo>
                <a:cubicBezTo>
                  <a:pt x="0" y="4594860"/>
                  <a:pt x="40640" y="4665980"/>
                  <a:pt x="102870" y="4707890"/>
                </a:cubicBezTo>
                <a:cubicBezTo>
                  <a:pt x="40640" y="4749800"/>
                  <a:pt x="0" y="4820920"/>
                  <a:pt x="0" y="4902200"/>
                </a:cubicBezTo>
                <a:cubicBezTo>
                  <a:pt x="0" y="4983480"/>
                  <a:pt x="40640" y="5054600"/>
                  <a:pt x="102870" y="5096510"/>
                </a:cubicBezTo>
                <a:cubicBezTo>
                  <a:pt x="40640" y="5138420"/>
                  <a:pt x="0" y="5210810"/>
                  <a:pt x="0" y="5290820"/>
                </a:cubicBezTo>
                <a:cubicBezTo>
                  <a:pt x="0" y="5372100"/>
                  <a:pt x="40640" y="5443220"/>
                  <a:pt x="102870" y="5485130"/>
                </a:cubicBezTo>
                <a:cubicBezTo>
                  <a:pt x="40640" y="5527039"/>
                  <a:pt x="0" y="5598159"/>
                  <a:pt x="0" y="5679439"/>
                </a:cubicBezTo>
                <a:cubicBezTo>
                  <a:pt x="0" y="5760719"/>
                  <a:pt x="40640" y="5831839"/>
                  <a:pt x="102870" y="5873749"/>
                </a:cubicBezTo>
                <a:cubicBezTo>
                  <a:pt x="40640" y="5915659"/>
                  <a:pt x="0" y="5986779"/>
                  <a:pt x="0" y="6068059"/>
                </a:cubicBezTo>
                <a:cubicBezTo>
                  <a:pt x="0" y="6149339"/>
                  <a:pt x="40640" y="6220459"/>
                  <a:pt x="102870" y="6262369"/>
                </a:cubicBezTo>
                <a:cubicBezTo>
                  <a:pt x="40640" y="6304280"/>
                  <a:pt x="0" y="6375400"/>
                  <a:pt x="0" y="6456680"/>
                </a:cubicBezTo>
                <a:cubicBezTo>
                  <a:pt x="0" y="6537960"/>
                  <a:pt x="40640" y="6609080"/>
                  <a:pt x="102870" y="6650990"/>
                </a:cubicBezTo>
                <a:cubicBezTo>
                  <a:pt x="40640" y="6692900"/>
                  <a:pt x="0" y="6764020"/>
                  <a:pt x="0" y="6845300"/>
                </a:cubicBezTo>
                <a:cubicBezTo>
                  <a:pt x="0" y="6926580"/>
                  <a:pt x="40640" y="6997700"/>
                  <a:pt x="102870" y="7039610"/>
                </a:cubicBezTo>
                <a:cubicBezTo>
                  <a:pt x="40640" y="7082790"/>
                  <a:pt x="0" y="7153910"/>
                  <a:pt x="0" y="7233920"/>
                </a:cubicBezTo>
                <a:cubicBezTo>
                  <a:pt x="0" y="7315200"/>
                  <a:pt x="40640" y="7386320"/>
                  <a:pt x="102870" y="7428230"/>
                </a:cubicBezTo>
                <a:cubicBezTo>
                  <a:pt x="40640" y="7470139"/>
                  <a:pt x="0" y="7541260"/>
                  <a:pt x="0" y="7622539"/>
                </a:cubicBezTo>
                <a:cubicBezTo>
                  <a:pt x="0" y="7703819"/>
                  <a:pt x="40640" y="7774939"/>
                  <a:pt x="102870" y="7816849"/>
                </a:cubicBezTo>
                <a:cubicBezTo>
                  <a:pt x="40640" y="7866380"/>
                  <a:pt x="0" y="7937500"/>
                  <a:pt x="0" y="8018780"/>
                </a:cubicBezTo>
                <a:cubicBezTo>
                  <a:pt x="0" y="8100061"/>
                  <a:pt x="40640" y="8171180"/>
                  <a:pt x="102870" y="8213090"/>
                </a:cubicBezTo>
                <a:cubicBezTo>
                  <a:pt x="90170" y="8220710"/>
                  <a:pt x="78740" y="8230870"/>
                  <a:pt x="68580" y="8241030"/>
                </a:cubicBezTo>
                <a:cubicBezTo>
                  <a:pt x="25400" y="8285480"/>
                  <a:pt x="0" y="8346440"/>
                  <a:pt x="0" y="8407400"/>
                </a:cubicBezTo>
                <a:cubicBezTo>
                  <a:pt x="0" y="8469630"/>
                  <a:pt x="25400" y="8529320"/>
                  <a:pt x="68580" y="8573770"/>
                </a:cubicBezTo>
                <a:cubicBezTo>
                  <a:pt x="111760" y="8616950"/>
                  <a:pt x="172720" y="8642350"/>
                  <a:pt x="234950" y="8642350"/>
                </a:cubicBezTo>
                <a:cubicBezTo>
                  <a:pt x="297180" y="8642350"/>
                  <a:pt x="356870" y="8616950"/>
                  <a:pt x="401320" y="8573770"/>
                </a:cubicBezTo>
                <a:cubicBezTo>
                  <a:pt x="412750" y="8562339"/>
                  <a:pt x="422910" y="8549639"/>
                  <a:pt x="430530" y="8536939"/>
                </a:cubicBezTo>
                <a:cubicBezTo>
                  <a:pt x="472440" y="8600439"/>
                  <a:pt x="544830" y="8642349"/>
                  <a:pt x="626110" y="8642349"/>
                </a:cubicBezTo>
                <a:cubicBezTo>
                  <a:pt x="707390" y="8642349"/>
                  <a:pt x="779780" y="8600439"/>
                  <a:pt x="821690" y="8536939"/>
                </a:cubicBezTo>
                <a:cubicBezTo>
                  <a:pt x="863600" y="8600439"/>
                  <a:pt x="935990" y="8642349"/>
                  <a:pt x="1017270" y="8642349"/>
                </a:cubicBezTo>
                <a:cubicBezTo>
                  <a:pt x="1099820" y="8642349"/>
                  <a:pt x="1172210" y="8600439"/>
                  <a:pt x="1212850" y="8536939"/>
                </a:cubicBezTo>
                <a:cubicBezTo>
                  <a:pt x="1254760" y="8600439"/>
                  <a:pt x="1327150" y="8642349"/>
                  <a:pt x="1408430" y="8642349"/>
                </a:cubicBezTo>
                <a:cubicBezTo>
                  <a:pt x="1489710" y="8642349"/>
                  <a:pt x="1562100" y="8600439"/>
                  <a:pt x="1604010" y="8536939"/>
                </a:cubicBezTo>
                <a:cubicBezTo>
                  <a:pt x="1645920" y="8600439"/>
                  <a:pt x="1718310" y="8642349"/>
                  <a:pt x="1799590" y="8642349"/>
                </a:cubicBezTo>
                <a:cubicBezTo>
                  <a:pt x="1880870" y="8642349"/>
                  <a:pt x="1953260" y="8600439"/>
                  <a:pt x="1995170" y="8536939"/>
                </a:cubicBezTo>
                <a:cubicBezTo>
                  <a:pt x="2037080" y="8600439"/>
                  <a:pt x="2109470" y="8642349"/>
                  <a:pt x="2190750" y="8642349"/>
                </a:cubicBezTo>
                <a:cubicBezTo>
                  <a:pt x="2273300" y="8642349"/>
                  <a:pt x="2344420" y="8600439"/>
                  <a:pt x="2386330" y="8536939"/>
                </a:cubicBezTo>
                <a:cubicBezTo>
                  <a:pt x="2428240" y="8600439"/>
                  <a:pt x="2500630" y="8642349"/>
                  <a:pt x="2581910" y="8642349"/>
                </a:cubicBezTo>
                <a:cubicBezTo>
                  <a:pt x="2663190" y="8642349"/>
                  <a:pt x="2735580" y="8600439"/>
                  <a:pt x="2777490" y="8536939"/>
                </a:cubicBezTo>
                <a:cubicBezTo>
                  <a:pt x="2819400" y="8600439"/>
                  <a:pt x="2891790" y="8642349"/>
                  <a:pt x="2973070" y="8642349"/>
                </a:cubicBezTo>
                <a:cubicBezTo>
                  <a:pt x="3055620" y="8642349"/>
                  <a:pt x="3126740" y="8600439"/>
                  <a:pt x="3168650" y="8536939"/>
                </a:cubicBezTo>
                <a:cubicBezTo>
                  <a:pt x="3210560" y="8600439"/>
                  <a:pt x="3282950" y="8642349"/>
                  <a:pt x="3364230" y="8642349"/>
                </a:cubicBezTo>
                <a:cubicBezTo>
                  <a:pt x="3445509" y="8642349"/>
                  <a:pt x="3517900" y="8600439"/>
                  <a:pt x="3559809" y="8536939"/>
                </a:cubicBezTo>
                <a:cubicBezTo>
                  <a:pt x="3601719" y="8600439"/>
                  <a:pt x="3674109" y="8642349"/>
                  <a:pt x="3755389" y="8642349"/>
                </a:cubicBezTo>
                <a:cubicBezTo>
                  <a:pt x="3837939" y="8642349"/>
                  <a:pt x="3909059" y="8600439"/>
                  <a:pt x="3950969" y="8536939"/>
                </a:cubicBezTo>
                <a:cubicBezTo>
                  <a:pt x="3992879" y="8600439"/>
                  <a:pt x="4065269" y="8642349"/>
                  <a:pt x="4146549" y="8642349"/>
                </a:cubicBezTo>
                <a:cubicBezTo>
                  <a:pt x="4227829" y="8642349"/>
                  <a:pt x="4300219" y="8600439"/>
                  <a:pt x="4342129" y="8536939"/>
                </a:cubicBezTo>
                <a:cubicBezTo>
                  <a:pt x="4384039" y="8600439"/>
                  <a:pt x="4456429" y="8642349"/>
                  <a:pt x="4537709" y="8642349"/>
                </a:cubicBezTo>
                <a:cubicBezTo>
                  <a:pt x="4618989" y="8642349"/>
                  <a:pt x="4691379" y="8600439"/>
                  <a:pt x="4733289" y="8536939"/>
                </a:cubicBezTo>
                <a:cubicBezTo>
                  <a:pt x="4775199" y="8600439"/>
                  <a:pt x="4847589" y="8642349"/>
                  <a:pt x="4928869" y="8642349"/>
                </a:cubicBezTo>
                <a:cubicBezTo>
                  <a:pt x="5010149" y="8642349"/>
                  <a:pt x="5082539" y="8600439"/>
                  <a:pt x="5124449" y="8536939"/>
                </a:cubicBezTo>
                <a:cubicBezTo>
                  <a:pt x="5166359" y="8600439"/>
                  <a:pt x="5238749" y="8642349"/>
                  <a:pt x="5320029" y="8642349"/>
                </a:cubicBezTo>
                <a:cubicBezTo>
                  <a:pt x="5401309" y="8642349"/>
                  <a:pt x="5473699" y="8600439"/>
                  <a:pt x="5515609" y="8536939"/>
                </a:cubicBezTo>
                <a:cubicBezTo>
                  <a:pt x="5557519" y="8600439"/>
                  <a:pt x="5629909" y="8642349"/>
                  <a:pt x="5711189" y="8642349"/>
                </a:cubicBezTo>
                <a:cubicBezTo>
                  <a:pt x="5793739" y="8642349"/>
                  <a:pt x="5864859" y="8600439"/>
                  <a:pt x="5906769" y="8536939"/>
                </a:cubicBezTo>
                <a:cubicBezTo>
                  <a:pt x="5915659" y="8549639"/>
                  <a:pt x="5925819" y="8562339"/>
                  <a:pt x="5935978" y="8573770"/>
                </a:cubicBezTo>
                <a:cubicBezTo>
                  <a:pt x="5979158" y="8616950"/>
                  <a:pt x="6040119" y="8642350"/>
                  <a:pt x="6102348" y="8642350"/>
                </a:cubicBezTo>
                <a:cubicBezTo>
                  <a:pt x="6163308" y="8642350"/>
                  <a:pt x="6224269" y="8616950"/>
                  <a:pt x="6268719" y="8573770"/>
                </a:cubicBezTo>
                <a:cubicBezTo>
                  <a:pt x="6311898" y="8529320"/>
                  <a:pt x="6337298" y="8469630"/>
                  <a:pt x="6337298" y="8407400"/>
                </a:cubicBezTo>
                <a:cubicBezTo>
                  <a:pt x="6337298" y="8345170"/>
                  <a:pt x="6311898" y="8285480"/>
                  <a:pt x="6268719" y="8241030"/>
                </a:cubicBezTo>
                <a:cubicBezTo>
                  <a:pt x="6258559" y="8230870"/>
                  <a:pt x="6247128" y="8220711"/>
                  <a:pt x="6234428" y="8213090"/>
                </a:cubicBezTo>
                <a:cubicBezTo>
                  <a:pt x="6296658" y="8171180"/>
                  <a:pt x="6337298" y="8098790"/>
                  <a:pt x="6337298" y="8018780"/>
                </a:cubicBezTo>
                <a:cubicBezTo>
                  <a:pt x="6337298" y="7937500"/>
                  <a:pt x="6296658" y="7866380"/>
                  <a:pt x="6234428" y="7824470"/>
                </a:cubicBezTo>
                <a:cubicBezTo>
                  <a:pt x="6296658" y="7782561"/>
                  <a:pt x="6337298" y="7711440"/>
                  <a:pt x="6337298" y="7630161"/>
                </a:cubicBezTo>
                <a:cubicBezTo>
                  <a:pt x="6337298" y="7548881"/>
                  <a:pt x="6296658" y="7477761"/>
                  <a:pt x="6234428" y="7435851"/>
                </a:cubicBezTo>
                <a:cubicBezTo>
                  <a:pt x="6296658" y="7393941"/>
                  <a:pt x="6337298" y="7321551"/>
                  <a:pt x="6337298" y="7241541"/>
                </a:cubicBezTo>
                <a:cubicBezTo>
                  <a:pt x="6337298" y="7160261"/>
                  <a:pt x="6296658" y="7089141"/>
                  <a:pt x="6234428" y="7047231"/>
                </a:cubicBezTo>
                <a:cubicBezTo>
                  <a:pt x="6296658" y="7005321"/>
                  <a:pt x="6337298" y="6934201"/>
                  <a:pt x="6337298" y="6852921"/>
                </a:cubicBezTo>
                <a:cubicBezTo>
                  <a:pt x="6337298" y="6771642"/>
                  <a:pt x="6296658" y="6700521"/>
                  <a:pt x="6234428" y="6658611"/>
                </a:cubicBezTo>
                <a:cubicBezTo>
                  <a:pt x="6296658" y="6615431"/>
                  <a:pt x="6337298" y="6544311"/>
                  <a:pt x="6337298" y="6464302"/>
                </a:cubicBezTo>
                <a:cubicBezTo>
                  <a:pt x="6337298" y="6383022"/>
                  <a:pt x="6296658" y="6311902"/>
                  <a:pt x="6234428" y="6269992"/>
                </a:cubicBezTo>
                <a:cubicBezTo>
                  <a:pt x="6296658" y="6228082"/>
                  <a:pt x="6337298" y="6156962"/>
                  <a:pt x="6337298" y="6075682"/>
                </a:cubicBezTo>
                <a:cubicBezTo>
                  <a:pt x="6337298" y="5994402"/>
                  <a:pt x="6296658" y="5923282"/>
                  <a:pt x="6234428" y="5881372"/>
                </a:cubicBezTo>
                <a:cubicBezTo>
                  <a:pt x="6296658" y="5839462"/>
                  <a:pt x="6337298" y="5768342"/>
                  <a:pt x="6337298" y="5687062"/>
                </a:cubicBezTo>
                <a:cubicBezTo>
                  <a:pt x="6337298" y="5605782"/>
                  <a:pt x="6296658" y="5534662"/>
                  <a:pt x="6234428" y="5492752"/>
                </a:cubicBezTo>
                <a:cubicBezTo>
                  <a:pt x="6296658" y="5449572"/>
                  <a:pt x="6337298" y="5378452"/>
                  <a:pt x="6337298" y="5298442"/>
                </a:cubicBezTo>
                <a:cubicBezTo>
                  <a:pt x="6337298" y="5217163"/>
                  <a:pt x="6296658" y="5146042"/>
                  <a:pt x="6234428" y="5104133"/>
                </a:cubicBezTo>
                <a:cubicBezTo>
                  <a:pt x="6296658" y="5062223"/>
                  <a:pt x="6337298" y="4991103"/>
                  <a:pt x="6337298" y="4909823"/>
                </a:cubicBezTo>
                <a:cubicBezTo>
                  <a:pt x="6337298" y="4828543"/>
                  <a:pt x="6296658" y="4757423"/>
                  <a:pt x="6234428" y="4715513"/>
                </a:cubicBezTo>
                <a:cubicBezTo>
                  <a:pt x="6296658" y="4672333"/>
                  <a:pt x="6337298" y="4601213"/>
                  <a:pt x="6337298" y="4521203"/>
                </a:cubicBezTo>
                <a:cubicBezTo>
                  <a:pt x="6337298" y="4439923"/>
                  <a:pt x="6296658" y="4368803"/>
                  <a:pt x="6234428" y="4326893"/>
                </a:cubicBezTo>
                <a:cubicBezTo>
                  <a:pt x="6296658" y="4284983"/>
                  <a:pt x="6337298" y="4213863"/>
                  <a:pt x="6337298" y="4132583"/>
                </a:cubicBezTo>
                <a:cubicBezTo>
                  <a:pt x="6337298" y="4051303"/>
                  <a:pt x="6296658" y="3980183"/>
                  <a:pt x="6234428" y="3938274"/>
                </a:cubicBezTo>
                <a:cubicBezTo>
                  <a:pt x="6296658" y="3896364"/>
                  <a:pt x="6337298" y="3825244"/>
                  <a:pt x="6337298" y="3743964"/>
                </a:cubicBezTo>
                <a:cubicBezTo>
                  <a:pt x="6337298" y="3662684"/>
                  <a:pt x="6296658" y="3591564"/>
                  <a:pt x="6234428" y="3549654"/>
                </a:cubicBezTo>
                <a:cubicBezTo>
                  <a:pt x="6296658" y="3506474"/>
                  <a:pt x="6337298" y="3435354"/>
                  <a:pt x="6337298" y="3355344"/>
                </a:cubicBezTo>
                <a:cubicBezTo>
                  <a:pt x="6337298" y="3274064"/>
                  <a:pt x="6296658" y="3202944"/>
                  <a:pt x="6234428" y="3161034"/>
                </a:cubicBezTo>
                <a:cubicBezTo>
                  <a:pt x="6296658" y="3119124"/>
                  <a:pt x="6337298" y="3048004"/>
                  <a:pt x="6337298" y="2966724"/>
                </a:cubicBezTo>
                <a:cubicBezTo>
                  <a:pt x="6337298" y="2885444"/>
                  <a:pt x="6296658" y="2814324"/>
                  <a:pt x="6234428" y="2772414"/>
                </a:cubicBezTo>
                <a:cubicBezTo>
                  <a:pt x="6296658" y="2730504"/>
                  <a:pt x="6337298" y="2659384"/>
                  <a:pt x="6337298" y="2578104"/>
                </a:cubicBezTo>
                <a:cubicBezTo>
                  <a:pt x="6337298" y="2496824"/>
                  <a:pt x="6296658" y="2425704"/>
                  <a:pt x="6234428" y="2383794"/>
                </a:cubicBezTo>
                <a:cubicBezTo>
                  <a:pt x="6296658" y="2341884"/>
                  <a:pt x="6337298" y="2270764"/>
                  <a:pt x="6337298" y="2189484"/>
                </a:cubicBezTo>
                <a:cubicBezTo>
                  <a:pt x="6337298" y="2108204"/>
                  <a:pt x="6296658" y="2037084"/>
                  <a:pt x="6234428" y="1995174"/>
                </a:cubicBezTo>
                <a:cubicBezTo>
                  <a:pt x="6296658" y="1953264"/>
                  <a:pt x="6337298" y="1882144"/>
                  <a:pt x="6337298" y="1800864"/>
                </a:cubicBezTo>
                <a:cubicBezTo>
                  <a:pt x="6337298" y="1719584"/>
                  <a:pt x="6296658" y="1648464"/>
                  <a:pt x="6234428" y="1606554"/>
                </a:cubicBezTo>
                <a:cubicBezTo>
                  <a:pt x="6296658" y="1563374"/>
                  <a:pt x="6337298" y="1492254"/>
                  <a:pt x="6337298" y="1412244"/>
                </a:cubicBezTo>
                <a:cubicBezTo>
                  <a:pt x="6337298" y="1330964"/>
                  <a:pt x="6296658" y="1259844"/>
                  <a:pt x="6234428" y="1217934"/>
                </a:cubicBezTo>
                <a:cubicBezTo>
                  <a:pt x="6296658" y="1176024"/>
                  <a:pt x="6337298" y="1104904"/>
                  <a:pt x="6337298" y="1023624"/>
                </a:cubicBezTo>
                <a:cubicBezTo>
                  <a:pt x="6337298" y="942344"/>
                  <a:pt x="6296658" y="871224"/>
                  <a:pt x="6234428" y="829314"/>
                </a:cubicBezTo>
                <a:cubicBezTo>
                  <a:pt x="6309358" y="775974"/>
                  <a:pt x="6349998" y="704854"/>
                  <a:pt x="6349998" y="624844"/>
                </a:cubicBezTo>
                <a:close/>
              </a:path>
            </a:pathLst>
          </a:custGeom>
          <a:solidFill>
            <a:srgbClr val="FFBD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6" name="Google Shape;46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24001">
            <a:off x="2236303" y="1277431"/>
            <a:ext cx="777725" cy="2117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9607" y="3962235"/>
            <a:ext cx="3670524" cy="3396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732364">
            <a:off x="14340855" y="6426129"/>
            <a:ext cx="3913418" cy="402314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20"/>
          <p:cNvSpPr txBox="1"/>
          <p:nvPr/>
        </p:nvSpPr>
        <p:spPr>
          <a:xfrm rot="728340">
            <a:off x="14829571" y="7353786"/>
            <a:ext cx="4382944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1859B"/>
                </a:solidFill>
                <a:latin typeface="Overlock"/>
                <a:ea typeface="Overlock"/>
                <a:cs typeface="Overlock"/>
                <a:sym typeface="Overlock"/>
              </a:rPr>
              <a:t>Here, the turtle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1859B"/>
                </a:solidFill>
                <a:latin typeface="Overlock"/>
                <a:ea typeface="Overlock"/>
                <a:cs typeface="Overlock"/>
                <a:sym typeface="Overlock"/>
              </a:rPr>
              <a:t>moved between the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1859B"/>
                </a:solidFill>
                <a:latin typeface="Overlock"/>
                <a:ea typeface="Overlock"/>
                <a:cs typeface="Overlock"/>
                <a:sym typeface="Overlock"/>
              </a:rPr>
              <a:t>dots without tracing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1859B"/>
                </a:solidFill>
                <a:latin typeface="Overlock"/>
                <a:ea typeface="Overlock"/>
                <a:cs typeface="Overlock"/>
                <a:sym typeface="Overlock"/>
              </a:rPr>
              <a:t>its path (drawing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1859B"/>
                </a:solidFill>
                <a:latin typeface="Overlock"/>
                <a:ea typeface="Overlock"/>
                <a:cs typeface="Overlock"/>
                <a:sym typeface="Overlock"/>
              </a:rPr>
              <a:t>a line).</a:t>
            </a:r>
            <a:endParaRPr sz="2800">
              <a:solidFill>
                <a:srgbClr val="31859B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470" name="Google Shape;470;p20"/>
          <p:cNvSpPr txBox="1"/>
          <p:nvPr/>
        </p:nvSpPr>
        <p:spPr>
          <a:xfrm>
            <a:off x="5940883" y="2300935"/>
            <a:ext cx="11319900" cy="6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goto</a:t>
            </a:r>
            <a:r>
              <a:rPr b="0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() function works like </a:t>
            </a:r>
            <a:r>
              <a:rPr b="0" i="0"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forward</a:t>
            </a:r>
            <a:r>
              <a:rPr b="0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() function. Whenever we use </a:t>
            </a:r>
            <a:r>
              <a:rPr b="0" i="0"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goto</a:t>
            </a:r>
            <a:r>
              <a:rPr b="0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() function, the turtle moves and draws along its path. It is advised to use </a:t>
            </a:r>
            <a:r>
              <a:rPr b="0" i="0"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goto</a:t>
            </a:r>
            <a:r>
              <a:rPr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() between </a:t>
            </a:r>
            <a:r>
              <a:rPr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penup</a:t>
            </a:r>
            <a:r>
              <a:rPr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() and </a:t>
            </a:r>
            <a:r>
              <a:rPr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pendown</a:t>
            </a:r>
            <a:r>
              <a:rPr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() function where the path not required.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35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my_turtle.</a:t>
            </a:r>
            <a:r>
              <a:rPr b="0" i="0" lang="en-US" sz="40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penup</a:t>
            </a:r>
            <a:r>
              <a:rPr b="0" i="0" lang="en-US" sz="40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() </a:t>
            </a:r>
            <a:endParaRPr sz="40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my_turtle.</a:t>
            </a:r>
            <a:r>
              <a:rPr b="0" i="0" lang="en-US" sz="40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goto</a:t>
            </a:r>
            <a:r>
              <a:rPr b="0" i="0" lang="en-US" sz="40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(50, 50) </a:t>
            </a:r>
            <a:endParaRPr sz="40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my_turtle.</a:t>
            </a:r>
            <a:r>
              <a:rPr lang="en-US" sz="40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 pendown</a:t>
            </a:r>
            <a:r>
              <a:rPr b="0" i="0" lang="en-US" sz="40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() </a:t>
            </a:r>
            <a:endParaRPr sz="40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471" name="Google Shape;471;p20"/>
          <p:cNvSpPr txBox="1"/>
          <p:nvPr/>
        </p:nvSpPr>
        <p:spPr>
          <a:xfrm>
            <a:off x="5037775" y="999925"/>
            <a:ext cx="126018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GOTO FUNCTION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9EBA1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1"/>
          <p:cNvSpPr/>
          <p:nvPr/>
        </p:nvSpPr>
        <p:spPr>
          <a:xfrm>
            <a:off x="923270" y="1023117"/>
            <a:ext cx="16447044" cy="8355747"/>
          </a:xfrm>
          <a:custGeom>
            <a:rect b="b" l="l" r="r" t="t"/>
            <a:pathLst>
              <a:path extrusionOk="0" h="1900663" w="3741172">
                <a:moveTo>
                  <a:pt x="3729742" y="27940"/>
                </a:moveTo>
                <a:cubicBezTo>
                  <a:pt x="3720852" y="24130"/>
                  <a:pt x="3711961" y="21590"/>
                  <a:pt x="3703072" y="21590"/>
                </a:cubicBezTo>
                <a:cubicBezTo>
                  <a:pt x="3676402" y="20320"/>
                  <a:pt x="3621115" y="20320"/>
                  <a:pt x="3560042" y="17780"/>
                </a:cubicBezTo>
                <a:cubicBezTo>
                  <a:pt x="3420444" y="12700"/>
                  <a:pt x="3283754" y="6350"/>
                  <a:pt x="3144156" y="3810"/>
                </a:cubicBezTo>
                <a:cubicBezTo>
                  <a:pt x="3030733" y="1270"/>
                  <a:pt x="2920218" y="3810"/>
                  <a:pt x="2806795" y="2540"/>
                </a:cubicBezTo>
                <a:cubicBezTo>
                  <a:pt x="2757354" y="2540"/>
                  <a:pt x="2707913" y="0"/>
                  <a:pt x="2658472" y="2540"/>
                </a:cubicBezTo>
                <a:cubicBezTo>
                  <a:pt x="2539232" y="10160"/>
                  <a:pt x="2419992" y="11430"/>
                  <a:pt x="2297844" y="8890"/>
                </a:cubicBezTo>
                <a:cubicBezTo>
                  <a:pt x="2236770" y="7620"/>
                  <a:pt x="2175696" y="7620"/>
                  <a:pt x="2114622" y="7620"/>
                </a:cubicBezTo>
                <a:cubicBezTo>
                  <a:pt x="2004107" y="7620"/>
                  <a:pt x="1893592" y="7620"/>
                  <a:pt x="1783077" y="6350"/>
                </a:cubicBezTo>
                <a:cubicBezTo>
                  <a:pt x="1666745" y="5080"/>
                  <a:pt x="520879" y="2540"/>
                  <a:pt x="407456" y="1270"/>
                </a:cubicBezTo>
                <a:cubicBezTo>
                  <a:pt x="314390" y="0"/>
                  <a:pt x="224233" y="1270"/>
                  <a:pt x="131168" y="1270"/>
                </a:cubicBezTo>
                <a:cubicBezTo>
                  <a:pt x="67186" y="1270"/>
                  <a:pt x="33020" y="3810"/>
                  <a:pt x="5080" y="5080"/>
                </a:cubicBezTo>
                <a:cubicBezTo>
                  <a:pt x="3810" y="5080"/>
                  <a:pt x="2540" y="7620"/>
                  <a:pt x="0" y="8890"/>
                </a:cubicBezTo>
                <a:cubicBezTo>
                  <a:pt x="1270" y="21590"/>
                  <a:pt x="3810" y="34290"/>
                  <a:pt x="5080" y="46990"/>
                </a:cubicBezTo>
                <a:cubicBezTo>
                  <a:pt x="15240" y="124476"/>
                  <a:pt x="16510" y="205692"/>
                  <a:pt x="17780" y="285483"/>
                </a:cubicBezTo>
                <a:cubicBezTo>
                  <a:pt x="19050" y="366700"/>
                  <a:pt x="17780" y="447916"/>
                  <a:pt x="16510" y="530557"/>
                </a:cubicBezTo>
                <a:cubicBezTo>
                  <a:pt x="15240" y="614622"/>
                  <a:pt x="2540" y="1496601"/>
                  <a:pt x="2540" y="1580667"/>
                </a:cubicBezTo>
                <a:cubicBezTo>
                  <a:pt x="2540" y="1663308"/>
                  <a:pt x="1270" y="1745949"/>
                  <a:pt x="0" y="1828589"/>
                </a:cubicBezTo>
                <a:cubicBezTo>
                  <a:pt x="0" y="1846053"/>
                  <a:pt x="3810" y="1856213"/>
                  <a:pt x="15240" y="1861293"/>
                </a:cubicBezTo>
                <a:cubicBezTo>
                  <a:pt x="22860" y="1865103"/>
                  <a:pt x="31750" y="1867643"/>
                  <a:pt x="40640" y="1868913"/>
                </a:cubicBezTo>
                <a:cubicBezTo>
                  <a:pt x="128260" y="1873993"/>
                  <a:pt x="238775" y="1877803"/>
                  <a:pt x="349290" y="1882882"/>
                </a:cubicBezTo>
                <a:cubicBezTo>
                  <a:pt x="410364" y="1885422"/>
                  <a:pt x="471438" y="1890503"/>
                  <a:pt x="532512" y="1891772"/>
                </a:cubicBezTo>
                <a:cubicBezTo>
                  <a:pt x="634302" y="1894313"/>
                  <a:pt x="1768535" y="1895582"/>
                  <a:pt x="1870325" y="1896853"/>
                </a:cubicBezTo>
                <a:cubicBezTo>
                  <a:pt x="1884867" y="1896853"/>
                  <a:pt x="1899408" y="1896853"/>
                  <a:pt x="1913949" y="1896853"/>
                </a:cubicBezTo>
                <a:cubicBezTo>
                  <a:pt x="1983748" y="1896853"/>
                  <a:pt x="2056456" y="1895582"/>
                  <a:pt x="2126255" y="1895582"/>
                </a:cubicBezTo>
                <a:cubicBezTo>
                  <a:pt x="2207687" y="1895582"/>
                  <a:pt x="2286211" y="1896853"/>
                  <a:pt x="2367643" y="1896853"/>
                </a:cubicBezTo>
                <a:cubicBezTo>
                  <a:pt x="2486883" y="1896853"/>
                  <a:pt x="2609031" y="1896853"/>
                  <a:pt x="2728271" y="1896853"/>
                </a:cubicBezTo>
                <a:cubicBezTo>
                  <a:pt x="2838786" y="1896853"/>
                  <a:pt x="2949301" y="1898122"/>
                  <a:pt x="3059816" y="1899393"/>
                </a:cubicBezTo>
                <a:cubicBezTo>
                  <a:pt x="3109257" y="1899393"/>
                  <a:pt x="3161606" y="1900663"/>
                  <a:pt x="3211047" y="1900663"/>
                </a:cubicBezTo>
                <a:cubicBezTo>
                  <a:pt x="3371002" y="1899393"/>
                  <a:pt x="3528050" y="1893043"/>
                  <a:pt x="3680211" y="1893043"/>
                </a:cubicBezTo>
                <a:cubicBezTo>
                  <a:pt x="3684022" y="1893043"/>
                  <a:pt x="3689102" y="1890503"/>
                  <a:pt x="3692911" y="1887963"/>
                </a:cubicBezTo>
                <a:cubicBezTo>
                  <a:pt x="3697992" y="1884153"/>
                  <a:pt x="3700531" y="1877803"/>
                  <a:pt x="3703072" y="1875263"/>
                </a:cubicBezTo>
                <a:cubicBezTo>
                  <a:pt x="3704342" y="1818616"/>
                  <a:pt x="3705611" y="1758772"/>
                  <a:pt x="3706881" y="1698929"/>
                </a:cubicBezTo>
                <a:cubicBezTo>
                  <a:pt x="3708152" y="1606314"/>
                  <a:pt x="3718311" y="717211"/>
                  <a:pt x="3719581" y="624596"/>
                </a:cubicBezTo>
                <a:cubicBezTo>
                  <a:pt x="3719581" y="569027"/>
                  <a:pt x="3720852" y="513458"/>
                  <a:pt x="3722122" y="457890"/>
                </a:cubicBezTo>
                <a:cubicBezTo>
                  <a:pt x="3723392" y="398046"/>
                  <a:pt x="3724661" y="338203"/>
                  <a:pt x="3727202" y="278359"/>
                </a:cubicBezTo>
                <a:cubicBezTo>
                  <a:pt x="3728472" y="242738"/>
                  <a:pt x="3728472" y="205692"/>
                  <a:pt x="3733552" y="170071"/>
                </a:cubicBezTo>
                <a:cubicBezTo>
                  <a:pt x="3738631" y="127326"/>
                  <a:pt x="3741172" y="86005"/>
                  <a:pt x="3739902" y="44450"/>
                </a:cubicBezTo>
                <a:cubicBezTo>
                  <a:pt x="3739902" y="38100"/>
                  <a:pt x="3736092" y="30480"/>
                  <a:pt x="3729742" y="27940"/>
                </a:cubicBezTo>
                <a:close/>
              </a:path>
            </a:pathLst>
          </a:custGeom>
          <a:solidFill>
            <a:srgbClr val="FFF9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1"/>
          <p:cNvSpPr txBox="1"/>
          <p:nvPr/>
        </p:nvSpPr>
        <p:spPr>
          <a:xfrm>
            <a:off x="2589360" y="1812469"/>
            <a:ext cx="1379363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none">
                <a:solidFill>
                  <a:srgbClr val="272626"/>
                </a:solidFill>
                <a:latin typeface="Erica One"/>
                <a:ea typeface="Erica One"/>
                <a:cs typeface="Erica One"/>
                <a:sym typeface="Erica One"/>
              </a:rPr>
              <a:t>ADVANTAGE OF USING THE COORDINATES CODE TO DRAW IMAGES</a:t>
            </a:r>
            <a:endParaRPr sz="7000" u="none">
              <a:solidFill>
                <a:srgbClr val="272626"/>
              </a:solidFill>
              <a:latin typeface="Erica One"/>
              <a:ea typeface="Erica One"/>
              <a:cs typeface="Erica One"/>
              <a:sym typeface="Erica One"/>
            </a:endParaRPr>
          </a:p>
        </p:txBody>
      </p:sp>
      <p:pic>
        <p:nvPicPr>
          <p:cNvPr id="478" name="Google Shape;47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8302" y="198850"/>
            <a:ext cx="2402117" cy="1491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837182">
            <a:off x="14742592" y="8133903"/>
            <a:ext cx="3508956" cy="110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54257" y="3819730"/>
            <a:ext cx="5981177" cy="502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68417" y="3771900"/>
            <a:ext cx="5977277" cy="50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9EBA1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2"/>
          <p:cNvSpPr/>
          <p:nvPr/>
        </p:nvSpPr>
        <p:spPr>
          <a:xfrm>
            <a:off x="923270" y="1023117"/>
            <a:ext cx="16447044" cy="8355747"/>
          </a:xfrm>
          <a:custGeom>
            <a:rect b="b" l="l" r="r" t="t"/>
            <a:pathLst>
              <a:path extrusionOk="0" h="1900663" w="3741172">
                <a:moveTo>
                  <a:pt x="3729742" y="27940"/>
                </a:moveTo>
                <a:cubicBezTo>
                  <a:pt x="3720852" y="24130"/>
                  <a:pt x="3711961" y="21590"/>
                  <a:pt x="3703072" y="21590"/>
                </a:cubicBezTo>
                <a:cubicBezTo>
                  <a:pt x="3676402" y="20320"/>
                  <a:pt x="3621115" y="20320"/>
                  <a:pt x="3560042" y="17780"/>
                </a:cubicBezTo>
                <a:cubicBezTo>
                  <a:pt x="3420444" y="12700"/>
                  <a:pt x="3283754" y="6350"/>
                  <a:pt x="3144156" y="3810"/>
                </a:cubicBezTo>
                <a:cubicBezTo>
                  <a:pt x="3030733" y="1270"/>
                  <a:pt x="2920218" y="3810"/>
                  <a:pt x="2806795" y="2540"/>
                </a:cubicBezTo>
                <a:cubicBezTo>
                  <a:pt x="2757354" y="2540"/>
                  <a:pt x="2707913" y="0"/>
                  <a:pt x="2658472" y="2540"/>
                </a:cubicBezTo>
                <a:cubicBezTo>
                  <a:pt x="2539232" y="10160"/>
                  <a:pt x="2419992" y="11430"/>
                  <a:pt x="2297844" y="8890"/>
                </a:cubicBezTo>
                <a:cubicBezTo>
                  <a:pt x="2236770" y="7620"/>
                  <a:pt x="2175696" y="7620"/>
                  <a:pt x="2114622" y="7620"/>
                </a:cubicBezTo>
                <a:cubicBezTo>
                  <a:pt x="2004107" y="7620"/>
                  <a:pt x="1893592" y="7620"/>
                  <a:pt x="1783077" y="6350"/>
                </a:cubicBezTo>
                <a:cubicBezTo>
                  <a:pt x="1666745" y="5080"/>
                  <a:pt x="520879" y="2540"/>
                  <a:pt x="407456" y="1270"/>
                </a:cubicBezTo>
                <a:cubicBezTo>
                  <a:pt x="314390" y="0"/>
                  <a:pt x="224233" y="1270"/>
                  <a:pt x="131168" y="1270"/>
                </a:cubicBezTo>
                <a:cubicBezTo>
                  <a:pt x="67186" y="1270"/>
                  <a:pt x="33020" y="3810"/>
                  <a:pt x="5080" y="5080"/>
                </a:cubicBezTo>
                <a:cubicBezTo>
                  <a:pt x="3810" y="5080"/>
                  <a:pt x="2540" y="7620"/>
                  <a:pt x="0" y="8890"/>
                </a:cubicBezTo>
                <a:cubicBezTo>
                  <a:pt x="1270" y="21590"/>
                  <a:pt x="3810" y="34290"/>
                  <a:pt x="5080" y="46990"/>
                </a:cubicBezTo>
                <a:cubicBezTo>
                  <a:pt x="15240" y="124476"/>
                  <a:pt x="16510" y="205692"/>
                  <a:pt x="17780" y="285483"/>
                </a:cubicBezTo>
                <a:cubicBezTo>
                  <a:pt x="19050" y="366700"/>
                  <a:pt x="17780" y="447916"/>
                  <a:pt x="16510" y="530557"/>
                </a:cubicBezTo>
                <a:cubicBezTo>
                  <a:pt x="15240" y="614622"/>
                  <a:pt x="2540" y="1496601"/>
                  <a:pt x="2540" y="1580667"/>
                </a:cubicBezTo>
                <a:cubicBezTo>
                  <a:pt x="2540" y="1663308"/>
                  <a:pt x="1270" y="1745949"/>
                  <a:pt x="0" y="1828589"/>
                </a:cubicBezTo>
                <a:cubicBezTo>
                  <a:pt x="0" y="1846053"/>
                  <a:pt x="3810" y="1856213"/>
                  <a:pt x="15240" y="1861293"/>
                </a:cubicBezTo>
                <a:cubicBezTo>
                  <a:pt x="22860" y="1865103"/>
                  <a:pt x="31750" y="1867643"/>
                  <a:pt x="40640" y="1868913"/>
                </a:cubicBezTo>
                <a:cubicBezTo>
                  <a:pt x="128260" y="1873993"/>
                  <a:pt x="238775" y="1877803"/>
                  <a:pt x="349290" y="1882882"/>
                </a:cubicBezTo>
                <a:cubicBezTo>
                  <a:pt x="410364" y="1885422"/>
                  <a:pt x="471438" y="1890503"/>
                  <a:pt x="532512" y="1891772"/>
                </a:cubicBezTo>
                <a:cubicBezTo>
                  <a:pt x="634302" y="1894313"/>
                  <a:pt x="1768535" y="1895582"/>
                  <a:pt x="1870325" y="1896853"/>
                </a:cubicBezTo>
                <a:cubicBezTo>
                  <a:pt x="1884867" y="1896853"/>
                  <a:pt x="1899408" y="1896853"/>
                  <a:pt x="1913949" y="1896853"/>
                </a:cubicBezTo>
                <a:cubicBezTo>
                  <a:pt x="1983748" y="1896853"/>
                  <a:pt x="2056456" y="1895582"/>
                  <a:pt x="2126255" y="1895582"/>
                </a:cubicBezTo>
                <a:cubicBezTo>
                  <a:pt x="2207687" y="1895582"/>
                  <a:pt x="2286211" y="1896853"/>
                  <a:pt x="2367643" y="1896853"/>
                </a:cubicBezTo>
                <a:cubicBezTo>
                  <a:pt x="2486883" y="1896853"/>
                  <a:pt x="2609031" y="1896853"/>
                  <a:pt x="2728271" y="1896853"/>
                </a:cubicBezTo>
                <a:cubicBezTo>
                  <a:pt x="2838786" y="1896853"/>
                  <a:pt x="2949301" y="1898122"/>
                  <a:pt x="3059816" y="1899393"/>
                </a:cubicBezTo>
                <a:cubicBezTo>
                  <a:pt x="3109257" y="1899393"/>
                  <a:pt x="3161606" y="1900663"/>
                  <a:pt x="3211047" y="1900663"/>
                </a:cubicBezTo>
                <a:cubicBezTo>
                  <a:pt x="3371002" y="1899393"/>
                  <a:pt x="3528050" y="1893043"/>
                  <a:pt x="3680211" y="1893043"/>
                </a:cubicBezTo>
                <a:cubicBezTo>
                  <a:pt x="3684022" y="1893043"/>
                  <a:pt x="3689102" y="1890503"/>
                  <a:pt x="3692911" y="1887963"/>
                </a:cubicBezTo>
                <a:cubicBezTo>
                  <a:pt x="3697992" y="1884153"/>
                  <a:pt x="3700531" y="1877803"/>
                  <a:pt x="3703072" y="1875263"/>
                </a:cubicBezTo>
                <a:cubicBezTo>
                  <a:pt x="3704342" y="1818616"/>
                  <a:pt x="3705611" y="1758772"/>
                  <a:pt x="3706881" y="1698929"/>
                </a:cubicBezTo>
                <a:cubicBezTo>
                  <a:pt x="3708152" y="1606314"/>
                  <a:pt x="3718311" y="717211"/>
                  <a:pt x="3719581" y="624596"/>
                </a:cubicBezTo>
                <a:cubicBezTo>
                  <a:pt x="3719581" y="569027"/>
                  <a:pt x="3720852" y="513458"/>
                  <a:pt x="3722122" y="457890"/>
                </a:cubicBezTo>
                <a:cubicBezTo>
                  <a:pt x="3723392" y="398046"/>
                  <a:pt x="3724661" y="338203"/>
                  <a:pt x="3727202" y="278359"/>
                </a:cubicBezTo>
                <a:cubicBezTo>
                  <a:pt x="3728472" y="242738"/>
                  <a:pt x="3728472" y="205692"/>
                  <a:pt x="3733552" y="170071"/>
                </a:cubicBezTo>
                <a:cubicBezTo>
                  <a:pt x="3738631" y="127326"/>
                  <a:pt x="3741172" y="86005"/>
                  <a:pt x="3739902" y="44450"/>
                </a:cubicBezTo>
                <a:cubicBezTo>
                  <a:pt x="3739902" y="38100"/>
                  <a:pt x="3736092" y="30480"/>
                  <a:pt x="3729742" y="27940"/>
                </a:cubicBezTo>
                <a:close/>
              </a:path>
            </a:pathLst>
          </a:custGeom>
          <a:solidFill>
            <a:srgbClr val="FFF9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2"/>
          <p:cNvSpPr txBox="1"/>
          <p:nvPr/>
        </p:nvSpPr>
        <p:spPr>
          <a:xfrm>
            <a:off x="2589360" y="1812469"/>
            <a:ext cx="1379363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none">
                <a:solidFill>
                  <a:srgbClr val="272626"/>
                </a:solidFill>
                <a:latin typeface="Erica One"/>
                <a:ea typeface="Erica One"/>
                <a:cs typeface="Erica One"/>
                <a:sym typeface="Erica One"/>
              </a:rPr>
              <a:t>ADVANTAGE OF USING THE COORDINATES CODE TO DRAW IMAGES</a:t>
            </a:r>
            <a:endParaRPr sz="7000" u="none">
              <a:solidFill>
                <a:srgbClr val="272626"/>
              </a:solidFill>
              <a:latin typeface="Erica One"/>
              <a:ea typeface="Erica One"/>
              <a:cs typeface="Erica One"/>
              <a:sym typeface="Erica One"/>
            </a:endParaRPr>
          </a:p>
        </p:txBody>
      </p:sp>
      <p:pic>
        <p:nvPicPr>
          <p:cNvPr id="488" name="Google Shape;48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8302" y="198850"/>
            <a:ext cx="2402117" cy="1491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837182">
            <a:off x="14742592" y="8133903"/>
            <a:ext cx="3508956" cy="110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58790" y="3695700"/>
            <a:ext cx="6970419" cy="5044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7E5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23"/>
          <p:cNvGrpSpPr/>
          <p:nvPr/>
        </p:nvGrpSpPr>
        <p:grpSpPr>
          <a:xfrm>
            <a:off x="3701596" y="1028700"/>
            <a:ext cx="10906386" cy="7476228"/>
            <a:chOff x="0" y="0"/>
            <a:chExt cx="14541848" cy="4641143"/>
          </a:xfrm>
        </p:grpSpPr>
        <p:sp>
          <p:nvSpPr>
            <p:cNvPr id="496" name="Google Shape;496;p23"/>
            <p:cNvSpPr/>
            <p:nvPr/>
          </p:nvSpPr>
          <p:spPr>
            <a:xfrm>
              <a:off x="0" y="388137"/>
              <a:ext cx="14541848" cy="4253007"/>
            </a:xfrm>
            <a:custGeom>
              <a:rect b="b" l="l" r="r" t="t"/>
              <a:pathLst>
                <a:path extrusionOk="0" h="1144961" w="3914842">
                  <a:moveTo>
                    <a:pt x="2975943" y="1133773"/>
                  </a:moveTo>
                  <a:cubicBezTo>
                    <a:pt x="2975943" y="1133773"/>
                    <a:pt x="2556190" y="1144961"/>
                    <a:pt x="2093605" y="1142339"/>
                  </a:cubicBezTo>
                  <a:cubicBezTo>
                    <a:pt x="1711879" y="1140177"/>
                    <a:pt x="1057073" y="1132352"/>
                    <a:pt x="1057073" y="1132352"/>
                  </a:cubicBezTo>
                  <a:cubicBezTo>
                    <a:pt x="812931" y="1123518"/>
                    <a:pt x="565145" y="1106537"/>
                    <a:pt x="398404" y="1048359"/>
                  </a:cubicBezTo>
                  <a:cubicBezTo>
                    <a:pt x="120505" y="951398"/>
                    <a:pt x="0" y="773869"/>
                    <a:pt x="0" y="577261"/>
                  </a:cubicBezTo>
                  <a:lnTo>
                    <a:pt x="0" y="577259"/>
                  </a:lnTo>
                  <a:cubicBezTo>
                    <a:pt x="8536" y="440430"/>
                    <a:pt x="34263" y="311302"/>
                    <a:pt x="140291" y="225758"/>
                  </a:cubicBezTo>
                  <a:cubicBezTo>
                    <a:pt x="342602" y="62530"/>
                    <a:pt x="736658" y="7673"/>
                    <a:pt x="1155311" y="7673"/>
                  </a:cubicBezTo>
                  <a:cubicBezTo>
                    <a:pt x="1155311" y="7673"/>
                    <a:pt x="1551711" y="15681"/>
                    <a:pt x="1952851" y="7673"/>
                  </a:cubicBezTo>
                  <a:cubicBezTo>
                    <a:pt x="2337264" y="0"/>
                    <a:pt x="2801191" y="7673"/>
                    <a:pt x="2801191" y="7673"/>
                  </a:cubicBezTo>
                  <a:cubicBezTo>
                    <a:pt x="3169498" y="15152"/>
                    <a:pt x="3532811" y="84484"/>
                    <a:pt x="3730551" y="207066"/>
                  </a:cubicBezTo>
                  <a:cubicBezTo>
                    <a:pt x="3881568" y="300683"/>
                    <a:pt x="3914842" y="425358"/>
                    <a:pt x="3905702" y="577261"/>
                  </a:cubicBezTo>
                  <a:lnTo>
                    <a:pt x="3905702" y="577262"/>
                  </a:lnTo>
                  <a:cubicBezTo>
                    <a:pt x="3905702" y="891835"/>
                    <a:pt x="3622706" y="1105932"/>
                    <a:pt x="2975943" y="1133773"/>
                  </a:cubicBezTo>
                  <a:close/>
                </a:path>
              </a:pathLst>
            </a:custGeom>
            <a:solidFill>
              <a:srgbClr val="FFF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97" name="Google Shape;497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420420" y="0"/>
              <a:ext cx="4027218" cy="961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8" name="Google Shape;498;p23"/>
          <p:cNvSpPr txBox="1"/>
          <p:nvPr/>
        </p:nvSpPr>
        <p:spPr>
          <a:xfrm>
            <a:off x="3576594" y="3563328"/>
            <a:ext cx="11439187" cy="30777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72626"/>
              </a:buClr>
              <a:buSzPts val="10000"/>
              <a:buFont typeface="Erica One"/>
              <a:buNone/>
            </a:pPr>
            <a:r>
              <a:rPr b="0" i="0" lang="en-US" sz="10000" u="none" cap="none" strike="noStrike">
                <a:solidFill>
                  <a:srgbClr val="272626"/>
                </a:solidFill>
                <a:latin typeface="Erica One"/>
                <a:ea typeface="Erica One"/>
                <a:cs typeface="Erica One"/>
                <a:sym typeface="Erica One"/>
              </a:rPr>
              <a:t>YOU’RE THE </a:t>
            </a:r>
            <a:r>
              <a:rPr b="0" i="0" lang="en-US" sz="10000" u="none" cap="none" strike="noStrike">
                <a:solidFill>
                  <a:srgbClr val="FF0000"/>
                </a:solidFill>
                <a:latin typeface="Erica One"/>
                <a:ea typeface="Erica One"/>
                <a:cs typeface="Erica One"/>
                <a:sym typeface="Erica One"/>
              </a:rPr>
              <a:t>A</a:t>
            </a:r>
            <a:r>
              <a:rPr b="0" i="0" lang="en-US" sz="10000" u="none" cap="none" strike="noStrike">
                <a:solidFill>
                  <a:srgbClr val="00B0F0"/>
                </a:solidFill>
                <a:latin typeface="Erica One"/>
                <a:ea typeface="Erica One"/>
                <a:cs typeface="Erica One"/>
                <a:sym typeface="Erica One"/>
              </a:rPr>
              <a:t>R</a:t>
            </a:r>
            <a:r>
              <a:rPr b="0" i="0" lang="en-US" sz="10000" u="none" cap="none" strike="noStrike">
                <a:solidFill>
                  <a:srgbClr val="FFFF00"/>
                </a:solidFill>
                <a:latin typeface="Erica One"/>
                <a:ea typeface="Erica One"/>
                <a:cs typeface="Erica One"/>
                <a:sym typeface="Erica One"/>
              </a:rPr>
              <a:t>T</a:t>
            </a:r>
            <a:r>
              <a:rPr b="0" i="0" lang="en-US" sz="10000" u="none" cap="none" strike="noStrike">
                <a:solidFill>
                  <a:srgbClr val="92D050"/>
                </a:solidFill>
                <a:latin typeface="Erica One"/>
                <a:ea typeface="Erica One"/>
                <a:cs typeface="Erica One"/>
                <a:sym typeface="Erica One"/>
              </a:rPr>
              <a:t>I</a:t>
            </a:r>
            <a:r>
              <a:rPr b="0" i="0" lang="en-US" sz="10000" u="none" cap="none" strike="noStrike">
                <a:solidFill>
                  <a:srgbClr val="7030A0"/>
                </a:solidFill>
                <a:latin typeface="Erica One"/>
                <a:ea typeface="Erica One"/>
                <a:cs typeface="Erica One"/>
                <a:sym typeface="Erica One"/>
              </a:rPr>
              <a:t>S</a:t>
            </a:r>
            <a:r>
              <a:rPr b="0" i="0" lang="en-US" sz="10000" u="none" cap="none" strike="noStrike">
                <a:solidFill>
                  <a:srgbClr val="FFC000"/>
                </a:solidFill>
                <a:latin typeface="Erica One"/>
                <a:ea typeface="Erica One"/>
                <a:cs typeface="Erica One"/>
                <a:sym typeface="Erica One"/>
              </a:rPr>
              <a:t>T</a:t>
            </a:r>
            <a:r>
              <a:rPr b="0" i="0" lang="en-US" sz="10000" u="none" cap="none" strike="noStrike">
                <a:solidFill>
                  <a:srgbClr val="0070C0"/>
                </a:solidFill>
                <a:latin typeface="Erica One"/>
                <a:ea typeface="Erica One"/>
                <a:cs typeface="Erica One"/>
                <a:sym typeface="Erica One"/>
              </a:rPr>
              <a:t>!!!</a:t>
            </a:r>
            <a:endParaRPr/>
          </a:p>
        </p:txBody>
      </p:sp>
      <p:pic>
        <p:nvPicPr>
          <p:cNvPr id="499" name="Google Shape;49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00653">
            <a:off x="10951527" y="7402689"/>
            <a:ext cx="7369179" cy="3010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682394">
            <a:off x="-354300" y="114365"/>
            <a:ext cx="6873836" cy="4046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293770">
            <a:off x="13694001" y="3882047"/>
            <a:ext cx="3787468" cy="3756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759838">
            <a:off x="914766" y="3502215"/>
            <a:ext cx="3794784" cy="3199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500769">
            <a:off x="934303" y="6744556"/>
            <a:ext cx="3787468" cy="3520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808943">
            <a:off x="13938985" y="952593"/>
            <a:ext cx="3779848" cy="3017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5B6"/>
        </a:soli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667" y="495300"/>
            <a:ext cx="17411533" cy="95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39600" y="128415"/>
            <a:ext cx="5241207" cy="733769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24"/>
          <p:cNvSpPr txBox="1"/>
          <p:nvPr/>
        </p:nvSpPr>
        <p:spPr>
          <a:xfrm>
            <a:off x="3581400" y="2324100"/>
            <a:ext cx="12854100" cy="6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HOW TO USE THE “COORDINATES CODE” TO DRAW MULTIPLE ELEMENTS IN ONE SINGLE </a:t>
            </a:r>
            <a:endParaRPr sz="7000">
              <a:solidFill>
                <a:srgbClr val="002060"/>
              </a:solidFill>
              <a:latin typeface="Erica One"/>
              <a:ea typeface="Erica One"/>
              <a:cs typeface="Erica One"/>
              <a:sym typeface="Erica One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TURTLE WINDOW?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AE6FF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5"/>
          <p:cNvSpPr/>
          <p:nvPr/>
        </p:nvSpPr>
        <p:spPr>
          <a:xfrm>
            <a:off x="4154153" y="864069"/>
            <a:ext cx="12854240" cy="8118486"/>
          </a:xfrm>
          <a:custGeom>
            <a:rect b="b" l="l" r="r" t="t"/>
            <a:pathLst>
              <a:path extrusionOk="0" h="6208505" w="9830111">
                <a:moveTo>
                  <a:pt x="278431" y="16918"/>
                </a:moveTo>
                <a:cubicBezTo>
                  <a:pt x="278431" y="16918"/>
                  <a:pt x="604014" y="12258"/>
                  <a:pt x="1045114" y="12454"/>
                </a:cubicBezTo>
                <a:cubicBezTo>
                  <a:pt x="7948380" y="12671"/>
                  <a:pt x="9556042" y="0"/>
                  <a:pt x="9556042" y="0"/>
                </a:cubicBezTo>
                <a:cubicBezTo>
                  <a:pt x="9623506" y="0"/>
                  <a:pt x="9699443" y="0"/>
                  <a:pt x="9778216" y="85073"/>
                </a:cubicBezTo>
                <a:cubicBezTo>
                  <a:pt x="9821194" y="131488"/>
                  <a:pt x="9822262" y="240224"/>
                  <a:pt x="9822667" y="320281"/>
                </a:cubicBezTo>
                <a:cubicBezTo>
                  <a:pt x="9822667" y="320281"/>
                  <a:pt x="9820963" y="4514342"/>
                  <a:pt x="9820963" y="5445921"/>
                </a:cubicBezTo>
                <a:cubicBezTo>
                  <a:pt x="9820963" y="5660080"/>
                  <a:pt x="9830111" y="5959259"/>
                  <a:pt x="9830111" y="5959259"/>
                </a:cubicBezTo>
                <a:cubicBezTo>
                  <a:pt x="9830111" y="6087927"/>
                  <a:pt x="9825941" y="6208505"/>
                  <a:pt x="9573103" y="6200371"/>
                </a:cubicBezTo>
                <a:cubicBezTo>
                  <a:pt x="9573103" y="6200371"/>
                  <a:pt x="9196631" y="6180072"/>
                  <a:pt x="8195606" y="6187671"/>
                </a:cubicBezTo>
                <a:cubicBezTo>
                  <a:pt x="2367023" y="6195805"/>
                  <a:pt x="304023" y="6208505"/>
                  <a:pt x="304023" y="6208505"/>
                </a:cubicBezTo>
                <a:cubicBezTo>
                  <a:pt x="132548" y="6208505"/>
                  <a:pt x="4213" y="6107436"/>
                  <a:pt x="8532" y="5904889"/>
                </a:cubicBezTo>
                <a:cubicBezTo>
                  <a:pt x="8532" y="5904889"/>
                  <a:pt x="9630" y="5406348"/>
                  <a:pt x="4815" y="1542526"/>
                </a:cubicBezTo>
                <a:cubicBezTo>
                  <a:pt x="0" y="663668"/>
                  <a:pt x="25592" y="330596"/>
                  <a:pt x="25592" y="330596"/>
                </a:cubicBezTo>
                <a:cubicBezTo>
                  <a:pt x="27224" y="150571"/>
                  <a:pt x="143504" y="16918"/>
                  <a:pt x="278431" y="16918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7" name="Google Shape;517;p25"/>
          <p:cNvGrpSpPr/>
          <p:nvPr/>
        </p:nvGrpSpPr>
        <p:grpSpPr>
          <a:xfrm>
            <a:off x="3952342" y="732326"/>
            <a:ext cx="13687328" cy="9068387"/>
            <a:chOff x="-6989" y="0"/>
            <a:chExt cx="18249771" cy="12091182"/>
          </a:xfrm>
        </p:grpSpPr>
        <p:sp>
          <p:nvSpPr>
            <p:cNvPr id="518" name="Google Shape;518;p25"/>
            <p:cNvSpPr/>
            <p:nvPr/>
          </p:nvSpPr>
          <p:spPr>
            <a:xfrm>
              <a:off x="-6989" y="281638"/>
              <a:ext cx="17931505" cy="11809544"/>
            </a:xfrm>
            <a:custGeom>
              <a:rect b="b" l="l" r="r" t="t"/>
              <a:pathLst>
                <a:path extrusionOk="0" h="7119301" w="10809882">
                  <a:moveTo>
                    <a:pt x="278431" y="16918"/>
                  </a:moveTo>
                  <a:cubicBezTo>
                    <a:pt x="278431" y="16918"/>
                    <a:pt x="604014" y="12258"/>
                    <a:pt x="1062558" y="12454"/>
                  </a:cubicBezTo>
                  <a:cubicBezTo>
                    <a:pt x="8804229" y="12671"/>
                    <a:pt x="10535814" y="0"/>
                    <a:pt x="10535814" y="0"/>
                  </a:cubicBezTo>
                  <a:cubicBezTo>
                    <a:pt x="10603278" y="0"/>
                    <a:pt x="10679215" y="0"/>
                    <a:pt x="10757988" y="85073"/>
                  </a:cubicBezTo>
                  <a:cubicBezTo>
                    <a:pt x="10800966" y="131488"/>
                    <a:pt x="10802035" y="240224"/>
                    <a:pt x="10802439" y="320281"/>
                  </a:cubicBezTo>
                  <a:cubicBezTo>
                    <a:pt x="10802439" y="320281"/>
                    <a:pt x="10800735" y="5267917"/>
                    <a:pt x="10800735" y="6356717"/>
                  </a:cubicBezTo>
                  <a:cubicBezTo>
                    <a:pt x="10800735" y="6570876"/>
                    <a:pt x="10809883" y="6870054"/>
                    <a:pt x="10809883" y="6870054"/>
                  </a:cubicBezTo>
                  <a:cubicBezTo>
                    <a:pt x="10809883" y="6998723"/>
                    <a:pt x="10805713" y="7119301"/>
                    <a:pt x="10552875" y="7111167"/>
                  </a:cubicBezTo>
                  <a:cubicBezTo>
                    <a:pt x="10552875" y="7111167"/>
                    <a:pt x="10176403" y="7090868"/>
                    <a:pt x="9081481" y="7098467"/>
                  </a:cubicBezTo>
                  <a:cubicBezTo>
                    <a:pt x="2545013" y="7106601"/>
                    <a:pt x="304023" y="7119301"/>
                    <a:pt x="304023" y="7119301"/>
                  </a:cubicBezTo>
                  <a:cubicBezTo>
                    <a:pt x="132548" y="7119301"/>
                    <a:pt x="4213" y="7018231"/>
                    <a:pt x="8532" y="6815685"/>
                  </a:cubicBezTo>
                  <a:cubicBezTo>
                    <a:pt x="8532" y="6815685"/>
                    <a:pt x="9630" y="6317143"/>
                    <a:pt x="4815" y="1670849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D1B4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5"/>
            <p:cNvSpPr/>
            <p:nvPr/>
          </p:nvSpPr>
          <p:spPr>
            <a:xfrm>
              <a:off x="329481" y="0"/>
              <a:ext cx="17913301" cy="11727398"/>
            </a:xfrm>
            <a:custGeom>
              <a:rect b="b" l="l" r="r" t="t"/>
              <a:pathLst>
                <a:path extrusionOk="0" h="7087086" w="10825342">
                  <a:moveTo>
                    <a:pt x="278431" y="16918"/>
                  </a:moveTo>
                  <a:cubicBezTo>
                    <a:pt x="278431" y="16918"/>
                    <a:pt x="604014" y="12258"/>
                    <a:pt x="1062834" y="12454"/>
                  </a:cubicBezTo>
                  <a:cubicBezTo>
                    <a:pt x="8817733" y="12671"/>
                    <a:pt x="10551274" y="0"/>
                    <a:pt x="10551274" y="0"/>
                  </a:cubicBezTo>
                  <a:cubicBezTo>
                    <a:pt x="10618737" y="0"/>
                    <a:pt x="10694674" y="0"/>
                    <a:pt x="10773448" y="85073"/>
                  </a:cubicBezTo>
                  <a:cubicBezTo>
                    <a:pt x="10816426" y="131488"/>
                    <a:pt x="10817494" y="240224"/>
                    <a:pt x="10817899" y="320281"/>
                  </a:cubicBezTo>
                  <a:cubicBezTo>
                    <a:pt x="10817899" y="320281"/>
                    <a:pt x="10816195" y="5241263"/>
                    <a:pt x="10816195" y="6324502"/>
                  </a:cubicBezTo>
                  <a:cubicBezTo>
                    <a:pt x="10816195" y="6538661"/>
                    <a:pt x="10825342" y="6837839"/>
                    <a:pt x="10825342" y="6837839"/>
                  </a:cubicBezTo>
                  <a:cubicBezTo>
                    <a:pt x="10825342" y="6966508"/>
                    <a:pt x="10821173" y="7087086"/>
                    <a:pt x="10568335" y="7078952"/>
                  </a:cubicBezTo>
                  <a:cubicBezTo>
                    <a:pt x="10568335" y="7078952"/>
                    <a:pt x="10191862" y="7058653"/>
                    <a:pt x="9095459" y="7066252"/>
                  </a:cubicBezTo>
                  <a:cubicBezTo>
                    <a:pt x="2547822" y="7074386"/>
                    <a:pt x="304023" y="7087086"/>
                    <a:pt x="304023" y="7087086"/>
                  </a:cubicBezTo>
                  <a:cubicBezTo>
                    <a:pt x="132548" y="7087086"/>
                    <a:pt x="4213" y="6986016"/>
                    <a:pt x="8532" y="6783470"/>
                  </a:cubicBezTo>
                  <a:cubicBezTo>
                    <a:pt x="8532" y="6783470"/>
                    <a:pt x="9630" y="6284928"/>
                    <a:pt x="4815" y="1666310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FFF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0" name="Google Shape;520;p25"/>
          <p:cNvSpPr/>
          <p:nvPr/>
        </p:nvSpPr>
        <p:spPr>
          <a:xfrm>
            <a:off x="457200" y="2336216"/>
            <a:ext cx="5061081" cy="6549391"/>
          </a:xfrm>
          <a:custGeom>
            <a:rect b="b" l="l" r="r" t="t"/>
            <a:pathLst>
              <a:path extrusionOk="0" h="8642350" w="6350000">
                <a:moveTo>
                  <a:pt x="6350000" y="624840"/>
                </a:moveTo>
                <a:cubicBezTo>
                  <a:pt x="6350000" y="543560"/>
                  <a:pt x="6309360" y="472440"/>
                  <a:pt x="6247130" y="430530"/>
                </a:cubicBezTo>
                <a:cubicBezTo>
                  <a:pt x="6259830" y="422910"/>
                  <a:pt x="6271260" y="412750"/>
                  <a:pt x="6281420" y="402590"/>
                </a:cubicBezTo>
                <a:cubicBezTo>
                  <a:pt x="6324600" y="358140"/>
                  <a:pt x="6350000" y="298450"/>
                  <a:pt x="6350000" y="236220"/>
                </a:cubicBezTo>
                <a:cubicBezTo>
                  <a:pt x="6350000" y="173990"/>
                  <a:pt x="6324600" y="114300"/>
                  <a:pt x="6281420" y="69850"/>
                </a:cubicBezTo>
                <a:cubicBezTo>
                  <a:pt x="6236970" y="25400"/>
                  <a:pt x="6176010" y="0"/>
                  <a:pt x="6115050" y="0"/>
                </a:cubicBezTo>
                <a:cubicBezTo>
                  <a:pt x="6052820" y="0"/>
                  <a:pt x="5991860" y="25400"/>
                  <a:pt x="5948680" y="68580"/>
                </a:cubicBezTo>
                <a:cubicBezTo>
                  <a:pt x="5937250" y="80010"/>
                  <a:pt x="5927090" y="92710"/>
                  <a:pt x="5919470" y="105410"/>
                </a:cubicBezTo>
                <a:cubicBezTo>
                  <a:pt x="5877560" y="41910"/>
                  <a:pt x="5805170" y="0"/>
                  <a:pt x="5723890" y="0"/>
                </a:cubicBezTo>
                <a:cubicBezTo>
                  <a:pt x="5642610" y="0"/>
                  <a:pt x="5570220" y="41910"/>
                  <a:pt x="5528310" y="105410"/>
                </a:cubicBezTo>
                <a:cubicBezTo>
                  <a:pt x="5486400" y="41910"/>
                  <a:pt x="5414010" y="0"/>
                  <a:pt x="5332730" y="0"/>
                </a:cubicBezTo>
                <a:cubicBezTo>
                  <a:pt x="5250180" y="0"/>
                  <a:pt x="5179060" y="41910"/>
                  <a:pt x="5137150" y="105410"/>
                </a:cubicBezTo>
                <a:cubicBezTo>
                  <a:pt x="5095241" y="41910"/>
                  <a:pt x="5022850" y="0"/>
                  <a:pt x="4941570" y="0"/>
                </a:cubicBezTo>
                <a:cubicBezTo>
                  <a:pt x="4860291" y="0"/>
                  <a:pt x="4787900" y="41910"/>
                  <a:pt x="4745990" y="105410"/>
                </a:cubicBezTo>
                <a:cubicBezTo>
                  <a:pt x="4704080" y="41910"/>
                  <a:pt x="4631690" y="0"/>
                  <a:pt x="4550410" y="0"/>
                </a:cubicBezTo>
                <a:cubicBezTo>
                  <a:pt x="4469130" y="0"/>
                  <a:pt x="4396740" y="41910"/>
                  <a:pt x="4354830" y="105410"/>
                </a:cubicBezTo>
                <a:cubicBezTo>
                  <a:pt x="4312920" y="41910"/>
                  <a:pt x="4240530" y="0"/>
                  <a:pt x="4159250" y="0"/>
                </a:cubicBezTo>
                <a:cubicBezTo>
                  <a:pt x="4077970" y="0"/>
                  <a:pt x="4005580" y="41910"/>
                  <a:pt x="3963670" y="105410"/>
                </a:cubicBezTo>
                <a:cubicBezTo>
                  <a:pt x="3921761" y="41910"/>
                  <a:pt x="3849370" y="0"/>
                  <a:pt x="3768091" y="0"/>
                </a:cubicBezTo>
                <a:cubicBezTo>
                  <a:pt x="3686811" y="0"/>
                  <a:pt x="3614420" y="41910"/>
                  <a:pt x="3572511" y="105410"/>
                </a:cubicBezTo>
                <a:cubicBezTo>
                  <a:pt x="3530601" y="41910"/>
                  <a:pt x="3458211" y="0"/>
                  <a:pt x="3376931" y="0"/>
                </a:cubicBezTo>
                <a:cubicBezTo>
                  <a:pt x="3295651" y="0"/>
                  <a:pt x="3216910" y="41910"/>
                  <a:pt x="3175000" y="105410"/>
                </a:cubicBezTo>
                <a:cubicBezTo>
                  <a:pt x="3133090" y="41910"/>
                  <a:pt x="3060700" y="0"/>
                  <a:pt x="2979420" y="0"/>
                </a:cubicBezTo>
                <a:cubicBezTo>
                  <a:pt x="2898140" y="0"/>
                  <a:pt x="2825750" y="41910"/>
                  <a:pt x="2783840" y="105410"/>
                </a:cubicBezTo>
                <a:cubicBezTo>
                  <a:pt x="2741930" y="41910"/>
                  <a:pt x="2669540" y="0"/>
                  <a:pt x="2588260" y="0"/>
                </a:cubicBezTo>
                <a:cubicBezTo>
                  <a:pt x="2505710" y="0"/>
                  <a:pt x="2434590" y="41910"/>
                  <a:pt x="2392680" y="105410"/>
                </a:cubicBezTo>
                <a:cubicBezTo>
                  <a:pt x="2350770" y="41910"/>
                  <a:pt x="2278380" y="0"/>
                  <a:pt x="2197100" y="0"/>
                </a:cubicBezTo>
                <a:cubicBezTo>
                  <a:pt x="2115820" y="0"/>
                  <a:pt x="2043430" y="41910"/>
                  <a:pt x="2001520" y="105410"/>
                </a:cubicBezTo>
                <a:cubicBezTo>
                  <a:pt x="1959610" y="41910"/>
                  <a:pt x="1887220" y="0"/>
                  <a:pt x="1805941" y="0"/>
                </a:cubicBezTo>
                <a:cubicBezTo>
                  <a:pt x="1723391" y="0"/>
                  <a:pt x="1652270" y="41910"/>
                  <a:pt x="1610361" y="105410"/>
                </a:cubicBezTo>
                <a:cubicBezTo>
                  <a:pt x="1568450" y="41910"/>
                  <a:pt x="1496061" y="0"/>
                  <a:pt x="1414781" y="0"/>
                </a:cubicBezTo>
                <a:cubicBezTo>
                  <a:pt x="1329691" y="0"/>
                  <a:pt x="1257300" y="41910"/>
                  <a:pt x="1215391" y="105410"/>
                </a:cubicBezTo>
                <a:cubicBezTo>
                  <a:pt x="1173481" y="41910"/>
                  <a:pt x="1101091" y="0"/>
                  <a:pt x="1019811" y="0"/>
                </a:cubicBezTo>
                <a:cubicBezTo>
                  <a:pt x="937261" y="0"/>
                  <a:pt x="866141" y="41910"/>
                  <a:pt x="824231" y="105410"/>
                </a:cubicBezTo>
                <a:cubicBezTo>
                  <a:pt x="782321" y="41910"/>
                  <a:pt x="709931" y="0"/>
                  <a:pt x="628650" y="0"/>
                </a:cubicBezTo>
                <a:cubicBezTo>
                  <a:pt x="544830" y="0"/>
                  <a:pt x="473710" y="41910"/>
                  <a:pt x="431800" y="105410"/>
                </a:cubicBezTo>
                <a:cubicBezTo>
                  <a:pt x="422910" y="92710"/>
                  <a:pt x="412750" y="80010"/>
                  <a:pt x="402590" y="68580"/>
                </a:cubicBezTo>
                <a:cubicBezTo>
                  <a:pt x="358140" y="25400"/>
                  <a:pt x="297180" y="0"/>
                  <a:pt x="234950" y="0"/>
                </a:cubicBezTo>
                <a:cubicBezTo>
                  <a:pt x="172720" y="0"/>
                  <a:pt x="113030" y="25400"/>
                  <a:pt x="68580" y="68580"/>
                </a:cubicBezTo>
                <a:cubicBezTo>
                  <a:pt x="25400" y="113030"/>
                  <a:pt x="0" y="172720"/>
                  <a:pt x="0" y="234950"/>
                </a:cubicBezTo>
                <a:cubicBezTo>
                  <a:pt x="0" y="297180"/>
                  <a:pt x="25400" y="356870"/>
                  <a:pt x="68580" y="401320"/>
                </a:cubicBezTo>
                <a:cubicBezTo>
                  <a:pt x="78740" y="411480"/>
                  <a:pt x="90170" y="421640"/>
                  <a:pt x="102870" y="429260"/>
                </a:cubicBezTo>
                <a:cubicBezTo>
                  <a:pt x="40640" y="472440"/>
                  <a:pt x="0" y="543560"/>
                  <a:pt x="0" y="624840"/>
                </a:cubicBezTo>
                <a:cubicBezTo>
                  <a:pt x="0" y="706120"/>
                  <a:pt x="40640" y="777240"/>
                  <a:pt x="102870" y="819150"/>
                </a:cubicBezTo>
                <a:cubicBezTo>
                  <a:pt x="40640" y="861060"/>
                  <a:pt x="0" y="932180"/>
                  <a:pt x="0" y="1013460"/>
                </a:cubicBezTo>
                <a:cubicBezTo>
                  <a:pt x="0" y="1094740"/>
                  <a:pt x="40640" y="1165860"/>
                  <a:pt x="102870" y="1207770"/>
                </a:cubicBezTo>
                <a:cubicBezTo>
                  <a:pt x="40640" y="1249680"/>
                  <a:pt x="0" y="1322070"/>
                  <a:pt x="0" y="1402080"/>
                </a:cubicBezTo>
                <a:cubicBezTo>
                  <a:pt x="0" y="1483360"/>
                  <a:pt x="40640" y="1554480"/>
                  <a:pt x="102870" y="1596390"/>
                </a:cubicBezTo>
                <a:cubicBezTo>
                  <a:pt x="40640" y="1638300"/>
                  <a:pt x="0" y="1709420"/>
                  <a:pt x="0" y="1790700"/>
                </a:cubicBezTo>
                <a:cubicBezTo>
                  <a:pt x="0" y="1871980"/>
                  <a:pt x="40640" y="1943100"/>
                  <a:pt x="102870" y="1985010"/>
                </a:cubicBezTo>
                <a:cubicBezTo>
                  <a:pt x="40640" y="2026920"/>
                  <a:pt x="0" y="2099310"/>
                  <a:pt x="0" y="2179320"/>
                </a:cubicBezTo>
                <a:cubicBezTo>
                  <a:pt x="0" y="2260600"/>
                  <a:pt x="40640" y="2331720"/>
                  <a:pt x="102870" y="2373630"/>
                </a:cubicBezTo>
                <a:cubicBezTo>
                  <a:pt x="40640" y="2418080"/>
                  <a:pt x="0" y="2489200"/>
                  <a:pt x="0" y="2570480"/>
                </a:cubicBezTo>
                <a:cubicBezTo>
                  <a:pt x="0" y="2651760"/>
                  <a:pt x="40640" y="2722880"/>
                  <a:pt x="102870" y="2764790"/>
                </a:cubicBezTo>
                <a:cubicBezTo>
                  <a:pt x="40640" y="2806700"/>
                  <a:pt x="0" y="2879090"/>
                  <a:pt x="0" y="2959100"/>
                </a:cubicBezTo>
                <a:cubicBezTo>
                  <a:pt x="0" y="3040380"/>
                  <a:pt x="40640" y="3111500"/>
                  <a:pt x="102870" y="3153410"/>
                </a:cubicBezTo>
                <a:cubicBezTo>
                  <a:pt x="40640" y="3195320"/>
                  <a:pt x="0" y="3266440"/>
                  <a:pt x="0" y="3347720"/>
                </a:cubicBezTo>
                <a:cubicBezTo>
                  <a:pt x="0" y="3429000"/>
                  <a:pt x="40640" y="3500120"/>
                  <a:pt x="102870" y="3542030"/>
                </a:cubicBezTo>
                <a:cubicBezTo>
                  <a:pt x="40640" y="3583940"/>
                  <a:pt x="0" y="3655060"/>
                  <a:pt x="0" y="3736340"/>
                </a:cubicBezTo>
                <a:cubicBezTo>
                  <a:pt x="0" y="3817620"/>
                  <a:pt x="40640" y="3888740"/>
                  <a:pt x="102870" y="3930650"/>
                </a:cubicBezTo>
                <a:cubicBezTo>
                  <a:pt x="40640" y="3973830"/>
                  <a:pt x="0" y="4044950"/>
                  <a:pt x="0" y="4124959"/>
                </a:cubicBezTo>
                <a:cubicBezTo>
                  <a:pt x="0" y="4206239"/>
                  <a:pt x="40640" y="4277359"/>
                  <a:pt x="102870" y="4319269"/>
                </a:cubicBezTo>
                <a:cubicBezTo>
                  <a:pt x="40640" y="4361180"/>
                  <a:pt x="0" y="4432300"/>
                  <a:pt x="0" y="4513580"/>
                </a:cubicBezTo>
                <a:cubicBezTo>
                  <a:pt x="0" y="4594860"/>
                  <a:pt x="40640" y="4665980"/>
                  <a:pt x="102870" y="4707890"/>
                </a:cubicBezTo>
                <a:cubicBezTo>
                  <a:pt x="40640" y="4749800"/>
                  <a:pt x="0" y="4820920"/>
                  <a:pt x="0" y="4902200"/>
                </a:cubicBezTo>
                <a:cubicBezTo>
                  <a:pt x="0" y="4983480"/>
                  <a:pt x="40640" y="5054600"/>
                  <a:pt x="102870" y="5096510"/>
                </a:cubicBezTo>
                <a:cubicBezTo>
                  <a:pt x="40640" y="5138420"/>
                  <a:pt x="0" y="5210810"/>
                  <a:pt x="0" y="5290820"/>
                </a:cubicBezTo>
                <a:cubicBezTo>
                  <a:pt x="0" y="5372100"/>
                  <a:pt x="40640" y="5443220"/>
                  <a:pt x="102870" y="5485130"/>
                </a:cubicBezTo>
                <a:cubicBezTo>
                  <a:pt x="40640" y="5527039"/>
                  <a:pt x="0" y="5598159"/>
                  <a:pt x="0" y="5679439"/>
                </a:cubicBezTo>
                <a:cubicBezTo>
                  <a:pt x="0" y="5760719"/>
                  <a:pt x="40640" y="5831839"/>
                  <a:pt x="102870" y="5873749"/>
                </a:cubicBezTo>
                <a:cubicBezTo>
                  <a:pt x="40640" y="5915659"/>
                  <a:pt x="0" y="5986779"/>
                  <a:pt x="0" y="6068059"/>
                </a:cubicBezTo>
                <a:cubicBezTo>
                  <a:pt x="0" y="6149339"/>
                  <a:pt x="40640" y="6220459"/>
                  <a:pt x="102870" y="6262369"/>
                </a:cubicBezTo>
                <a:cubicBezTo>
                  <a:pt x="40640" y="6304280"/>
                  <a:pt x="0" y="6375400"/>
                  <a:pt x="0" y="6456680"/>
                </a:cubicBezTo>
                <a:cubicBezTo>
                  <a:pt x="0" y="6537960"/>
                  <a:pt x="40640" y="6609080"/>
                  <a:pt x="102870" y="6650990"/>
                </a:cubicBezTo>
                <a:cubicBezTo>
                  <a:pt x="40640" y="6692900"/>
                  <a:pt x="0" y="6764020"/>
                  <a:pt x="0" y="6845300"/>
                </a:cubicBezTo>
                <a:cubicBezTo>
                  <a:pt x="0" y="6926580"/>
                  <a:pt x="40640" y="6997700"/>
                  <a:pt x="102870" y="7039610"/>
                </a:cubicBezTo>
                <a:cubicBezTo>
                  <a:pt x="40640" y="7082790"/>
                  <a:pt x="0" y="7153910"/>
                  <a:pt x="0" y="7233920"/>
                </a:cubicBezTo>
                <a:cubicBezTo>
                  <a:pt x="0" y="7315200"/>
                  <a:pt x="40640" y="7386320"/>
                  <a:pt x="102870" y="7428230"/>
                </a:cubicBezTo>
                <a:cubicBezTo>
                  <a:pt x="40640" y="7470139"/>
                  <a:pt x="0" y="7541260"/>
                  <a:pt x="0" y="7622539"/>
                </a:cubicBezTo>
                <a:cubicBezTo>
                  <a:pt x="0" y="7703819"/>
                  <a:pt x="40640" y="7774939"/>
                  <a:pt x="102870" y="7816849"/>
                </a:cubicBezTo>
                <a:cubicBezTo>
                  <a:pt x="40640" y="7866380"/>
                  <a:pt x="0" y="7937500"/>
                  <a:pt x="0" y="8018780"/>
                </a:cubicBezTo>
                <a:cubicBezTo>
                  <a:pt x="0" y="8100061"/>
                  <a:pt x="40640" y="8171180"/>
                  <a:pt x="102870" y="8213090"/>
                </a:cubicBezTo>
                <a:cubicBezTo>
                  <a:pt x="90170" y="8220710"/>
                  <a:pt x="78740" y="8230870"/>
                  <a:pt x="68580" y="8241030"/>
                </a:cubicBezTo>
                <a:cubicBezTo>
                  <a:pt x="25400" y="8285480"/>
                  <a:pt x="0" y="8346440"/>
                  <a:pt x="0" y="8407400"/>
                </a:cubicBezTo>
                <a:cubicBezTo>
                  <a:pt x="0" y="8469630"/>
                  <a:pt x="25400" y="8529320"/>
                  <a:pt x="68580" y="8573770"/>
                </a:cubicBezTo>
                <a:cubicBezTo>
                  <a:pt x="111760" y="8616950"/>
                  <a:pt x="172720" y="8642350"/>
                  <a:pt x="234950" y="8642350"/>
                </a:cubicBezTo>
                <a:cubicBezTo>
                  <a:pt x="297180" y="8642350"/>
                  <a:pt x="356870" y="8616950"/>
                  <a:pt x="401320" y="8573770"/>
                </a:cubicBezTo>
                <a:cubicBezTo>
                  <a:pt x="412750" y="8562339"/>
                  <a:pt x="422910" y="8549639"/>
                  <a:pt x="430530" y="8536939"/>
                </a:cubicBezTo>
                <a:cubicBezTo>
                  <a:pt x="472440" y="8600439"/>
                  <a:pt x="544830" y="8642349"/>
                  <a:pt x="626110" y="8642349"/>
                </a:cubicBezTo>
                <a:cubicBezTo>
                  <a:pt x="707390" y="8642349"/>
                  <a:pt x="779780" y="8600439"/>
                  <a:pt x="821690" y="8536939"/>
                </a:cubicBezTo>
                <a:cubicBezTo>
                  <a:pt x="863600" y="8600439"/>
                  <a:pt x="935990" y="8642349"/>
                  <a:pt x="1017270" y="8642349"/>
                </a:cubicBezTo>
                <a:cubicBezTo>
                  <a:pt x="1099820" y="8642349"/>
                  <a:pt x="1172210" y="8600439"/>
                  <a:pt x="1212850" y="8536939"/>
                </a:cubicBezTo>
                <a:cubicBezTo>
                  <a:pt x="1254760" y="8600439"/>
                  <a:pt x="1327150" y="8642349"/>
                  <a:pt x="1408430" y="8642349"/>
                </a:cubicBezTo>
                <a:cubicBezTo>
                  <a:pt x="1489710" y="8642349"/>
                  <a:pt x="1562100" y="8600439"/>
                  <a:pt x="1604010" y="8536939"/>
                </a:cubicBezTo>
                <a:cubicBezTo>
                  <a:pt x="1645920" y="8600439"/>
                  <a:pt x="1718310" y="8642349"/>
                  <a:pt x="1799590" y="8642349"/>
                </a:cubicBezTo>
                <a:cubicBezTo>
                  <a:pt x="1880870" y="8642349"/>
                  <a:pt x="1953260" y="8600439"/>
                  <a:pt x="1995170" y="8536939"/>
                </a:cubicBezTo>
                <a:cubicBezTo>
                  <a:pt x="2037080" y="8600439"/>
                  <a:pt x="2109470" y="8642349"/>
                  <a:pt x="2190750" y="8642349"/>
                </a:cubicBezTo>
                <a:cubicBezTo>
                  <a:pt x="2273300" y="8642349"/>
                  <a:pt x="2344420" y="8600439"/>
                  <a:pt x="2386330" y="8536939"/>
                </a:cubicBezTo>
                <a:cubicBezTo>
                  <a:pt x="2428240" y="8600439"/>
                  <a:pt x="2500630" y="8642349"/>
                  <a:pt x="2581910" y="8642349"/>
                </a:cubicBezTo>
                <a:cubicBezTo>
                  <a:pt x="2663190" y="8642349"/>
                  <a:pt x="2735580" y="8600439"/>
                  <a:pt x="2777490" y="8536939"/>
                </a:cubicBezTo>
                <a:cubicBezTo>
                  <a:pt x="2819400" y="8600439"/>
                  <a:pt x="2891790" y="8642349"/>
                  <a:pt x="2973070" y="8642349"/>
                </a:cubicBezTo>
                <a:cubicBezTo>
                  <a:pt x="3055620" y="8642349"/>
                  <a:pt x="3126740" y="8600439"/>
                  <a:pt x="3168650" y="8536939"/>
                </a:cubicBezTo>
                <a:cubicBezTo>
                  <a:pt x="3210560" y="8600439"/>
                  <a:pt x="3282950" y="8642349"/>
                  <a:pt x="3364230" y="8642349"/>
                </a:cubicBezTo>
                <a:cubicBezTo>
                  <a:pt x="3445509" y="8642349"/>
                  <a:pt x="3517900" y="8600439"/>
                  <a:pt x="3559809" y="8536939"/>
                </a:cubicBezTo>
                <a:cubicBezTo>
                  <a:pt x="3601719" y="8600439"/>
                  <a:pt x="3674109" y="8642349"/>
                  <a:pt x="3755389" y="8642349"/>
                </a:cubicBezTo>
                <a:cubicBezTo>
                  <a:pt x="3837939" y="8642349"/>
                  <a:pt x="3909059" y="8600439"/>
                  <a:pt x="3950969" y="8536939"/>
                </a:cubicBezTo>
                <a:cubicBezTo>
                  <a:pt x="3992879" y="8600439"/>
                  <a:pt x="4065269" y="8642349"/>
                  <a:pt x="4146549" y="8642349"/>
                </a:cubicBezTo>
                <a:cubicBezTo>
                  <a:pt x="4227829" y="8642349"/>
                  <a:pt x="4300219" y="8600439"/>
                  <a:pt x="4342129" y="8536939"/>
                </a:cubicBezTo>
                <a:cubicBezTo>
                  <a:pt x="4384039" y="8600439"/>
                  <a:pt x="4456429" y="8642349"/>
                  <a:pt x="4537709" y="8642349"/>
                </a:cubicBezTo>
                <a:cubicBezTo>
                  <a:pt x="4618989" y="8642349"/>
                  <a:pt x="4691379" y="8600439"/>
                  <a:pt x="4733289" y="8536939"/>
                </a:cubicBezTo>
                <a:cubicBezTo>
                  <a:pt x="4775199" y="8600439"/>
                  <a:pt x="4847589" y="8642349"/>
                  <a:pt x="4928869" y="8642349"/>
                </a:cubicBezTo>
                <a:cubicBezTo>
                  <a:pt x="5010149" y="8642349"/>
                  <a:pt x="5082539" y="8600439"/>
                  <a:pt x="5124449" y="8536939"/>
                </a:cubicBezTo>
                <a:cubicBezTo>
                  <a:pt x="5166359" y="8600439"/>
                  <a:pt x="5238749" y="8642349"/>
                  <a:pt x="5320029" y="8642349"/>
                </a:cubicBezTo>
                <a:cubicBezTo>
                  <a:pt x="5401309" y="8642349"/>
                  <a:pt x="5473699" y="8600439"/>
                  <a:pt x="5515609" y="8536939"/>
                </a:cubicBezTo>
                <a:cubicBezTo>
                  <a:pt x="5557519" y="8600439"/>
                  <a:pt x="5629909" y="8642349"/>
                  <a:pt x="5711189" y="8642349"/>
                </a:cubicBezTo>
                <a:cubicBezTo>
                  <a:pt x="5793739" y="8642349"/>
                  <a:pt x="5864859" y="8600439"/>
                  <a:pt x="5906769" y="8536939"/>
                </a:cubicBezTo>
                <a:cubicBezTo>
                  <a:pt x="5915659" y="8549639"/>
                  <a:pt x="5925819" y="8562339"/>
                  <a:pt x="5935978" y="8573770"/>
                </a:cubicBezTo>
                <a:cubicBezTo>
                  <a:pt x="5979158" y="8616950"/>
                  <a:pt x="6040119" y="8642350"/>
                  <a:pt x="6102348" y="8642350"/>
                </a:cubicBezTo>
                <a:cubicBezTo>
                  <a:pt x="6163308" y="8642350"/>
                  <a:pt x="6224269" y="8616950"/>
                  <a:pt x="6268719" y="8573770"/>
                </a:cubicBezTo>
                <a:cubicBezTo>
                  <a:pt x="6311898" y="8529320"/>
                  <a:pt x="6337298" y="8469630"/>
                  <a:pt x="6337298" y="8407400"/>
                </a:cubicBezTo>
                <a:cubicBezTo>
                  <a:pt x="6337298" y="8345170"/>
                  <a:pt x="6311898" y="8285480"/>
                  <a:pt x="6268719" y="8241030"/>
                </a:cubicBezTo>
                <a:cubicBezTo>
                  <a:pt x="6258559" y="8230870"/>
                  <a:pt x="6247128" y="8220711"/>
                  <a:pt x="6234428" y="8213090"/>
                </a:cubicBezTo>
                <a:cubicBezTo>
                  <a:pt x="6296658" y="8171180"/>
                  <a:pt x="6337298" y="8098790"/>
                  <a:pt x="6337298" y="8018780"/>
                </a:cubicBezTo>
                <a:cubicBezTo>
                  <a:pt x="6337298" y="7937500"/>
                  <a:pt x="6296658" y="7866380"/>
                  <a:pt x="6234428" y="7824470"/>
                </a:cubicBezTo>
                <a:cubicBezTo>
                  <a:pt x="6296658" y="7782561"/>
                  <a:pt x="6337298" y="7711440"/>
                  <a:pt x="6337298" y="7630161"/>
                </a:cubicBezTo>
                <a:cubicBezTo>
                  <a:pt x="6337298" y="7548881"/>
                  <a:pt x="6296658" y="7477761"/>
                  <a:pt x="6234428" y="7435851"/>
                </a:cubicBezTo>
                <a:cubicBezTo>
                  <a:pt x="6296658" y="7393941"/>
                  <a:pt x="6337298" y="7321551"/>
                  <a:pt x="6337298" y="7241541"/>
                </a:cubicBezTo>
                <a:cubicBezTo>
                  <a:pt x="6337298" y="7160261"/>
                  <a:pt x="6296658" y="7089141"/>
                  <a:pt x="6234428" y="7047231"/>
                </a:cubicBezTo>
                <a:cubicBezTo>
                  <a:pt x="6296658" y="7005321"/>
                  <a:pt x="6337298" y="6934201"/>
                  <a:pt x="6337298" y="6852921"/>
                </a:cubicBezTo>
                <a:cubicBezTo>
                  <a:pt x="6337298" y="6771642"/>
                  <a:pt x="6296658" y="6700521"/>
                  <a:pt x="6234428" y="6658611"/>
                </a:cubicBezTo>
                <a:cubicBezTo>
                  <a:pt x="6296658" y="6615431"/>
                  <a:pt x="6337298" y="6544311"/>
                  <a:pt x="6337298" y="6464302"/>
                </a:cubicBezTo>
                <a:cubicBezTo>
                  <a:pt x="6337298" y="6383022"/>
                  <a:pt x="6296658" y="6311902"/>
                  <a:pt x="6234428" y="6269992"/>
                </a:cubicBezTo>
                <a:cubicBezTo>
                  <a:pt x="6296658" y="6228082"/>
                  <a:pt x="6337298" y="6156962"/>
                  <a:pt x="6337298" y="6075682"/>
                </a:cubicBezTo>
                <a:cubicBezTo>
                  <a:pt x="6337298" y="5994402"/>
                  <a:pt x="6296658" y="5923282"/>
                  <a:pt x="6234428" y="5881372"/>
                </a:cubicBezTo>
                <a:cubicBezTo>
                  <a:pt x="6296658" y="5839462"/>
                  <a:pt x="6337298" y="5768342"/>
                  <a:pt x="6337298" y="5687062"/>
                </a:cubicBezTo>
                <a:cubicBezTo>
                  <a:pt x="6337298" y="5605782"/>
                  <a:pt x="6296658" y="5534662"/>
                  <a:pt x="6234428" y="5492752"/>
                </a:cubicBezTo>
                <a:cubicBezTo>
                  <a:pt x="6296658" y="5449572"/>
                  <a:pt x="6337298" y="5378452"/>
                  <a:pt x="6337298" y="5298442"/>
                </a:cubicBezTo>
                <a:cubicBezTo>
                  <a:pt x="6337298" y="5217163"/>
                  <a:pt x="6296658" y="5146042"/>
                  <a:pt x="6234428" y="5104133"/>
                </a:cubicBezTo>
                <a:cubicBezTo>
                  <a:pt x="6296658" y="5062223"/>
                  <a:pt x="6337298" y="4991103"/>
                  <a:pt x="6337298" y="4909823"/>
                </a:cubicBezTo>
                <a:cubicBezTo>
                  <a:pt x="6337298" y="4828543"/>
                  <a:pt x="6296658" y="4757423"/>
                  <a:pt x="6234428" y="4715513"/>
                </a:cubicBezTo>
                <a:cubicBezTo>
                  <a:pt x="6296658" y="4672333"/>
                  <a:pt x="6337298" y="4601213"/>
                  <a:pt x="6337298" y="4521203"/>
                </a:cubicBezTo>
                <a:cubicBezTo>
                  <a:pt x="6337298" y="4439923"/>
                  <a:pt x="6296658" y="4368803"/>
                  <a:pt x="6234428" y="4326893"/>
                </a:cubicBezTo>
                <a:cubicBezTo>
                  <a:pt x="6296658" y="4284983"/>
                  <a:pt x="6337298" y="4213863"/>
                  <a:pt x="6337298" y="4132583"/>
                </a:cubicBezTo>
                <a:cubicBezTo>
                  <a:pt x="6337298" y="4051303"/>
                  <a:pt x="6296658" y="3980183"/>
                  <a:pt x="6234428" y="3938274"/>
                </a:cubicBezTo>
                <a:cubicBezTo>
                  <a:pt x="6296658" y="3896364"/>
                  <a:pt x="6337298" y="3825244"/>
                  <a:pt x="6337298" y="3743964"/>
                </a:cubicBezTo>
                <a:cubicBezTo>
                  <a:pt x="6337298" y="3662684"/>
                  <a:pt x="6296658" y="3591564"/>
                  <a:pt x="6234428" y="3549654"/>
                </a:cubicBezTo>
                <a:cubicBezTo>
                  <a:pt x="6296658" y="3506474"/>
                  <a:pt x="6337298" y="3435354"/>
                  <a:pt x="6337298" y="3355344"/>
                </a:cubicBezTo>
                <a:cubicBezTo>
                  <a:pt x="6337298" y="3274064"/>
                  <a:pt x="6296658" y="3202944"/>
                  <a:pt x="6234428" y="3161034"/>
                </a:cubicBezTo>
                <a:cubicBezTo>
                  <a:pt x="6296658" y="3119124"/>
                  <a:pt x="6337298" y="3048004"/>
                  <a:pt x="6337298" y="2966724"/>
                </a:cubicBezTo>
                <a:cubicBezTo>
                  <a:pt x="6337298" y="2885444"/>
                  <a:pt x="6296658" y="2814324"/>
                  <a:pt x="6234428" y="2772414"/>
                </a:cubicBezTo>
                <a:cubicBezTo>
                  <a:pt x="6296658" y="2730504"/>
                  <a:pt x="6337298" y="2659384"/>
                  <a:pt x="6337298" y="2578104"/>
                </a:cubicBezTo>
                <a:cubicBezTo>
                  <a:pt x="6337298" y="2496824"/>
                  <a:pt x="6296658" y="2425704"/>
                  <a:pt x="6234428" y="2383794"/>
                </a:cubicBezTo>
                <a:cubicBezTo>
                  <a:pt x="6296658" y="2341884"/>
                  <a:pt x="6337298" y="2270764"/>
                  <a:pt x="6337298" y="2189484"/>
                </a:cubicBezTo>
                <a:cubicBezTo>
                  <a:pt x="6337298" y="2108204"/>
                  <a:pt x="6296658" y="2037084"/>
                  <a:pt x="6234428" y="1995174"/>
                </a:cubicBezTo>
                <a:cubicBezTo>
                  <a:pt x="6296658" y="1953264"/>
                  <a:pt x="6337298" y="1882144"/>
                  <a:pt x="6337298" y="1800864"/>
                </a:cubicBezTo>
                <a:cubicBezTo>
                  <a:pt x="6337298" y="1719584"/>
                  <a:pt x="6296658" y="1648464"/>
                  <a:pt x="6234428" y="1606554"/>
                </a:cubicBezTo>
                <a:cubicBezTo>
                  <a:pt x="6296658" y="1563374"/>
                  <a:pt x="6337298" y="1492254"/>
                  <a:pt x="6337298" y="1412244"/>
                </a:cubicBezTo>
                <a:cubicBezTo>
                  <a:pt x="6337298" y="1330964"/>
                  <a:pt x="6296658" y="1259844"/>
                  <a:pt x="6234428" y="1217934"/>
                </a:cubicBezTo>
                <a:cubicBezTo>
                  <a:pt x="6296658" y="1176024"/>
                  <a:pt x="6337298" y="1104904"/>
                  <a:pt x="6337298" y="1023624"/>
                </a:cubicBezTo>
                <a:cubicBezTo>
                  <a:pt x="6337298" y="942344"/>
                  <a:pt x="6296658" y="871224"/>
                  <a:pt x="6234428" y="829314"/>
                </a:cubicBezTo>
                <a:cubicBezTo>
                  <a:pt x="6309358" y="775974"/>
                  <a:pt x="6349998" y="704854"/>
                  <a:pt x="6349998" y="624844"/>
                </a:cubicBezTo>
                <a:close/>
              </a:path>
            </a:pathLst>
          </a:custGeom>
          <a:solidFill>
            <a:srgbClr val="FFBD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1" name="Google Shape;52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24001">
            <a:off x="2236303" y="1277431"/>
            <a:ext cx="777725" cy="2117569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25"/>
          <p:cNvSpPr txBox="1"/>
          <p:nvPr/>
        </p:nvSpPr>
        <p:spPr>
          <a:xfrm>
            <a:off x="6131650" y="3462501"/>
            <a:ext cx="1131986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In this diagram, </a:t>
            </a:r>
            <a:r>
              <a:rPr b="0" i="0"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grass</a:t>
            </a:r>
            <a:r>
              <a:rPr b="0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, </a:t>
            </a:r>
            <a:r>
              <a:rPr b="0" i="0"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sky</a:t>
            </a:r>
            <a:r>
              <a:rPr b="0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, </a:t>
            </a:r>
            <a:r>
              <a:rPr b="0" i="0"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sun</a:t>
            </a:r>
            <a:r>
              <a:rPr b="0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, </a:t>
            </a:r>
            <a:r>
              <a:rPr b="0" i="0"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cloud</a:t>
            </a:r>
            <a:r>
              <a:rPr b="0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, </a:t>
            </a:r>
            <a:r>
              <a:rPr b="0" i="0"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roof</a:t>
            </a:r>
            <a:r>
              <a:rPr b="0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 of the house, </a:t>
            </a:r>
            <a:r>
              <a:rPr b="0" i="0"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window</a:t>
            </a:r>
            <a:r>
              <a:rPr b="0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, </a:t>
            </a:r>
            <a:r>
              <a:rPr b="0" i="0"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chimney</a:t>
            </a:r>
            <a:r>
              <a:rPr b="0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, </a:t>
            </a:r>
            <a:r>
              <a:rPr b="0" i="0"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door</a:t>
            </a:r>
            <a:r>
              <a:rPr b="0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 and its </a:t>
            </a:r>
            <a:r>
              <a:rPr b="0" i="0"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handle</a:t>
            </a:r>
            <a:r>
              <a:rPr b="0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 are individual elements.</a:t>
            </a:r>
            <a:endParaRPr sz="48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523" name="Google Shape;52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8517" y="3856013"/>
            <a:ext cx="4158444" cy="3509798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25"/>
          <p:cNvSpPr txBox="1"/>
          <p:nvPr/>
        </p:nvSpPr>
        <p:spPr>
          <a:xfrm>
            <a:off x="5518275" y="768325"/>
            <a:ext cx="121215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ELEMENTS IN 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TURTLE DRAWING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AE6FF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6"/>
          <p:cNvSpPr/>
          <p:nvPr/>
        </p:nvSpPr>
        <p:spPr>
          <a:xfrm>
            <a:off x="4154153" y="864069"/>
            <a:ext cx="12854240" cy="8118486"/>
          </a:xfrm>
          <a:custGeom>
            <a:rect b="b" l="l" r="r" t="t"/>
            <a:pathLst>
              <a:path extrusionOk="0" h="6208505" w="9830111">
                <a:moveTo>
                  <a:pt x="278431" y="16918"/>
                </a:moveTo>
                <a:cubicBezTo>
                  <a:pt x="278431" y="16918"/>
                  <a:pt x="604014" y="12258"/>
                  <a:pt x="1045114" y="12454"/>
                </a:cubicBezTo>
                <a:cubicBezTo>
                  <a:pt x="7948380" y="12671"/>
                  <a:pt x="9556042" y="0"/>
                  <a:pt x="9556042" y="0"/>
                </a:cubicBezTo>
                <a:cubicBezTo>
                  <a:pt x="9623506" y="0"/>
                  <a:pt x="9699443" y="0"/>
                  <a:pt x="9778216" y="85073"/>
                </a:cubicBezTo>
                <a:cubicBezTo>
                  <a:pt x="9821194" y="131488"/>
                  <a:pt x="9822262" y="240224"/>
                  <a:pt x="9822667" y="320281"/>
                </a:cubicBezTo>
                <a:cubicBezTo>
                  <a:pt x="9822667" y="320281"/>
                  <a:pt x="9820963" y="4514342"/>
                  <a:pt x="9820963" y="5445921"/>
                </a:cubicBezTo>
                <a:cubicBezTo>
                  <a:pt x="9820963" y="5660080"/>
                  <a:pt x="9830111" y="5959259"/>
                  <a:pt x="9830111" y="5959259"/>
                </a:cubicBezTo>
                <a:cubicBezTo>
                  <a:pt x="9830111" y="6087927"/>
                  <a:pt x="9825941" y="6208505"/>
                  <a:pt x="9573103" y="6200371"/>
                </a:cubicBezTo>
                <a:cubicBezTo>
                  <a:pt x="9573103" y="6200371"/>
                  <a:pt x="9196631" y="6180072"/>
                  <a:pt x="8195606" y="6187671"/>
                </a:cubicBezTo>
                <a:cubicBezTo>
                  <a:pt x="2367023" y="6195805"/>
                  <a:pt x="304023" y="6208505"/>
                  <a:pt x="304023" y="6208505"/>
                </a:cubicBezTo>
                <a:cubicBezTo>
                  <a:pt x="132548" y="6208505"/>
                  <a:pt x="4213" y="6107436"/>
                  <a:pt x="8532" y="5904889"/>
                </a:cubicBezTo>
                <a:cubicBezTo>
                  <a:pt x="8532" y="5904889"/>
                  <a:pt x="9630" y="5406348"/>
                  <a:pt x="4815" y="1542526"/>
                </a:cubicBezTo>
                <a:cubicBezTo>
                  <a:pt x="0" y="663668"/>
                  <a:pt x="25592" y="330596"/>
                  <a:pt x="25592" y="330596"/>
                </a:cubicBezTo>
                <a:cubicBezTo>
                  <a:pt x="27224" y="150571"/>
                  <a:pt x="143504" y="16918"/>
                  <a:pt x="278431" y="16918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0" name="Google Shape;530;p26"/>
          <p:cNvGrpSpPr/>
          <p:nvPr/>
        </p:nvGrpSpPr>
        <p:grpSpPr>
          <a:xfrm>
            <a:off x="3952342" y="732326"/>
            <a:ext cx="13687328" cy="9068387"/>
            <a:chOff x="-6989" y="0"/>
            <a:chExt cx="18249771" cy="12091182"/>
          </a:xfrm>
        </p:grpSpPr>
        <p:sp>
          <p:nvSpPr>
            <p:cNvPr id="531" name="Google Shape;531;p26"/>
            <p:cNvSpPr/>
            <p:nvPr/>
          </p:nvSpPr>
          <p:spPr>
            <a:xfrm>
              <a:off x="-6989" y="281638"/>
              <a:ext cx="17931505" cy="11809544"/>
            </a:xfrm>
            <a:custGeom>
              <a:rect b="b" l="l" r="r" t="t"/>
              <a:pathLst>
                <a:path extrusionOk="0" h="7119301" w="10809882">
                  <a:moveTo>
                    <a:pt x="278431" y="16918"/>
                  </a:moveTo>
                  <a:cubicBezTo>
                    <a:pt x="278431" y="16918"/>
                    <a:pt x="604014" y="12258"/>
                    <a:pt x="1062558" y="12454"/>
                  </a:cubicBezTo>
                  <a:cubicBezTo>
                    <a:pt x="8804229" y="12671"/>
                    <a:pt x="10535814" y="0"/>
                    <a:pt x="10535814" y="0"/>
                  </a:cubicBezTo>
                  <a:cubicBezTo>
                    <a:pt x="10603278" y="0"/>
                    <a:pt x="10679215" y="0"/>
                    <a:pt x="10757988" y="85073"/>
                  </a:cubicBezTo>
                  <a:cubicBezTo>
                    <a:pt x="10800966" y="131488"/>
                    <a:pt x="10802035" y="240224"/>
                    <a:pt x="10802439" y="320281"/>
                  </a:cubicBezTo>
                  <a:cubicBezTo>
                    <a:pt x="10802439" y="320281"/>
                    <a:pt x="10800735" y="5267917"/>
                    <a:pt x="10800735" y="6356717"/>
                  </a:cubicBezTo>
                  <a:cubicBezTo>
                    <a:pt x="10800735" y="6570876"/>
                    <a:pt x="10809883" y="6870054"/>
                    <a:pt x="10809883" y="6870054"/>
                  </a:cubicBezTo>
                  <a:cubicBezTo>
                    <a:pt x="10809883" y="6998723"/>
                    <a:pt x="10805713" y="7119301"/>
                    <a:pt x="10552875" y="7111167"/>
                  </a:cubicBezTo>
                  <a:cubicBezTo>
                    <a:pt x="10552875" y="7111167"/>
                    <a:pt x="10176403" y="7090868"/>
                    <a:pt x="9081481" y="7098467"/>
                  </a:cubicBezTo>
                  <a:cubicBezTo>
                    <a:pt x="2545013" y="7106601"/>
                    <a:pt x="304023" y="7119301"/>
                    <a:pt x="304023" y="7119301"/>
                  </a:cubicBezTo>
                  <a:cubicBezTo>
                    <a:pt x="132548" y="7119301"/>
                    <a:pt x="4213" y="7018231"/>
                    <a:pt x="8532" y="6815685"/>
                  </a:cubicBezTo>
                  <a:cubicBezTo>
                    <a:pt x="8532" y="6815685"/>
                    <a:pt x="9630" y="6317143"/>
                    <a:pt x="4815" y="1670849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D1B4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329481" y="0"/>
              <a:ext cx="17913301" cy="11727398"/>
            </a:xfrm>
            <a:custGeom>
              <a:rect b="b" l="l" r="r" t="t"/>
              <a:pathLst>
                <a:path extrusionOk="0" h="7087086" w="10825342">
                  <a:moveTo>
                    <a:pt x="278431" y="16918"/>
                  </a:moveTo>
                  <a:cubicBezTo>
                    <a:pt x="278431" y="16918"/>
                    <a:pt x="604014" y="12258"/>
                    <a:pt x="1062834" y="12454"/>
                  </a:cubicBezTo>
                  <a:cubicBezTo>
                    <a:pt x="8817733" y="12671"/>
                    <a:pt x="10551274" y="0"/>
                    <a:pt x="10551274" y="0"/>
                  </a:cubicBezTo>
                  <a:cubicBezTo>
                    <a:pt x="10618737" y="0"/>
                    <a:pt x="10694674" y="0"/>
                    <a:pt x="10773448" y="85073"/>
                  </a:cubicBezTo>
                  <a:cubicBezTo>
                    <a:pt x="10816426" y="131488"/>
                    <a:pt x="10817494" y="240224"/>
                    <a:pt x="10817899" y="320281"/>
                  </a:cubicBezTo>
                  <a:cubicBezTo>
                    <a:pt x="10817899" y="320281"/>
                    <a:pt x="10816195" y="5241263"/>
                    <a:pt x="10816195" y="6324502"/>
                  </a:cubicBezTo>
                  <a:cubicBezTo>
                    <a:pt x="10816195" y="6538661"/>
                    <a:pt x="10825342" y="6837839"/>
                    <a:pt x="10825342" y="6837839"/>
                  </a:cubicBezTo>
                  <a:cubicBezTo>
                    <a:pt x="10825342" y="6966508"/>
                    <a:pt x="10821173" y="7087086"/>
                    <a:pt x="10568335" y="7078952"/>
                  </a:cubicBezTo>
                  <a:cubicBezTo>
                    <a:pt x="10568335" y="7078952"/>
                    <a:pt x="10191862" y="7058653"/>
                    <a:pt x="9095459" y="7066252"/>
                  </a:cubicBezTo>
                  <a:cubicBezTo>
                    <a:pt x="2547822" y="7074386"/>
                    <a:pt x="304023" y="7087086"/>
                    <a:pt x="304023" y="7087086"/>
                  </a:cubicBezTo>
                  <a:cubicBezTo>
                    <a:pt x="132548" y="7087086"/>
                    <a:pt x="4213" y="6986016"/>
                    <a:pt x="8532" y="6783470"/>
                  </a:cubicBezTo>
                  <a:cubicBezTo>
                    <a:pt x="8532" y="6783470"/>
                    <a:pt x="9630" y="6284928"/>
                    <a:pt x="4815" y="1666310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FFF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3" name="Google Shape;533;p26"/>
          <p:cNvSpPr/>
          <p:nvPr/>
        </p:nvSpPr>
        <p:spPr>
          <a:xfrm>
            <a:off x="457200" y="2336216"/>
            <a:ext cx="5061081" cy="6549391"/>
          </a:xfrm>
          <a:custGeom>
            <a:rect b="b" l="l" r="r" t="t"/>
            <a:pathLst>
              <a:path extrusionOk="0" h="8642350" w="6350000">
                <a:moveTo>
                  <a:pt x="6350000" y="624840"/>
                </a:moveTo>
                <a:cubicBezTo>
                  <a:pt x="6350000" y="543560"/>
                  <a:pt x="6309360" y="472440"/>
                  <a:pt x="6247130" y="430530"/>
                </a:cubicBezTo>
                <a:cubicBezTo>
                  <a:pt x="6259830" y="422910"/>
                  <a:pt x="6271260" y="412750"/>
                  <a:pt x="6281420" y="402590"/>
                </a:cubicBezTo>
                <a:cubicBezTo>
                  <a:pt x="6324600" y="358140"/>
                  <a:pt x="6350000" y="298450"/>
                  <a:pt x="6350000" y="236220"/>
                </a:cubicBezTo>
                <a:cubicBezTo>
                  <a:pt x="6350000" y="173990"/>
                  <a:pt x="6324600" y="114300"/>
                  <a:pt x="6281420" y="69850"/>
                </a:cubicBezTo>
                <a:cubicBezTo>
                  <a:pt x="6236970" y="25400"/>
                  <a:pt x="6176010" y="0"/>
                  <a:pt x="6115050" y="0"/>
                </a:cubicBezTo>
                <a:cubicBezTo>
                  <a:pt x="6052820" y="0"/>
                  <a:pt x="5991860" y="25400"/>
                  <a:pt x="5948680" y="68580"/>
                </a:cubicBezTo>
                <a:cubicBezTo>
                  <a:pt x="5937250" y="80010"/>
                  <a:pt x="5927090" y="92710"/>
                  <a:pt x="5919470" y="105410"/>
                </a:cubicBezTo>
                <a:cubicBezTo>
                  <a:pt x="5877560" y="41910"/>
                  <a:pt x="5805170" y="0"/>
                  <a:pt x="5723890" y="0"/>
                </a:cubicBezTo>
                <a:cubicBezTo>
                  <a:pt x="5642610" y="0"/>
                  <a:pt x="5570220" y="41910"/>
                  <a:pt x="5528310" y="105410"/>
                </a:cubicBezTo>
                <a:cubicBezTo>
                  <a:pt x="5486400" y="41910"/>
                  <a:pt x="5414010" y="0"/>
                  <a:pt x="5332730" y="0"/>
                </a:cubicBezTo>
                <a:cubicBezTo>
                  <a:pt x="5250180" y="0"/>
                  <a:pt x="5179060" y="41910"/>
                  <a:pt x="5137150" y="105410"/>
                </a:cubicBezTo>
                <a:cubicBezTo>
                  <a:pt x="5095241" y="41910"/>
                  <a:pt x="5022850" y="0"/>
                  <a:pt x="4941570" y="0"/>
                </a:cubicBezTo>
                <a:cubicBezTo>
                  <a:pt x="4860291" y="0"/>
                  <a:pt x="4787900" y="41910"/>
                  <a:pt x="4745990" y="105410"/>
                </a:cubicBezTo>
                <a:cubicBezTo>
                  <a:pt x="4704080" y="41910"/>
                  <a:pt x="4631690" y="0"/>
                  <a:pt x="4550410" y="0"/>
                </a:cubicBezTo>
                <a:cubicBezTo>
                  <a:pt x="4469130" y="0"/>
                  <a:pt x="4396740" y="41910"/>
                  <a:pt x="4354830" y="105410"/>
                </a:cubicBezTo>
                <a:cubicBezTo>
                  <a:pt x="4312920" y="41910"/>
                  <a:pt x="4240530" y="0"/>
                  <a:pt x="4159250" y="0"/>
                </a:cubicBezTo>
                <a:cubicBezTo>
                  <a:pt x="4077970" y="0"/>
                  <a:pt x="4005580" y="41910"/>
                  <a:pt x="3963670" y="105410"/>
                </a:cubicBezTo>
                <a:cubicBezTo>
                  <a:pt x="3921761" y="41910"/>
                  <a:pt x="3849370" y="0"/>
                  <a:pt x="3768091" y="0"/>
                </a:cubicBezTo>
                <a:cubicBezTo>
                  <a:pt x="3686811" y="0"/>
                  <a:pt x="3614420" y="41910"/>
                  <a:pt x="3572511" y="105410"/>
                </a:cubicBezTo>
                <a:cubicBezTo>
                  <a:pt x="3530601" y="41910"/>
                  <a:pt x="3458211" y="0"/>
                  <a:pt x="3376931" y="0"/>
                </a:cubicBezTo>
                <a:cubicBezTo>
                  <a:pt x="3295651" y="0"/>
                  <a:pt x="3216910" y="41910"/>
                  <a:pt x="3175000" y="105410"/>
                </a:cubicBezTo>
                <a:cubicBezTo>
                  <a:pt x="3133090" y="41910"/>
                  <a:pt x="3060700" y="0"/>
                  <a:pt x="2979420" y="0"/>
                </a:cubicBezTo>
                <a:cubicBezTo>
                  <a:pt x="2898140" y="0"/>
                  <a:pt x="2825750" y="41910"/>
                  <a:pt x="2783840" y="105410"/>
                </a:cubicBezTo>
                <a:cubicBezTo>
                  <a:pt x="2741930" y="41910"/>
                  <a:pt x="2669540" y="0"/>
                  <a:pt x="2588260" y="0"/>
                </a:cubicBezTo>
                <a:cubicBezTo>
                  <a:pt x="2505710" y="0"/>
                  <a:pt x="2434590" y="41910"/>
                  <a:pt x="2392680" y="105410"/>
                </a:cubicBezTo>
                <a:cubicBezTo>
                  <a:pt x="2350770" y="41910"/>
                  <a:pt x="2278380" y="0"/>
                  <a:pt x="2197100" y="0"/>
                </a:cubicBezTo>
                <a:cubicBezTo>
                  <a:pt x="2115820" y="0"/>
                  <a:pt x="2043430" y="41910"/>
                  <a:pt x="2001520" y="105410"/>
                </a:cubicBezTo>
                <a:cubicBezTo>
                  <a:pt x="1959610" y="41910"/>
                  <a:pt x="1887220" y="0"/>
                  <a:pt x="1805941" y="0"/>
                </a:cubicBezTo>
                <a:cubicBezTo>
                  <a:pt x="1723391" y="0"/>
                  <a:pt x="1652270" y="41910"/>
                  <a:pt x="1610361" y="105410"/>
                </a:cubicBezTo>
                <a:cubicBezTo>
                  <a:pt x="1568450" y="41910"/>
                  <a:pt x="1496061" y="0"/>
                  <a:pt x="1414781" y="0"/>
                </a:cubicBezTo>
                <a:cubicBezTo>
                  <a:pt x="1329691" y="0"/>
                  <a:pt x="1257300" y="41910"/>
                  <a:pt x="1215391" y="105410"/>
                </a:cubicBezTo>
                <a:cubicBezTo>
                  <a:pt x="1173481" y="41910"/>
                  <a:pt x="1101091" y="0"/>
                  <a:pt x="1019811" y="0"/>
                </a:cubicBezTo>
                <a:cubicBezTo>
                  <a:pt x="937261" y="0"/>
                  <a:pt x="866141" y="41910"/>
                  <a:pt x="824231" y="105410"/>
                </a:cubicBezTo>
                <a:cubicBezTo>
                  <a:pt x="782321" y="41910"/>
                  <a:pt x="709931" y="0"/>
                  <a:pt x="628650" y="0"/>
                </a:cubicBezTo>
                <a:cubicBezTo>
                  <a:pt x="544830" y="0"/>
                  <a:pt x="473710" y="41910"/>
                  <a:pt x="431800" y="105410"/>
                </a:cubicBezTo>
                <a:cubicBezTo>
                  <a:pt x="422910" y="92710"/>
                  <a:pt x="412750" y="80010"/>
                  <a:pt x="402590" y="68580"/>
                </a:cubicBezTo>
                <a:cubicBezTo>
                  <a:pt x="358140" y="25400"/>
                  <a:pt x="297180" y="0"/>
                  <a:pt x="234950" y="0"/>
                </a:cubicBezTo>
                <a:cubicBezTo>
                  <a:pt x="172720" y="0"/>
                  <a:pt x="113030" y="25400"/>
                  <a:pt x="68580" y="68580"/>
                </a:cubicBezTo>
                <a:cubicBezTo>
                  <a:pt x="25400" y="113030"/>
                  <a:pt x="0" y="172720"/>
                  <a:pt x="0" y="234950"/>
                </a:cubicBezTo>
                <a:cubicBezTo>
                  <a:pt x="0" y="297180"/>
                  <a:pt x="25400" y="356870"/>
                  <a:pt x="68580" y="401320"/>
                </a:cubicBezTo>
                <a:cubicBezTo>
                  <a:pt x="78740" y="411480"/>
                  <a:pt x="90170" y="421640"/>
                  <a:pt x="102870" y="429260"/>
                </a:cubicBezTo>
                <a:cubicBezTo>
                  <a:pt x="40640" y="472440"/>
                  <a:pt x="0" y="543560"/>
                  <a:pt x="0" y="624840"/>
                </a:cubicBezTo>
                <a:cubicBezTo>
                  <a:pt x="0" y="706120"/>
                  <a:pt x="40640" y="777240"/>
                  <a:pt x="102870" y="819150"/>
                </a:cubicBezTo>
                <a:cubicBezTo>
                  <a:pt x="40640" y="861060"/>
                  <a:pt x="0" y="932180"/>
                  <a:pt x="0" y="1013460"/>
                </a:cubicBezTo>
                <a:cubicBezTo>
                  <a:pt x="0" y="1094740"/>
                  <a:pt x="40640" y="1165860"/>
                  <a:pt x="102870" y="1207770"/>
                </a:cubicBezTo>
                <a:cubicBezTo>
                  <a:pt x="40640" y="1249680"/>
                  <a:pt x="0" y="1322070"/>
                  <a:pt x="0" y="1402080"/>
                </a:cubicBezTo>
                <a:cubicBezTo>
                  <a:pt x="0" y="1483360"/>
                  <a:pt x="40640" y="1554480"/>
                  <a:pt x="102870" y="1596390"/>
                </a:cubicBezTo>
                <a:cubicBezTo>
                  <a:pt x="40640" y="1638300"/>
                  <a:pt x="0" y="1709420"/>
                  <a:pt x="0" y="1790700"/>
                </a:cubicBezTo>
                <a:cubicBezTo>
                  <a:pt x="0" y="1871980"/>
                  <a:pt x="40640" y="1943100"/>
                  <a:pt x="102870" y="1985010"/>
                </a:cubicBezTo>
                <a:cubicBezTo>
                  <a:pt x="40640" y="2026920"/>
                  <a:pt x="0" y="2099310"/>
                  <a:pt x="0" y="2179320"/>
                </a:cubicBezTo>
                <a:cubicBezTo>
                  <a:pt x="0" y="2260600"/>
                  <a:pt x="40640" y="2331720"/>
                  <a:pt x="102870" y="2373630"/>
                </a:cubicBezTo>
                <a:cubicBezTo>
                  <a:pt x="40640" y="2418080"/>
                  <a:pt x="0" y="2489200"/>
                  <a:pt x="0" y="2570480"/>
                </a:cubicBezTo>
                <a:cubicBezTo>
                  <a:pt x="0" y="2651760"/>
                  <a:pt x="40640" y="2722880"/>
                  <a:pt x="102870" y="2764790"/>
                </a:cubicBezTo>
                <a:cubicBezTo>
                  <a:pt x="40640" y="2806700"/>
                  <a:pt x="0" y="2879090"/>
                  <a:pt x="0" y="2959100"/>
                </a:cubicBezTo>
                <a:cubicBezTo>
                  <a:pt x="0" y="3040380"/>
                  <a:pt x="40640" y="3111500"/>
                  <a:pt x="102870" y="3153410"/>
                </a:cubicBezTo>
                <a:cubicBezTo>
                  <a:pt x="40640" y="3195320"/>
                  <a:pt x="0" y="3266440"/>
                  <a:pt x="0" y="3347720"/>
                </a:cubicBezTo>
                <a:cubicBezTo>
                  <a:pt x="0" y="3429000"/>
                  <a:pt x="40640" y="3500120"/>
                  <a:pt x="102870" y="3542030"/>
                </a:cubicBezTo>
                <a:cubicBezTo>
                  <a:pt x="40640" y="3583940"/>
                  <a:pt x="0" y="3655060"/>
                  <a:pt x="0" y="3736340"/>
                </a:cubicBezTo>
                <a:cubicBezTo>
                  <a:pt x="0" y="3817620"/>
                  <a:pt x="40640" y="3888740"/>
                  <a:pt x="102870" y="3930650"/>
                </a:cubicBezTo>
                <a:cubicBezTo>
                  <a:pt x="40640" y="3973830"/>
                  <a:pt x="0" y="4044950"/>
                  <a:pt x="0" y="4124959"/>
                </a:cubicBezTo>
                <a:cubicBezTo>
                  <a:pt x="0" y="4206239"/>
                  <a:pt x="40640" y="4277359"/>
                  <a:pt x="102870" y="4319269"/>
                </a:cubicBezTo>
                <a:cubicBezTo>
                  <a:pt x="40640" y="4361180"/>
                  <a:pt x="0" y="4432300"/>
                  <a:pt x="0" y="4513580"/>
                </a:cubicBezTo>
                <a:cubicBezTo>
                  <a:pt x="0" y="4594860"/>
                  <a:pt x="40640" y="4665980"/>
                  <a:pt x="102870" y="4707890"/>
                </a:cubicBezTo>
                <a:cubicBezTo>
                  <a:pt x="40640" y="4749800"/>
                  <a:pt x="0" y="4820920"/>
                  <a:pt x="0" y="4902200"/>
                </a:cubicBezTo>
                <a:cubicBezTo>
                  <a:pt x="0" y="4983480"/>
                  <a:pt x="40640" y="5054600"/>
                  <a:pt x="102870" y="5096510"/>
                </a:cubicBezTo>
                <a:cubicBezTo>
                  <a:pt x="40640" y="5138420"/>
                  <a:pt x="0" y="5210810"/>
                  <a:pt x="0" y="5290820"/>
                </a:cubicBezTo>
                <a:cubicBezTo>
                  <a:pt x="0" y="5372100"/>
                  <a:pt x="40640" y="5443220"/>
                  <a:pt x="102870" y="5485130"/>
                </a:cubicBezTo>
                <a:cubicBezTo>
                  <a:pt x="40640" y="5527039"/>
                  <a:pt x="0" y="5598159"/>
                  <a:pt x="0" y="5679439"/>
                </a:cubicBezTo>
                <a:cubicBezTo>
                  <a:pt x="0" y="5760719"/>
                  <a:pt x="40640" y="5831839"/>
                  <a:pt x="102870" y="5873749"/>
                </a:cubicBezTo>
                <a:cubicBezTo>
                  <a:pt x="40640" y="5915659"/>
                  <a:pt x="0" y="5986779"/>
                  <a:pt x="0" y="6068059"/>
                </a:cubicBezTo>
                <a:cubicBezTo>
                  <a:pt x="0" y="6149339"/>
                  <a:pt x="40640" y="6220459"/>
                  <a:pt x="102870" y="6262369"/>
                </a:cubicBezTo>
                <a:cubicBezTo>
                  <a:pt x="40640" y="6304280"/>
                  <a:pt x="0" y="6375400"/>
                  <a:pt x="0" y="6456680"/>
                </a:cubicBezTo>
                <a:cubicBezTo>
                  <a:pt x="0" y="6537960"/>
                  <a:pt x="40640" y="6609080"/>
                  <a:pt x="102870" y="6650990"/>
                </a:cubicBezTo>
                <a:cubicBezTo>
                  <a:pt x="40640" y="6692900"/>
                  <a:pt x="0" y="6764020"/>
                  <a:pt x="0" y="6845300"/>
                </a:cubicBezTo>
                <a:cubicBezTo>
                  <a:pt x="0" y="6926580"/>
                  <a:pt x="40640" y="6997700"/>
                  <a:pt x="102870" y="7039610"/>
                </a:cubicBezTo>
                <a:cubicBezTo>
                  <a:pt x="40640" y="7082790"/>
                  <a:pt x="0" y="7153910"/>
                  <a:pt x="0" y="7233920"/>
                </a:cubicBezTo>
                <a:cubicBezTo>
                  <a:pt x="0" y="7315200"/>
                  <a:pt x="40640" y="7386320"/>
                  <a:pt x="102870" y="7428230"/>
                </a:cubicBezTo>
                <a:cubicBezTo>
                  <a:pt x="40640" y="7470139"/>
                  <a:pt x="0" y="7541260"/>
                  <a:pt x="0" y="7622539"/>
                </a:cubicBezTo>
                <a:cubicBezTo>
                  <a:pt x="0" y="7703819"/>
                  <a:pt x="40640" y="7774939"/>
                  <a:pt x="102870" y="7816849"/>
                </a:cubicBezTo>
                <a:cubicBezTo>
                  <a:pt x="40640" y="7866380"/>
                  <a:pt x="0" y="7937500"/>
                  <a:pt x="0" y="8018780"/>
                </a:cubicBezTo>
                <a:cubicBezTo>
                  <a:pt x="0" y="8100061"/>
                  <a:pt x="40640" y="8171180"/>
                  <a:pt x="102870" y="8213090"/>
                </a:cubicBezTo>
                <a:cubicBezTo>
                  <a:pt x="90170" y="8220710"/>
                  <a:pt x="78740" y="8230870"/>
                  <a:pt x="68580" y="8241030"/>
                </a:cubicBezTo>
                <a:cubicBezTo>
                  <a:pt x="25400" y="8285480"/>
                  <a:pt x="0" y="8346440"/>
                  <a:pt x="0" y="8407400"/>
                </a:cubicBezTo>
                <a:cubicBezTo>
                  <a:pt x="0" y="8469630"/>
                  <a:pt x="25400" y="8529320"/>
                  <a:pt x="68580" y="8573770"/>
                </a:cubicBezTo>
                <a:cubicBezTo>
                  <a:pt x="111760" y="8616950"/>
                  <a:pt x="172720" y="8642350"/>
                  <a:pt x="234950" y="8642350"/>
                </a:cubicBezTo>
                <a:cubicBezTo>
                  <a:pt x="297180" y="8642350"/>
                  <a:pt x="356870" y="8616950"/>
                  <a:pt x="401320" y="8573770"/>
                </a:cubicBezTo>
                <a:cubicBezTo>
                  <a:pt x="412750" y="8562339"/>
                  <a:pt x="422910" y="8549639"/>
                  <a:pt x="430530" y="8536939"/>
                </a:cubicBezTo>
                <a:cubicBezTo>
                  <a:pt x="472440" y="8600439"/>
                  <a:pt x="544830" y="8642349"/>
                  <a:pt x="626110" y="8642349"/>
                </a:cubicBezTo>
                <a:cubicBezTo>
                  <a:pt x="707390" y="8642349"/>
                  <a:pt x="779780" y="8600439"/>
                  <a:pt x="821690" y="8536939"/>
                </a:cubicBezTo>
                <a:cubicBezTo>
                  <a:pt x="863600" y="8600439"/>
                  <a:pt x="935990" y="8642349"/>
                  <a:pt x="1017270" y="8642349"/>
                </a:cubicBezTo>
                <a:cubicBezTo>
                  <a:pt x="1099820" y="8642349"/>
                  <a:pt x="1172210" y="8600439"/>
                  <a:pt x="1212850" y="8536939"/>
                </a:cubicBezTo>
                <a:cubicBezTo>
                  <a:pt x="1254760" y="8600439"/>
                  <a:pt x="1327150" y="8642349"/>
                  <a:pt x="1408430" y="8642349"/>
                </a:cubicBezTo>
                <a:cubicBezTo>
                  <a:pt x="1489710" y="8642349"/>
                  <a:pt x="1562100" y="8600439"/>
                  <a:pt x="1604010" y="8536939"/>
                </a:cubicBezTo>
                <a:cubicBezTo>
                  <a:pt x="1645920" y="8600439"/>
                  <a:pt x="1718310" y="8642349"/>
                  <a:pt x="1799590" y="8642349"/>
                </a:cubicBezTo>
                <a:cubicBezTo>
                  <a:pt x="1880870" y="8642349"/>
                  <a:pt x="1953260" y="8600439"/>
                  <a:pt x="1995170" y="8536939"/>
                </a:cubicBezTo>
                <a:cubicBezTo>
                  <a:pt x="2037080" y="8600439"/>
                  <a:pt x="2109470" y="8642349"/>
                  <a:pt x="2190750" y="8642349"/>
                </a:cubicBezTo>
                <a:cubicBezTo>
                  <a:pt x="2273300" y="8642349"/>
                  <a:pt x="2344420" y="8600439"/>
                  <a:pt x="2386330" y="8536939"/>
                </a:cubicBezTo>
                <a:cubicBezTo>
                  <a:pt x="2428240" y="8600439"/>
                  <a:pt x="2500630" y="8642349"/>
                  <a:pt x="2581910" y="8642349"/>
                </a:cubicBezTo>
                <a:cubicBezTo>
                  <a:pt x="2663190" y="8642349"/>
                  <a:pt x="2735580" y="8600439"/>
                  <a:pt x="2777490" y="8536939"/>
                </a:cubicBezTo>
                <a:cubicBezTo>
                  <a:pt x="2819400" y="8600439"/>
                  <a:pt x="2891790" y="8642349"/>
                  <a:pt x="2973070" y="8642349"/>
                </a:cubicBezTo>
                <a:cubicBezTo>
                  <a:pt x="3055620" y="8642349"/>
                  <a:pt x="3126740" y="8600439"/>
                  <a:pt x="3168650" y="8536939"/>
                </a:cubicBezTo>
                <a:cubicBezTo>
                  <a:pt x="3210560" y="8600439"/>
                  <a:pt x="3282950" y="8642349"/>
                  <a:pt x="3364230" y="8642349"/>
                </a:cubicBezTo>
                <a:cubicBezTo>
                  <a:pt x="3445509" y="8642349"/>
                  <a:pt x="3517900" y="8600439"/>
                  <a:pt x="3559809" y="8536939"/>
                </a:cubicBezTo>
                <a:cubicBezTo>
                  <a:pt x="3601719" y="8600439"/>
                  <a:pt x="3674109" y="8642349"/>
                  <a:pt x="3755389" y="8642349"/>
                </a:cubicBezTo>
                <a:cubicBezTo>
                  <a:pt x="3837939" y="8642349"/>
                  <a:pt x="3909059" y="8600439"/>
                  <a:pt x="3950969" y="8536939"/>
                </a:cubicBezTo>
                <a:cubicBezTo>
                  <a:pt x="3992879" y="8600439"/>
                  <a:pt x="4065269" y="8642349"/>
                  <a:pt x="4146549" y="8642349"/>
                </a:cubicBezTo>
                <a:cubicBezTo>
                  <a:pt x="4227829" y="8642349"/>
                  <a:pt x="4300219" y="8600439"/>
                  <a:pt x="4342129" y="8536939"/>
                </a:cubicBezTo>
                <a:cubicBezTo>
                  <a:pt x="4384039" y="8600439"/>
                  <a:pt x="4456429" y="8642349"/>
                  <a:pt x="4537709" y="8642349"/>
                </a:cubicBezTo>
                <a:cubicBezTo>
                  <a:pt x="4618989" y="8642349"/>
                  <a:pt x="4691379" y="8600439"/>
                  <a:pt x="4733289" y="8536939"/>
                </a:cubicBezTo>
                <a:cubicBezTo>
                  <a:pt x="4775199" y="8600439"/>
                  <a:pt x="4847589" y="8642349"/>
                  <a:pt x="4928869" y="8642349"/>
                </a:cubicBezTo>
                <a:cubicBezTo>
                  <a:pt x="5010149" y="8642349"/>
                  <a:pt x="5082539" y="8600439"/>
                  <a:pt x="5124449" y="8536939"/>
                </a:cubicBezTo>
                <a:cubicBezTo>
                  <a:pt x="5166359" y="8600439"/>
                  <a:pt x="5238749" y="8642349"/>
                  <a:pt x="5320029" y="8642349"/>
                </a:cubicBezTo>
                <a:cubicBezTo>
                  <a:pt x="5401309" y="8642349"/>
                  <a:pt x="5473699" y="8600439"/>
                  <a:pt x="5515609" y="8536939"/>
                </a:cubicBezTo>
                <a:cubicBezTo>
                  <a:pt x="5557519" y="8600439"/>
                  <a:pt x="5629909" y="8642349"/>
                  <a:pt x="5711189" y="8642349"/>
                </a:cubicBezTo>
                <a:cubicBezTo>
                  <a:pt x="5793739" y="8642349"/>
                  <a:pt x="5864859" y="8600439"/>
                  <a:pt x="5906769" y="8536939"/>
                </a:cubicBezTo>
                <a:cubicBezTo>
                  <a:pt x="5915659" y="8549639"/>
                  <a:pt x="5925819" y="8562339"/>
                  <a:pt x="5935978" y="8573770"/>
                </a:cubicBezTo>
                <a:cubicBezTo>
                  <a:pt x="5979158" y="8616950"/>
                  <a:pt x="6040119" y="8642350"/>
                  <a:pt x="6102348" y="8642350"/>
                </a:cubicBezTo>
                <a:cubicBezTo>
                  <a:pt x="6163308" y="8642350"/>
                  <a:pt x="6224269" y="8616950"/>
                  <a:pt x="6268719" y="8573770"/>
                </a:cubicBezTo>
                <a:cubicBezTo>
                  <a:pt x="6311898" y="8529320"/>
                  <a:pt x="6337298" y="8469630"/>
                  <a:pt x="6337298" y="8407400"/>
                </a:cubicBezTo>
                <a:cubicBezTo>
                  <a:pt x="6337298" y="8345170"/>
                  <a:pt x="6311898" y="8285480"/>
                  <a:pt x="6268719" y="8241030"/>
                </a:cubicBezTo>
                <a:cubicBezTo>
                  <a:pt x="6258559" y="8230870"/>
                  <a:pt x="6247128" y="8220711"/>
                  <a:pt x="6234428" y="8213090"/>
                </a:cubicBezTo>
                <a:cubicBezTo>
                  <a:pt x="6296658" y="8171180"/>
                  <a:pt x="6337298" y="8098790"/>
                  <a:pt x="6337298" y="8018780"/>
                </a:cubicBezTo>
                <a:cubicBezTo>
                  <a:pt x="6337298" y="7937500"/>
                  <a:pt x="6296658" y="7866380"/>
                  <a:pt x="6234428" y="7824470"/>
                </a:cubicBezTo>
                <a:cubicBezTo>
                  <a:pt x="6296658" y="7782561"/>
                  <a:pt x="6337298" y="7711440"/>
                  <a:pt x="6337298" y="7630161"/>
                </a:cubicBezTo>
                <a:cubicBezTo>
                  <a:pt x="6337298" y="7548881"/>
                  <a:pt x="6296658" y="7477761"/>
                  <a:pt x="6234428" y="7435851"/>
                </a:cubicBezTo>
                <a:cubicBezTo>
                  <a:pt x="6296658" y="7393941"/>
                  <a:pt x="6337298" y="7321551"/>
                  <a:pt x="6337298" y="7241541"/>
                </a:cubicBezTo>
                <a:cubicBezTo>
                  <a:pt x="6337298" y="7160261"/>
                  <a:pt x="6296658" y="7089141"/>
                  <a:pt x="6234428" y="7047231"/>
                </a:cubicBezTo>
                <a:cubicBezTo>
                  <a:pt x="6296658" y="7005321"/>
                  <a:pt x="6337298" y="6934201"/>
                  <a:pt x="6337298" y="6852921"/>
                </a:cubicBezTo>
                <a:cubicBezTo>
                  <a:pt x="6337298" y="6771642"/>
                  <a:pt x="6296658" y="6700521"/>
                  <a:pt x="6234428" y="6658611"/>
                </a:cubicBezTo>
                <a:cubicBezTo>
                  <a:pt x="6296658" y="6615431"/>
                  <a:pt x="6337298" y="6544311"/>
                  <a:pt x="6337298" y="6464302"/>
                </a:cubicBezTo>
                <a:cubicBezTo>
                  <a:pt x="6337298" y="6383022"/>
                  <a:pt x="6296658" y="6311902"/>
                  <a:pt x="6234428" y="6269992"/>
                </a:cubicBezTo>
                <a:cubicBezTo>
                  <a:pt x="6296658" y="6228082"/>
                  <a:pt x="6337298" y="6156962"/>
                  <a:pt x="6337298" y="6075682"/>
                </a:cubicBezTo>
                <a:cubicBezTo>
                  <a:pt x="6337298" y="5994402"/>
                  <a:pt x="6296658" y="5923282"/>
                  <a:pt x="6234428" y="5881372"/>
                </a:cubicBezTo>
                <a:cubicBezTo>
                  <a:pt x="6296658" y="5839462"/>
                  <a:pt x="6337298" y="5768342"/>
                  <a:pt x="6337298" y="5687062"/>
                </a:cubicBezTo>
                <a:cubicBezTo>
                  <a:pt x="6337298" y="5605782"/>
                  <a:pt x="6296658" y="5534662"/>
                  <a:pt x="6234428" y="5492752"/>
                </a:cubicBezTo>
                <a:cubicBezTo>
                  <a:pt x="6296658" y="5449572"/>
                  <a:pt x="6337298" y="5378452"/>
                  <a:pt x="6337298" y="5298442"/>
                </a:cubicBezTo>
                <a:cubicBezTo>
                  <a:pt x="6337298" y="5217163"/>
                  <a:pt x="6296658" y="5146042"/>
                  <a:pt x="6234428" y="5104133"/>
                </a:cubicBezTo>
                <a:cubicBezTo>
                  <a:pt x="6296658" y="5062223"/>
                  <a:pt x="6337298" y="4991103"/>
                  <a:pt x="6337298" y="4909823"/>
                </a:cubicBezTo>
                <a:cubicBezTo>
                  <a:pt x="6337298" y="4828543"/>
                  <a:pt x="6296658" y="4757423"/>
                  <a:pt x="6234428" y="4715513"/>
                </a:cubicBezTo>
                <a:cubicBezTo>
                  <a:pt x="6296658" y="4672333"/>
                  <a:pt x="6337298" y="4601213"/>
                  <a:pt x="6337298" y="4521203"/>
                </a:cubicBezTo>
                <a:cubicBezTo>
                  <a:pt x="6337298" y="4439923"/>
                  <a:pt x="6296658" y="4368803"/>
                  <a:pt x="6234428" y="4326893"/>
                </a:cubicBezTo>
                <a:cubicBezTo>
                  <a:pt x="6296658" y="4284983"/>
                  <a:pt x="6337298" y="4213863"/>
                  <a:pt x="6337298" y="4132583"/>
                </a:cubicBezTo>
                <a:cubicBezTo>
                  <a:pt x="6337298" y="4051303"/>
                  <a:pt x="6296658" y="3980183"/>
                  <a:pt x="6234428" y="3938274"/>
                </a:cubicBezTo>
                <a:cubicBezTo>
                  <a:pt x="6296658" y="3896364"/>
                  <a:pt x="6337298" y="3825244"/>
                  <a:pt x="6337298" y="3743964"/>
                </a:cubicBezTo>
                <a:cubicBezTo>
                  <a:pt x="6337298" y="3662684"/>
                  <a:pt x="6296658" y="3591564"/>
                  <a:pt x="6234428" y="3549654"/>
                </a:cubicBezTo>
                <a:cubicBezTo>
                  <a:pt x="6296658" y="3506474"/>
                  <a:pt x="6337298" y="3435354"/>
                  <a:pt x="6337298" y="3355344"/>
                </a:cubicBezTo>
                <a:cubicBezTo>
                  <a:pt x="6337298" y="3274064"/>
                  <a:pt x="6296658" y="3202944"/>
                  <a:pt x="6234428" y="3161034"/>
                </a:cubicBezTo>
                <a:cubicBezTo>
                  <a:pt x="6296658" y="3119124"/>
                  <a:pt x="6337298" y="3048004"/>
                  <a:pt x="6337298" y="2966724"/>
                </a:cubicBezTo>
                <a:cubicBezTo>
                  <a:pt x="6337298" y="2885444"/>
                  <a:pt x="6296658" y="2814324"/>
                  <a:pt x="6234428" y="2772414"/>
                </a:cubicBezTo>
                <a:cubicBezTo>
                  <a:pt x="6296658" y="2730504"/>
                  <a:pt x="6337298" y="2659384"/>
                  <a:pt x="6337298" y="2578104"/>
                </a:cubicBezTo>
                <a:cubicBezTo>
                  <a:pt x="6337298" y="2496824"/>
                  <a:pt x="6296658" y="2425704"/>
                  <a:pt x="6234428" y="2383794"/>
                </a:cubicBezTo>
                <a:cubicBezTo>
                  <a:pt x="6296658" y="2341884"/>
                  <a:pt x="6337298" y="2270764"/>
                  <a:pt x="6337298" y="2189484"/>
                </a:cubicBezTo>
                <a:cubicBezTo>
                  <a:pt x="6337298" y="2108204"/>
                  <a:pt x="6296658" y="2037084"/>
                  <a:pt x="6234428" y="1995174"/>
                </a:cubicBezTo>
                <a:cubicBezTo>
                  <a:pt x="6296658" y="1953264"/>
                  <a:pt x="6337298" y="1882144"/>
                  <a:pt x="6337298" y="1800864"/>
                </a:cubicBezTo>
                <a:cubicBezTo>
                  <a:pt x="6337298" y="1719584"/>
                  <a:pt x="6296658" y="1648464"/>
                  <a:pt x="6234428" y="1606554"/>
                </a:cubicBezTo>
                <a:cubicBezTo>
                  <a:pt x="6296658" y="1563374"/>
                  <a:pt x="6337298" y="1492254"/>
                  <a:pt x="6337298" y="1412244"/>
                </a:cubicBezTo>
                <a:cubicBezTo>
                  <a:pt x="6337298" y="1330964"/>
                  <a:pt x="6296658" y="1259844"/>
                  <a:pt x="6234428" y="1217934"/>
                </a:cubicBezTo>
                <a:cubicBezTo>
                  <a:pt x="6296658" y="1176024"/>
                  <a:pt x="6337298" y="1104904"/>
                  <a:pt x="6337298" y="1023624"/>
                </a:cubicBezTo>
                <a:cubicBezTo>
                  <a:pt x="6337298" y="942344"/>
                  <a:pt x="6296658" y="871224"/>
                  <a:pt x="6234428" y="829314"/>
                </a:cubicBezTo>
                <a:cubicBezTo>
                  <a:pt x="6309358" y="775974"/>
                  <a:pt x="6349998" y="704854"/>
                  <a:pt x="6349998" y="624844"/>
                </a:cubicBezTo>
                <a:close/>
              </a:path>
            </a:pathLst>
          </a:custGeom>
          <a:solidFill>
            <a:srgbClr val="FFBD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4" name="Google Shape;5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24001">
            <a:off x="2236303" y="1277431"/>
            <a:ext cx="777725" cy="2117569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26"/>
          <p:cNvSpPr txBox="1"/>
          <p:nvPr/>
        </p:nvSpPr>
        <p:spPr>
          <a:xfrm>
            <a:off x="6131650" y="3462501"/>
            <a:ext cx="113199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We need to identify the coordinates of those elements in order to combine them and complete our Turtle Drawing.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We can combine the </a:t>
            </a:r>
            <a:r>
              <a:rPr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“Coordinates Code” </a:t>
            </a:r>
            <a:r>
              <a:rPr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and </a:t>
            </a:r>
            <a:r>
              <a:rPr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got</a:t>
            </a:r>
            <a:r>
              <a:rPr lang="en-US" sz="4800">
                <a:solidFill>
                  <a:srgbClr val="7030A0"/>
                </a:solidFill>
                <a:latin typeface="Overlock"/>
                <a:ea typeface="Overlock"/>
                <a:cs typeface="Overlock"/>
                <a:sym typeface="Overlock"/>
              </a:rPr>
              <a:t>o()</a:t>
            </a:r>
            <a:r>
              <a:rPr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 function to find out the </a:t>
            </a:r>
            <a:r>
              <a:rPr b="0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coordinates.</a:t>
            </a:r>
            <a:endParaRPr sz="48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536" name="Google Shape;536;p26"/>
          <p:cNvSpPr txBox="1"/>
          <p:nvPr/>
        </p:nvSpPr>
        <p:spPr>
          <a:xfrm>
            <a:off x="5518275" y="768325"/>
            <a:ext cx="121215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ELEMENTS IN 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TURTLE DRAWING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7" name="Google Shape;53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8517" y="3856013"/>
            <a:ext cx="4158444" cy="3509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AE6FF"/>
        </a:solid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7"/>
          <p:cNvSpPr/>
          <p:nvPr/>
        </p:nvSpPr>
        <p:spPr>
          <a:xfrm>
            <a:off x="4154153" y="864069"/>
            <a:ext cx="12854240" cy="8118486"/>
          </a:xfrm>
          <a:custGeom>
            <a:rect b="b" l="l" r="r" t="t"/>
            <a:pathLst>
              <a:path extrusionOk="0" h="6208505" w="9830111">
                <a:moveTo>
                  <a:pt x="278431" y="16918"/>
                </a:moveTo>
                <a:cubicBezTo>
                  <a:pt x="278431" y="16918"/>
                  <a:pt x="604014" y="12258"/>
                  <a:pt x="1045114" y="12454"/>
                </a:cubicBezTo>
                <a:cubicBezTo>
                  <a:pt x="7948380" y="12671"/>
                  <a:pt x="9556042" y="0"/>
                  <a:pt x="9556042" y="0"/>
                </a:cubicBezTo>
                <a:cubicBezTo>
                  <a:pt x="9623506" y="0"/>
                  <a:pt x="9699443" y="0"/>
                  <a:pt x="9778216" y="85073"/>
                </a:cubicBezTo>
                <a:cubicBezTo>
                  <a:pt x="9821194" y="131488"/>
                  <a:pt x="9822262" y="240224"/>
                  <a:pt x="9822667" y="320281"/>
                </a:cubicBezTo>
                <a:cubicBezTo>
                  <a:pt x="9822667" y="320281"/>
                  <a:pt x="9820963" y="4514342"/>
                  <a:pt x="9820963" y="5445921"/>
                </a:cubicBezTo>
                <a:cubicBezTo>
                  <a:pt x="9820963" y="5660080"/>
                  <a:pt x="9830111" y="5959259"/>
                  <a:pt x="9830111" y="5959259"/>
                </a:cubicBezTo>
                <a:cubicBezTo>
                  <a:pt x="9830111" y="6087927"/>
                  <a:pt x="9825941" y="6208505"/>
                  <a:pt x="9573103" y="6200371"/>
                </a:cubicBezTo>
                <a:cubicBezTo>
                  <a:pt x="9573103" y="6200371"/>
                  <a:pt x="9196631" y="6180072"/>
                  <a:pt x="8195606" y="6187671"/>
                </a:cubicBezTo>
                <a:cubicBezTo>
                  <a:pt x="2367023" y="6195805"/>
                  <a:pt x="304023" y="6208505"/>
                  <a:pt x="304023" y="6208505"/>
                </a:cubicBezTo>
                <a:cubicBezTo>
                  <a:pt x="132548" y="6208505"/>
                  <a:pt x="4213" y="6107436"/>
                  <a:pt x="8532" y="5904889"/>
                </a:cubicBezTo>
                <a:cubicBezTo>
                  <a:pt x="8532" y="5904889"/>
                  <a:pt x="9630" y="5406348"/>
                  <a:pt x="4815" y="1542526"/>
                </a:cubicBezTo>
                <a:cubicBezTo>
                  <a:pt x="0" y="663668"/>
                  <a:pt x="25592" y="330596"/>
                  <a:pt x="25592" y="330596"/>
                </a:cubicBezTo>
                <a:cubicBezTo>
                  <a:pt x="27224" y="150571"/>
                  <a:pt x="143504" y="16918"/>
                  <a:pt x="278431" y="16918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3" name="Google Shape;543;p27"/>
          <p:cNvGrpSpPr/>
          <p:nvPr/>
        </p:nvGrpSpPr>
        <p:grpSpPr>
          <a:xfrm>
            <a:off x="3952342" y="732326"/>
            <a:ext cx="13687328" cy="9068387"/>
            <a:chOff x="-6989" y="0"/>
            <a:chExt cx="18249771" cy="12091182"/>
          </a:xfrm>
        </p:grpSpPr>
        <p:sp>
          <p:nvSpPr>
            <p:cNvPr id="544" name="Google Shape;544;p27"/>
            <p:cNvSpPr/>
            <p:nvPr/>
          </p:nvSpPr>
          <p:spPr>
            <a:xfrm>
              <a:off x="-6989" y="281638"/>
              <a:ext cx="17931505" cy="11809544"/>
            </a:xfrm>
            <a:custGeom>
              <a:rect b="b" l="l" r="r" t="t"/>
              <a:pathLst>
                <a:path extrusionOk="0" h="7119301" w="10809882">
                  <a:moveTo>
                    <a:pt x="278431" y="16918"/>
                  </a:moveTo>
                  <a:cubicBezTo>
                    <a:pt x="278431" y="16918"/>
                    <a:pt x="604014" y="12258"/>
                    <a:pt x="1062558" y="12454"/>
                  </a:cubicBezTo>
                  <a:cubicBezTo>
                    <a:pt x="8804229" y="12671"/>
                    <a:pt x="10535814" y="0"/>
                    <a:pt x="10535814" y="0"/>
                  </a:cubicBezTo>
                  <a:cubicBezTo>
                    <a:pt x="10603278" y="0"/>
                    <a:pt x="10679215" y="0"/>
                    <a:pt x="10757988" y="85073"/>
                  </a:cubicBezTo>
                  <a:cubicBezTo>
                    <a:pt x="10800966" y="131488"/>
                    <a:pt x="10802035" y="240224"/>
                    <a:pt x="10802439" y="320281"/>
                  </a:cubicBezTo>
                  <a:cubicBezTo>
                    <a:pt x="10802439" y="320281"/>
                    <a:pt x="10800735" y="5267917"/>
                    <a:pt x="10800735" y="6356717"/>
                  </a:cubicBezTo>
                  <a:cubicBezTo>
                    <a:pt x="10800735" y="6570876"/>
                    <a:pt x="10809883" y="6870054"/>
                    <a:pt x="10809883" y="6870054"/>
                  </a:cubicBezTo>
                  <a:cubicBezTo>
                    <a:pt x="10809883" y="6998723"/>
                    <a:pt x="10805713" y="7119301"/>
                    <a:pt x="10552875" y="7111167"/>
                  </a:cubicBezTo>
                  <a:cubicBezTo>
                    <a:pt x="10552875" y="7111167"/>
                    <a:pt x="10176403" y="7090868"/>
                    <a:pt x="9081481" y="7098467"/>
                  </a:cubicBezTo>
                  <a:cubicBezTo>
                    <a:pt x="2545013" y="7106601"/>
                    <a:pt x="304023" y="7119301"/>
                    <a:pt x="304023" y="7119301"/>
                  </a:cubicBezTo>
                  <a:cubicBezTo>
                    <a:pt x="132548" y="7119301"/>
                    <a:pt x="4213" y="7018231"/>
                    <a:pt x="8532" y="6815685"/>
                  </a:cubicBezTo>
                  <a:cubicBezTo>
                    <a:pt x="8532" y="6815685"/>
                    <a:pt x="9630" y="6317143"/>
                    <a:pt x="4815" y="1670849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D1B4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329481" y="0"/>
              <a:ext cx="17913301" cy="11727398"/>
            </a:xfrm>
            <a:custGeom>
              <a:rect b="b" l="l" r="r" t="t"/>
              <a:pathLst>
                <a:path extrusionOk="0" h="7087086" w="10825342">
                  <a:moveTo>
                    <a:pt x="278431" y="16918"/>
                  </a:moveTo>
                  <a:cubicBezTo>
                    <a:pt x="278431" y="16918"/>
                    <a:pt x="604014" y="12258"/>
                    <a:pt x="1062834" y="12454"/>
                  </a:cubicBezTo>
                  <a:cubicBezTo>
                    <a:pt x="8817733" y="12671"/>
                    <a:pt x="10551274" y="0"/>
                    <a:pt x="10551274" y="0"/>
                  </a:cubicBezTo>
                  <a:cubicBezTo>
                    <a:pt x="10618737" y="0"/>
                    <a:pt x="10694674" y="0"/>
                    <a:pt x="10773448" y="85073"/>
                  </a:cubicBezTo>
                  <a:cubicBezTo>
                    <a:pt x="10816426" y="131488"/>
                    <a:pt x="10817494" y="240224"/>
                    <a:pt x="10817899" y="320281"/>
                  </a:cubicBezTo>
                  <a:cubicBezTo>
                    <a:pt x="10817899" y="320281"/>
                    <a:pt x="10816195" y="5241263"/>
                    <a:pt x="10816195" y="6324502"/>
                  </a:cubicBezTo>
                  <a:cubicBezTo>
                    <a:pt x="10816195" y="6538661"/>
                    <a:pt x="10825342" y="6837839"/>
                    <a:pt x="10825342" y="6837839"/>
                  </a:cubicBezTo>
                  <a:cubicBezTo>
                    <a:pt x="10825342" y="6966508"/>
                    <a:pt x="10821173" y="7087086"/>
                    <a:pt x="10568335" y="7078952"/>
                  </a:cubicBezTo>
                  <a:cubicBezTo>
                    <a:pt x="10568335" y="7078952"/>
                    <a:pt x="10191862" y="7058653"/>
                    <a:pt x="9095459" y="7066252"/>
                  </a:cubicBezTo>
                  <a:cubicBezTo>
                    <a:pt x="2547822" y="7074386"/>
                    <a:pt x="304023" y="7087086"/>
                    <a:pt x="304023" y="7087086"/>
                  </a:cubicBezTo>
                  <a:cubicBezTo>
                    <a:pt x="132548" y="7087086"/>
                    <a:pt x="4213" y="6986016"/>
                    <a:pt x="8532" y="6783470"/>
                  </a:cubicBezTo>
                  <a:cubicBezTo>
                    <a:pt x="8532" y="6783470"/>
                    <a:pt x="9630" y="6284928"/>
                    <a:pt x="4815" y="1666310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FFF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27"/>
          <p:cNvSpPr/>
          <p:nvPr/>
        </p:nvSpPr>
        <p:spPr>
          <a:xfrm>
            <a:off x="457200" y="2336216"/>
            <a:ext cx="5061081" cy="6549391"/>
          </a:xfrm>
          <a:custGeom>
            <a:rect b="b" l="l" r="r" t="t"/>
            <a:pathLst>
              <a:path extrusionOk="0" h="8642350" w="6350000">
                <a:moveTo>
                  <a:pt x="6350000" y="624840"/>
                </a:moveTo>
                <a:cubicBezTo>
                  <a:pt x="6350000" y="543560"/>
                  <a:pt x="6309360" y="472440"/>
                  <a:pt x="6247130" y="430530"/>
                </a:cubicBezTo>
                <a:cubicBezTo>
                  <a:pt x="6259830" y="422910"/>
                  <a:pt x="6271260" y="412750"/>
                  <a:pt x="6281420" y="402590"/>
                </a:cubicBezTo>
                <a:cubicBezTo>
                  <a:pt x="6324600" y="358140"/>
                  <a:pt x="6350000" y="298450"/>
                  <a:pt x="6350000" y="236220"/>
                </a:cubicBezTo>
                <a:cubicBezTo>
                  <a:pt x="6350000" y="173990"/>
                  <a:pt x="6324600" y="114300"/>
                  <a:pt x="6281420" y="69850"/>
                </a:cubicBezTo>
                <a:cubicBezTo>
                  <a:pt x="6236970" y="25400"/>
                  <a:pt x="6176010" y="0"/>
                  <a:pt x="6115050" y="0"/>
                </a:cubicBezTo>
                <a:cubicBezTo>
                  <a:pt x="6052820" y="0"/>
                  <a:pt x="5991860" y="25400"/>
                  <a:pt x="5948680" y="68580"/>
                </a:cubicBezTo>
                <a:cubicBezTo>
                  <a:pt x="5937250" y="80010"/>
                  <a:pt x="5927090" y="92710"/>
                  <a:pt x="5919470" y="105410"/>
                </a:cubicBezTo>
                <a:cubicBezTo>
                  <a:pt x="5877560" y="41910"/>
                  <a:pt x="5805170" y="0"/>
                  <a:pt x="5723890" y="0"/>
                </a:cubicBezTo>
                <a:cubicBezTo>
                  <a:pt x="5642610" y="0"/>
                  <a:pt x="5570220" y="41910"/>
                  <a:pt x="5528310" y="105410"/>
                </a:cubicBezTo>
                <a:cubicBezTo>
                  <a:pt x="5486400" y="41910"/>
                  <a:pt x="5414010" y="0"/>
                  <a:pt x="5332730" y="0"/>
                </a:cubicBezTo>
                <a:cubicBezTo>
                  <a:pt x="5250180" y="0"/>
                  <a:pt x="5179060" y="41910"/>
                  <a:pt x="5137150" y="105410"/>
                </a:cubicBezTo>
                <a:cubicBezTo>
                  <a:pt x="5095241" y="41910"/>
                  <a:pt x="5022850" y="0"/>
                  <a:pt x="4941570" y="0"/>
                </a:cubicBezTo>
                <a:cubicBezTo>
                  <a:pt x="4860291" y="0"/>
                  <a:pt x="4787900" y="41910"/>
                  <a:pt x="4745990" y="105410"/>
                </a:cubicBezTo>
                <a:cubicBezTo>
                  <a:pt x="4704080" y="41910"/>
                  <a:pt x="4631690" y="0"/>
                  <a:pt x="4550410" y="0"/>
                </a:cubicBezTo>
                <a:cubicBezTo>
                  <a:pt x="4469130" y="0"/>
                  <a:pt x="4396740" y="41910"/>
                  <a:pt x="4354830" y="105410"/>
                </a:cubicBezTo>
                <a:cubicBezTo>
                  <a:pt x="4312920" y="41910"/>
                  <a:pt x="4240530" y="0"/>
                  <a:pt x="4159250" y="0"/>
                </a:cubicBezTo>
                <a:cubicBezTo>
                  <a:pt x="4077970" y="0"/>
                  <a:pt x="4005580" y="41910"/>
                  <a:pt x="3963670" y="105410"/>
                </a:cubicBezTo>
                <a:cubicBezTo>
                  <a:pt x="3921761" y="41910"/>
                  <a:pt x="3849370" y="0"/>
                  <a:pt x="3768091" y="0"/>
                </a:cubicBezTo>
                <a:cubicBezTo>
                  <a:pt x="3686811" y="0"/>
                  <a:pt x="3614420" y="41910"/>
                  <a:pt x="3572511" y="105410"/>
                </a:cubicBezTo>
                <a:cubicBezTo>
                  <a:pt x="3530601" y="41910"/>
                  <a:pt x="3458211" y="0"/>
                  <a:pt x="3376931" y="0"/>
                </a:cubicBezTo>
                <a:cubicBezTo>
                  <a:pt x="3295651" y="0"/>
                  <a:pt x="3216910" y="41910"/>
                  <a:pt x="3175000" y="105410"/>
                </a:cubicBezTo>
                <a:cubicBezTo>
                  <a:pt x="3133090" y="41910"/>
                  <a:pt x="3060700" y="0"/>
                  <a:pt x="2979420" y="0"/>
                </a:cubicBezTo>
                <a:cubicBezTo>
                  <a:pt x="2898140" y="0"/>
                  <a:pt x="2825750" y="41910"/>
                  <a:pt x="2783840" y="105410"/>
                </a:cubicBezTo>
                <a:cubicBezTo>
                  <a:pt x="2741930" y="41910"/>
                  <a:pt x="2669540" y="0"/>
                  <a:pt x="2588260" y="0"/>
                </a:cubicBezTo>
                <a:cubicBezTo>
                  <a:pt x="2505710" y="0"/>
                  <a:pt x="2434590" y="41910"/>
                  <a:pt x="2392680" y="105410"/>
                </a:cubicBezTo>
                <a:cubicBezTo>
                  <a:pt x="2350770" y="41910"/>
                  <a:pt x="2278380" y="0"/>
                  <a:pt x="2197100" y="0"/>
                </a:cubicBezTo>
                <a:cubicBezTo>
                  <a:pt x="2115820" y="0"/>
                  <a:pt x="2043430" y="41910"/>
                  <a:pt x="2001520" y="105410"/>
                </a:cubicBezTo>
                <a:cubicBezTo>
                  <a:pt x="1959610" y="41910"/>
                  <a:pt x="1887220" y="0"/>
                  <a:pt x="1805941" y="0"/>
                </a:cubicBezTo>
                <a:cubicBezTo>
                  <a:pt x="1723391" y="0"/>
                  <a:pt x="1652270" y="41910"/>
                  <a:pt x="1610361" y="105410"/>
                </a:cubicBezTo>
                <a:cubicBezTo>
                  <a:pt x="1568450" y="41910"/>
                  <a:pt x="1496061" y="0"/>
                  <a:pt x="1414781" y="0"/>
                </a:cubicBezTo>
                <a:cubicBezTo>
                  <a:pt x="1329691" y="0"/>
                  <a:pt x="1257300" y="41910"/>
                  <a:pt x="1215391" y="105410"/>
                </a:cubicBezTo>
                <a:cubicBezTo>
                  <a:pt x="1173481" y="41910"/>
                  <a:pt x="1101091" y="0"/>
                  <a:pt x="1019811" y="0"/>
                </a:cubicBezTo>
                <a:cubicBezTo>
                  <a:pt x="937261" y="0"/>
                  <a:pt x="866141" y="41910"/>
                  <a:pt x="824231" y="105410"/>
                </a:cubicBezTo>
                <a:cubicBezTo>
                  <a:pt x="782321" y="41910"/>
                  <a:pt x="709931" y="0"/>
                  <a:pt x="628650" y="0"/>
                </a:cubicBezTo>
                <a:cubicBezTo>
                  <a:pt x="544830" y="0"/>
                  <a:pt x="473710" y="41910"/>
                  <a:pt x="431800" y="105410"/>
                </a:cubicBezTo>
                <a:cubicBezTo>
                  <a:pt x="422910" y="92710"/>
                  <a:pt x="412750" y="80010"/>
                  <a:pt x="402590" y="68580"/>
                </a:cubicBezTo>
                <a:cubicBezTo>
                  <a:pt x="358140" y="25400"/>
                  <a:pt x="297180" y="0"/>
                  <a:pt x="234950" y="0"/>
                </a:cubicBezTo>
                <a:cubicBezTo>
                  <a:pt x="172720" y="0"/>
                  <a:pt x="113030" y="25400"/>
                  <a:pt x="68580" y="68580"/>
                </a:cubicBezTo>
                <a:cubicBezTo>
                  <a:pt x="25400" y="113030"/>
                  <a:pt x="0" y="172720"/>
                  <a:pt x="0" y="234950"/>
                </a:cubicBezTo>
                <a:cubicBezTo>
                  <a:pt x="0" y="297180"/>
                  <a:pt x="25400" y="356870"/>
                  <a:pt x="68580" y="401320"/>
                </a:cubicBezTo>
                <a:cubicBezTo>
                  <a:pt x="78740" y="411480"/>
                  <a:pt x="90170" y="421640"/>
                  <a:pt x="102870" y="429260"/>
                </a:cubicBezTo>
                <a:cubicBezTo>
                  <a:pt x="40640" y="472440"/>
                  <a:pt x="0" y="543560"/>
                  <a:pt x="0" y="624840"/>
                </a:cubicBezTo>
                <a:cubicBezTo>
                  <a:pt x="0" y="706120"/>
                  <a:pt x="40640" y="777240"/>
                  <a:pt x="102870" y="819150"/>
                </a:cubicBezTo>
                <a:cubicBezTo>
                  <a:pt x="40640" y="861060"/>
                  <a:pt x="0" y="932180"/>
                  <a:pt x="0" y="1013460"/>
                </a:cubicBezTo>
                <a:cubicBezTo>
                  <a:pt x="0" y="1094740"/>
                  <a:pt x="40640" y="1165860"/>
                  <a:pt x="102870" y="1207770"/>
                </a:cubicBezTo>
                <a:cubicBezTo>
                  <a:pt x="40640" y="1249680"/>
                  <a:pt x="0" y="1322070"/>
                  <a:pt x="0" y="1402080"/>
                </a:cubicBezTo>
                <a:cubicBezTo>
                  <a:pt x="0" y="1483360"/>
                  <a:pt x="40640" y="1554480"/>
                  <a:pt x="102870" y="1596390"/>
                </a:cubicBezTo>
                <a:cubicBezTo>
                  <a:pt x="40640" y="1638300"/>
                  <a:pt x="0" y="1709420"/>
                  <a:pt x="0" y="1790700"/>
                </a:cubicBezTo>
                <a:cubicBezTo>
                  <a:pt x="0" y="1871980"/>
                  <a:pt x="40640" y="1943100"/>
                  <a:pt x="102870" y="1985010"/>
                </a:cubicBezTo>
                <a:cubicBezTo>
                  <a:pt x="40640" y="2026920"/>
                  <a:pt x="0" y="2099310"/>
                  <a:pt x="0" y="2179320"/>
                </a:cubicBezTo>
                <a:cubicBezTo>
                  <a:pt x="0" y="2260600"/>
                  <a:pt x="40640" y="2331720"/>
                  <a:pt x="102870" y="2373630"/>
                </a:cubicBezTo>
                <a:cubicBezTo>
                  <a:pt x="40640" y="2418080"/>
                  <a:pt x="0" y="2489200"/>
                  <a:pt x="0" y="2570480"/>
                </a:cubicBezTo>
                <a:cubicBezTo>
                  <a:pt x="0" y="2651760"/>
                  <a:pt x="40640" y="2722880"/>
                  <a:pt x="102870" y="2764790"/>
                </a:cubicBezTo>
                <a:cubicBezTo>
                  <a:pt x="40640" y="2806700"/>
                  <a:pt x="0" y="2879090"/>
                  <a:pt x="0" y="2959100"/>
                </a:cubicBezTo>
                <a:cubicBezTo>
                  <a:pt x="0" y="3040380"/>
                  <a:pt x="40640" y="3111500"/>
                  <a:pt x="102870" y="3153410"/>
                </a:cubicBezTo>
                <a:cubicBezTo>
                  <a:pt x="40640" y="3195320"/>
                  <a:pt x="0" y="3266440"/>
                  <a:pt x="0" y="3347720"/>
                </a:cubicBezTo>
                <a:cubicBezTo>
                  <a:pt x="0" y="3429000"/>
                  <a:pt x="40640" y="3500120"/>
                  <a:pt x="102870" y="3542030"/>
                </a:cubicBezTo>
                <a:cubicBezTo>
                  <a:pt x="40640" y="3583940"/>
                  <a:pt x="0" y="3655060"/>
                  <a:pt x="0" y="3736340"/>
                </a:cubicBezTo>
                <a:cubicBezTo>
                  <a:pt x="0" y="3817620"/>
                  <a:pt x="40640" y="3888740"/>
                  <a:pt x="102870" y="3930650"/>
                </a:cubicBezTo>
                <a:cubicBezTo>
                  <a:pt x="40640" y="3973830"/>
                  <a:pt x="0" y="4044950"/>
                  <a:pt x="0" y="4124959"/>
                </a:cubicBezTo>
                <a:cubicBezTo>
                  <a:pt x="0" y="4206239"/>
                  <a:pt x="40640" y="4277359"/>
                  <a:pt x="102870" y="4319269"/>
                </a:cubicBezTo>
                <a:cubicBezTo>
                  <a:pt x="40640" y="4361180"/>
                  <a:pt x="0" y="4432300"/>
                  <a:pt x="0" y="4513580"/>
                </a:cubicBezTo>
                <a:cubicBezTo>
                  <a:pt x="0" y="4594860"/>
                  <a:pt x="40640" y="4665980"/>
                  <a:pt x="102870" y="4707890"/>
                </a:cubicBezTo>
                <a:cubicBezTo>
                  <a:pt x="40640" y="4749800"/>
                  <a:pt x="0" y="4820920"/>
                  <a:pt x="0" y="4902200"/>
                </a:cubicBezTo>
                <a:cubicBezTo>
                  <a:pt x="0" y="4983480"/>
                  <a:pt x="40640" y="5054600"/>
                  <a:pt x="102870" y="5096510"/>
                </a:cubicBezTo>
                <a:cubicBezTo>
                  <a:pt x="40640" y="5138420"/>
                  <a:pt x="0" y="5210810"/>
                  <a:pt x="0" y="5290820"/>
                </a:cubicBezTo>
                <a:cubicBezTo>
                  <a:pt x="0" y="5372100"/>
                  <a:pt x="40640" y="5443220"/>
                  <a:pt x="102870" y="5485130"/>
                </a:cubicBezTo>
                <a:cubicBezTo>
                  <a:pt x="40640" y="5527039"/>
                  <a:pt x="0" y="5598159"/>
                  <a:pt x="0" y="5679439"/>
                </a:cubicBezTo>
                <a:cubicBezTo>
                  <a:pt x="0" y="5760719"/>
                  <a:pt x="40640" y="5831839"/>
                  <a:pt x="102870" y="5873749"/>
                </a:cubicBezTo>
                <a:cubicBezTo>
                  <a:pt x="40640" y="5915659"/>
                  <a:pt x="0" y="5986779"/>
                  <a:pt x="0" y="6068059"/>
                </a:cubicBezTo>
                <a:cubicBezTo>
                  <a:pt x="0" y="6149339"/>
                  <a:pt x="40640" y="6220459"/>
                  <a:pt x="102870" y="6262369"/>
                </a:cubicBezTo>
                <a:cubicBezTo>
                  <a:pt x="40640" y="6304280"/>
                  <a:pt x="0" y="6375400"/>
                  <a:pt x="0" y="6456680"/>
                </a:cubicBezTo>
                <a:cubicBezTo>
                  <a:pt x="0" y="6537960"/>
                  <a:pt x="40640" y="6609080"/>
                  <a:pt x="102870" y="6650990"/>
                </a:cubicBezTo>
                <a:cubicBezTo>
                  <a:pt x="40640" y="6692900"/>
                  <a:pt x="0" y="6764020"/>
                  <a:pt x="0" y="6845300"/>
                </a:cubicBezTo>
                <a:cubicBezTo>
                  <a:pt x="0" y="6926580"/>
                  <a:pt x="40640" y="6997700"/>
                  <a:pt x="102870" y="7039610"/>
                </a:cubicBezTo>
                <a:cubicBezTo>
                  <a:pt x="40640" y="7082790"/>
                  <a:pt x="0" y="7153910"/>
                  <a:pt x="0" y="7233920"/>
                </a:cubicBezTo>
                <a:cubicBezTo>
                  <a:pt x="0" y="7315200"/>
                  <a:pt x="40640" y="7386320"/>
                  <a:pt x="102870" y="7428230"/>
                </a:cubicBezTo>
                <a:cubicBezTo>
                  <a:pt x="40640" y="7470139"/>
                  <a:pt x="0" y="7541260"/>
                  <a:pt x="0" y="7622539"/>
                </a:cubicBezTo>
                <a:cubicBezTo>
                  <a:pt x="0" y="7703819"/>
                  <a:pt x="40640" y="7774939"/>
                  <a:pt x="102870" y="7816849"/>
                </a:cubicBezTo>
                <a:cubicBezTo>
                  <a:pt x="40640" y="7866380"/>
                  <a:pt x="0" y="7937500"/>
                  <a:pt x="0" y="8018780"/>
                </a:cubicBezTo>
                <a:cubicBezTo>
                  <a:pt x="0" y="8100061"/>
                  <a:pt x="40640" y="8171180"/>
                  <a:pt x="102870" y="8213090"/>
                </a:cubicBezTo>
                <a:cubicBezTo>
                  <a:pt x="90170" y="8220710"/>
                  <a:pt x="78740" y="8230870"/>
                  <a:pt x="68580" y="8241030"/>
                </a:cubicBezTo>
                <a:cubicBezTo>
                  <a:pt x="25400" y="8285480"/>
                  <a:pt x="0" y="8346440"/>
                  <a:pt x="0" y="8407400"/>
                </a:cubicBezTo>
                <a:cubicBezTo>
                  <a:pt x="0" y="8469630"/>
                  <a:pt x="25400" y="8529320"/>
                  <a:pt x="68580" y="8573770"/>
                </a:cubicBezTo>
                <a:cubicBezTo>
                  <a:pt x="111760" y="8616950"/>
                  <a:pt x="172720" y="8642350"/>
                  <a:pt x="234950" y="8642350"/>
                </a:cubicBezTo>
                <a:cubicBezTo>
                  <a:pt x="297180" y="8642350"/>
                  <a:pt x="356870" y="8616950"/>
                  <a:pt x="401320" y="8573770"/>
                </a:cubicBezTo>
                <a:cubicBezTo>
                  <a:pt x="412750" y="8562339"/>
                  <a:pt x="422910" y="8549639"/>
                  <a:pt x="430530" y="8536939"/>
                </a:cubicBezTo>
                <a:cubicBezTo>
                  <a:pt x="472440" y="8600439"/>
                  <a:pt x="544830" y="8642349"/>
                  <a:pt x="626110" y="8642349"/>
                </a:cubicBezTo>
                <a:cubicBezTo>
                  <a:pt x="707390" y="8642349"/>
                  <a:pt x="779780" y="8600439"/>
                  <a:pt x="821690" y="8536939"/>
                </a:cubicBezTo>
                <a:cubicBezTo>
                  <a:pt x="863600" y="8600439"/>
                  <a:pt x="935990" y="8642349"/>
                  <a:pt x="1017270" y="8642349"/>
                </a:cubicBezTo>
                <a:cubicBezTo>
                  <a:pt x="1099820" y="8642349"/>
                  <a:pt x="1172210" y="8600439"/>
                  <a:pt x="1212850" y="8536939"/>
                </a:cubicBezTo>
                <a:cubicBezTo>
                  <a:pt x="1254760" y="8600439"/>
                  <a:pt x="1327150" y="8642349"/>
                  <a:pt x="1408430" y="8642349"/>
                </a:cubicBezTo>
                <a:cubicBezTo>
                  <a:pt x="1489710" y="8642349"/>
                  <a:pt x="1562100" y="8600439"/>
                  <a:pt x="1604010" y="8536939"/>
                </a:cubicBezTo>
                <a:cubicBezTo>
                  <a:pt x="1645920" y="8600439"/>
                  <a:pt x="1718310" y="8642349"/>
                  <a:pt x="1799590" y="8642349"/>
                </a:cubicBezTo>
                <a:cubicBezTo>
                  <a:pt x="1880870" y="8642349"/>
                  <a:pt x="1953260" y="8600439"/>
                  <a:pt x="1995170" y="8536939"/>
                </a:cubicBezTo>
                <a:cubicBezTo>
                  <a:pt x="2037080" y="8600439"/>
                  <a:pt x="2109470" y="8642349"/>
                  <a:pt x="2190750" y="8642349"/>
                </a:cubicBezTo>
                <a:cubicBezTo>
                  <a:pt x="2273300" y="8642349"/>
                  <a:pt x="2344420" y="8600439"/>
                  <a:pt x="2386330" y="8536939"/>
                </a:cubicBezTo>
                <a:cubicBezTo>
                  <a:pt x="2428240" y="8600439"/>
                  <a:pt x="2500630" y="8642349"/>
                  <a:pt x="2581910" y="8642349"/>
                </a:cubicBezTo>
                <a:cubicBezTo>
                  <a:pt x="2663190" y="8642349"/>
                  <a:pt x="2735580" y="8600439"/>
                  <a:pt x="2777490" y="8536939"/>
                </a:cubicBezTo>
                <a:cubicBezTo>
                  <a:pt x="2819400" y="8600439"/>
                  <a:pt x="2891790" y="8642349"/>
                  <a:pt x="2973070" y="8642349"/>
                </a:cubicBezTo>
                <a:cubicBezTo>
                  <a:pt x="3055620" y="8642349"/>
                  <a:pt x="3126740" y="8600439"/>
                  <a:pt x="3168650" y="8536939"/>
                </a:cubicBezTo>
                <a:cubicBezTo>
                  <a:pt x="3210560" y="8600439"/>
                  <a:pt x="3282950" y="8642349"/>
                  <a:pt x="3364230" y="8642349"/>
                </a:cubicBezTo>
                <a:cubicBezTo>
                  <a:pt x="3445509" y="8642349"/>
                  <a:pt x="3517900" y="8600439"/>
                  <a:pt x="3559809" y="8536939"/>
                </a:cubicBezTo>
                <a:cubicBezTo>
                  <a:pt x="3601719" y="8600439"/>
                  <a:pt x="3674109" y="8642349"/>
                  <a:pt x="3755389" y="8642349"/>
                </a:cubicBezTo>
                <a:cubicBezTo>
                  <a:pt x="3837939" y="8642349"/>
                  <a:pt x="3909059" y="8600439"/>
                  <a:pt x="3950969" y="8536939"/>
                </a:cubicBezTo>
                <a:cubicBezTo>
                  <a:pt x="3992879" y="8600439"/>
                  <a:pt x="4065269" y="8642349"/>
                  <a:pt x="4146549" y="8642349"/>
                </a:cubicBezTo>
                <a:cubicBezTo>
                  <a:pt x="4227829" y="8642349"/>
                  <a:pt x="4300219" y="8600439"/>
                  <a:pt x="4342129" y="8536939"/>
                </a:cubicBezTo>
                <a:cubicBezTo>
                  <a:pt x="4384039" y="8600439"/>
                  <a:pt x="4456429" y="8642349"/>
                  <a:pt x="4537709" y="8642349"/>
                </a:cubicBezTo>
                <a:cubicBezTo>
                  <a:pt x="4618989" y="8642349"/>
                  <a:pt x="4691379" y="8600439"/>
                  <a:pt x="4733289" y="8536939"/>
                </a:cubicBezTo>
                <a:cubicBezTo>
                  <a:pt x="4775199" y="8600439"/>
                  <a:pt x="4847589" y="8642349"/>
                  <a:pt x="4928869" y="8642349"/>
                </a:cubicBezTo>
                <a:cubicBezTo>
                  <a:pt x="5010149" y="8642349"/>
                  <a:pt x="5082539" y="8600439"/>
                  <a:pt x="5124449" y="8536939"/>
                </a:cubicBezTo>
                <a:cubicBezTo>
                  <a:pt x="5166359" y="8600439"/>
                  <a:pt x="5238749" y="8642349"/>
                  <a:pt x="5320029" y="8642349"/>
                </a:cubicBezTo>
                <a:cubicBezTo>
                  <a:pt x="5401309" y="8642349"/>
                  <a:pt x="5473699" y="8600439"/>
                  <a:pt x="5515609" y="8536939"/>
                </a:cubicBezTo>
                <a:cubicBezTo>
                  <a:pt x="5557519" y="8600439"/>
                  <a:pt x="5629909" y="8642349"/>
                  <a:pt x="5711189" y="8642349"/>
                </a:cubicBezTo>
                <a:cubicBezTo>
                  <a:pt x="5793739" y="8642349"/>
                  <a:pt x="5864859" y="8600439"/>
                  <a:pt x="5906769" y="8536939"/>
                </a:cubicBezTo>
                <a:cubicBezTo>
                  <a:pt x="5915659" y="8549639"/>
                  <a:pt x="5925819" y="8562339"/>
                  <a:pt x="5935978" y="8573770"/>
                </a:cubicBezTo>
                <a:cubicBezTo>
                  <a:pt x="5979158" y="8616950"/>
                  <a:pt x="6040119" y="8642350"/>
                  <a:pt x="6102348" y="8642350"/>
                </a:cubicBezTo>
                <a:cubicBezTo>
                  <a:pt x="6163308" y="8642350"/>
                  <a:pt x="6224269" y="8616950"/>
                  <a:pt x="6268719" y="8573770"/>
                </a:cubicBezTo>
                <a:cubicBezTo>
                  <a:pt x="6311898" y="8529320"/>
                  <a:pt x="6337298" y="8469630"/>
                  <a:pt x="6337298" y="8407400"/>
                </a:cubicBezTo>
                <a:cubicBezTo>
                  <a:pt x="6337298" y="8345170"/>
                  <a:pt x="6311898" y="8285480"/>
                  <a:pt x="6268719" y="8241030"/>
                </a:cubicBezTo>
                <a:cubicBezTo>
                  <a:pt x="6258559" y="8230870"/>
                  <a:pt x="6247128" y="8220711"/>
                  <a:pt x="6234428" y="8213090"/>
                </a:cubicBezTo>
                <a:cubicBezTo>
                  <a:pt x="6296658" y="8171180"/>
                  <a:pt x="6337298" y="8098790"/>
                  <a:pt x="6337298" y="8018780"/>
                </a:cubicBezTo>
                <a:cubicBezTo>
                  <a:pt x="6337298" y="7937500"/>
                  <a:pt x="6296658" y="7866380"/>
                  <a:pt x="6234428" y="7824470"/>
                </a:cubicBezTo>
                <a:cubicBezTo>
                  <a:pt x="6296658" y="7782561"/>
                  <a:pt x="6337298" y="7711440"/>
                  <a:pt x="6337298" y="7630161"/>
                </a:cubicBezTo>
                <a:cubicBezTo>
                  <a:pt x="6337298" y="7548881"/>
                  <a:pt x="6296658" y="7477761"/>
                  <a:pt x="6234428" y="7435851"/>
                </a:cubicBezTo>
                <a:cubicBezTo>
                  <a:pt x="6296658" y="7393941"/>
                  <a:pt x="6337298" y="7321551"/>
                  <a:pt x="6337298" y="7241541"/>
                </a:cubicBezTo>
                <a:cubicBezTo>
                  <a:pt x="6337298" y="7160261"/>
                  <a:pt x="6296658" y="7089141"/>
                  <a:pt x="6234428" y="7047231"/>
                </a:cubicBezTo>
                <a:cubicBezTo>
                  <a:pt x="6296658" y="7005321"/>
                  <a:pt x="6337298" y="6934201"/>
                  <a:pt x="6337298" y="6852921"/>
                </a:cubicBezTo>
                <a:cubicBezTo>
                  <a:pt x="6337298" y="6771642"/>
                  <a:pt x="6296658" y="6700521"/>
                  <a:pt x="6234428" y="6658611"/>
                </a:cubicBezTo>
                <a:cubicBezTo>
                  <a:pt x="6296658" y="6615431"/>
                  <a:pt x="6337298" y="6544311"/>
                  <a:pt x="6337298" y="6464302"/>
                </a:cubicBezTo>
                <a:cubicBezTo>
                  <a:pt x="6337298" y="6383022"/>
                  <a:pt x="6296658" y="6311902"/>
                  <a:pt x="6234428" y="6269992"/>
                </a:cubicBezTo>
                <a:cubicBezTo>
                  <a:pt x="6296658" y="6228082"/>
                  <a:pt x="6337298" y="6156962"/>
                  <a:pt x="6337298" y="6075682"/>
                </a:cubicBezTo>
                <a:cubicBezTo>
                  <a:pt x="6337298" y="5994402"/>
                  <a:pt x="6296658" y="5923282"/>
                  <a:pt x="6234428" y="5881372"/>
                </a:cubicBezTo>
                <a:cubicBezTo>
                  <a:pt x="6296658" y="5839462"/>
                  <a:pt x="6337298" y="5768342"/>
                  <a:pt x="6337298" y="5687062"/>
                </a:cubicBezTo>
                <a:cubicBezTo>
                  <a:pt x="6337298" y="5605782"/>
                  <a:pt x="6296658" y="5534662"/>
                  <a:pt x="6234428" y="5492752"/>
                </a:cubicBezTo>
                <a:cubicBezTo>
                  <a:pt x="6296658" y="5449572"/>
                  <a:pt x="6337298" y="5378452"/>
                  <a:pt x="6337298" y="5298442"/>
                </a:cubicBezTo>
                <a:cubicBezTo>
                  <a:pt x="6337298" y="5217163"/>
                  <a:pt x="6296658" y="5146042"/>
                  <a:pt x="6234428" y="5104133"/>
                </a:cubicBezTo>
                <a:cubicBezTo>
                  <a:pt x="6296658" y="5062223"/>
                  <a:pt x="6337298" y="4991103"/>
                  <a:pt x="6337298" y="4909823"/>
                </a:cubicBezTo>
                <a:cubicBezTo>
                  <a:pt x="6337298" y="4828543"/>
                  <a:pt x="6296658" y="4757423"/>
                  <a:pt x="6234428" y="4715513"/>
                </a:cubicBezTo>
                <a:cubicBezTo>
                  <a:pt x="6296658" y="4672333"/>
                  <a:pt x="6337298" y="4601213"/>
                  <a:pt x="6337298" y="4521203"/>
                </a:cubicBezTo>
                <a:cubicBezTo>
                  <a:pt x="6337298" y="4439923"/>
                  <a:pt x="6296658" y="4368803"/>
                  <a:pt x="6234428" y="4326893"/>
                </a:cubicBezTo>
                <a:cubicBezTo>
                  <a:pt x="6296658" y="4284983"/>
                  <a:pt x="6337298" y="4213863"/>
                  <a:pt x="6337298" y="4132583"/>
                </a:cubicBezTo>
                <a:cubicBezTo>
                  <a:pt x="6337298" y="4051303"/>
                  <a:pt x="6296658" y="3980183"/>
                  <a:pt x="6234428" y="3938274"/>
                </a:cubicBezTo>
                <a:cubicBezTo>
                  <a:pt x="6296658" y="3896364"/>
                  <a:pt x="6337298" y="3825244"/>
                  <a:pt x="6337298" y="3743964"/>
                </a:cubicBezTo>
                <a:cubicBezTo>
                  <a:pt x="6337298" y="3662684"/>
                  <a:pt x="6296658" y="3591564"/>
                  <a:pt x="6234428" y="3549654"/>
                </a:cubicBezTo>
                <a:cubicBezTo>
                  <a:pt x="6296658" y="3506474"/>
                  <a:pt x="6337298" y="3435354"/>
                  <a:pt x="6337298" y="3355344"/>
                </a:cubicBezTo>
                <a:cubicBezTo>
                  <a:pt x="6337298" y="3274064"/>
                  <a:pt x="6296658" y="3202944"/>
                  <a:pt x="6234428" y="3161034"/>
                </a:cubicBezTo>
                <a:cubicBezTo>
                  <a:pt x="6296658" y="3119124"/>
                  <a:pt x="6337298" y="3048004"/>
                  <a:pt x="6337298" y="2966724"/>
                </a:cubicBezTo>
                <a:cubicBezTo>
                  <a:pt x="6337298" y="2885444"/>
                  <a:pt x="6296658" y="2814324"/>
                  <a:pt x="6234428" y="2772414"/>
                </a:cubicBezTo>
                <a:cubicBezTo>
                  <a:pt x="6296658" y="2730504"/>
                  <a:pt x="6337298" y="2659384"/>
                  <a:pt x="6337298" y="2578104"/>
                </a:cubicBezTo>
                <a:cubicBezTo>
                  <a:pt x="6337298" y="2496824"/>
                  <a:pt x="6296658" y="2425704"/>
                  <a:pt x="6234428" y="2383794"/>
                </a:cubicBezTo>
                <a:cubicBezTo>
                  <a:pt x="6296658" y="2341884"/>
                  <a:pt x="6337298" y="2270764"/>
                  <a:pt x="6337298" y="2189484"/>
                </a:cubicBezTo>
                <a:cubicBezTo>
                  <a:pt x="6337298" y="2108204"/>
                  <a:pt x="6296658" y="2037084"/>
                  <a:pt x="6234428" y="1995174"/>
                </a:cubicBezTo>
                <a:cubicBezTo>
                  <a:pt x="6296658" y="1953264"/>
                  <a:pt x="6337298" y="1882144"/>
                  <a:pt x="6337298" y="1800864"/>
                </a:cubicBezTo>
                <a:cubicBezTo>
                  <a:pt x="6337298" y="1719584"/>
                  <a:pt x="6296658" y="1648464"/>
                  <a:pt x="6234428" y="1606554"/>
                </a:cubicBezTo>
                <a:cubicBezTo>
                  <a:pt x="6296658" y="1563374"/>
                  <a:pt x="6337298" y="1492254"/>
                  <a:pt x="6337298" y="1412244"/>
                </a:cubicBezTo>
                <a:cubicBezTo>
                  <a:pt x="6337298" y="1330964"/>
                  <a:pt x="6296658" y="1259844"/>
                  <a:pt x="6234428" y="1217934"/>
                </a:cubicBezTo>
                <a:cubicBezTo>
                  <a:pt x="6296658" y="1176024"/>
                  <a:pt x="6337298" y="1104904"/>
                  <a:pt x="6337298" y="1023624"/>
                </a:cubicBezTo>
                <a:cubicBezTo>
                  <a:pt x="6337298" y="942344"/>
                  <a:pt x="6296658" y="871224"/>
                  <a:pt x="6234428" y="829314"/>
                </a:cubicBezTo>
                <a:cubicBezTo>
                  <a:pt x="6309358" y="775974"/>
                  <a:pt x="6349998" y="704854"/>
                  <a:pt x="6349998" y="624844"/>
                </a:cubicBezTo>
                <a:close/>
              </a:path>
            </a:pathLst>
          </a:custGeom>
          <a:solidFill>
            <a:srgbClr val="FFBD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7" name="Google Shape;54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24001">
            <a:off x="2236303" y="1277431"/>
            <a:ext cx="777725" cy="2117569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27"/>
          <p:cNvSpPr txBox="1"/>
          <p:nvPr/>
        </p:nvSpPr>
        <p:spPr>
          <a:xfrm>
            <a:off x="6131650" y="3462501"/>
            <a:ext cx="1131986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The code for this Drawing has been attached. Use the same as a reference for your own creation.</a:t>
            </a:r>
            <a:endParaRPr/>
          </a:p>
        </p:txBody>
      </p:sp>
      <p:sp>
        <p:nvSpPr>
          <p:cNvPr id="549" name="Google Shape;549;p27"/>
          <p:cNvSpPr txBox="1"/>
          <p:nvPr/>
        </p:nvSpPr>
        <p:spPr>
          <a:xfrm>
            <a:off x="5518275" y="768325"/>
            <a:ext cx="121215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ELEMENTS IN 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TURTLE DRAWING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0" name="Google Shape;55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8517" y="3856013"/>
            <a:ext cx="4158444" cy="3509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9EBA1"/>
        </a:solid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8"/>
          <p:cNvSpPr/>
          <p:nvPr/>
        </p:nvSpPr>
        <p:spPr>
          <a:xfrm>
            <a:off x="923270" y="1023117"/>
            <a:ext cx="16447044" cy="8355747"/>
          </a:xfrm>
          <a:custGeom>
            <a:rect b="b" l="l" r="r" t="t"/>
            <a:pathLst>
              <a:path extrusionOk="0" h="1900663" w="3741172">
                <a:moveTo>
                  <a:pt x="3729742" y="27940"/>
                </a:moveTo>
                <a:cubicBezTo>
                  <a:pt x="3720852" y="24130"/>
                  <a:pt x="3711961" y="21590"/>
                  <a:pt x="3703072" y="21590"/>
                </a:cubicBezTo>
                <a:cubicBezTo>
                  <a:pt x="3676402" y="20320"/>
                  <a:pt x="3621115" y="20320"/>
                  <a:pt x="3560042" y="17780"/>
                </a:cubicBezTo>
                <a:cubicBezTo>
                  <a:pt x="3420444" y="12700"/>
                  <a:pt x="3283754" y="6350"/>
                  <a:pt x="3144156" y="3810"/>
                </a:cubicBezTo>
                <a:cubicBezTo>
                  <a:pt x="3030733" y="1270"/>
                  <a:pt x="2920218" y="3810"/>
                  <a:pt x="2806795" y="2540"/>
                </a:cubicBezTo>
                <a:cubicBezTo>
                  <a:pt x="2757354" y="2540"/>
                  <a:pt x="2707913" y="0"/>
                  <a:pt x="2658472" y="2540"/>
                </a:cubicBezTo>
                <a:cubicBezTo>
                  <a:pt x="2539232" y="10160"/>
                  <a:pt x="2419992" y="11430"/>
                  <a:pt x="2297844" y="8890"/>
                </a:cubicBezTo>
                <a:cubicBezTo>
                  <a:pt x="2236770" y="7620"/>
                  <a:pt x="2175696" y="7620"/>
                  <a:pt x="2114622" y="7620"/>
                </a:cubicBezTo>
                <a:cubicBezTo>
                  <a:pt x="2004107" y="7620"/>
                  <a:pt x="1893592" y="7620"/>
                  <a:pt x="1783077" y="6350"/>
                </a:cubicBezTo>
                <a:cubicBezTo>
                  <a:pt x="1666745" y="5080"/>
                  <a:pt x="520879" y="2540"/>
                  <a:pt x="407456" y="1270"/>
                </a:cubicBezTo>
                <a:cubicBezTo>
                  <a:pt x="314390" y="0"/>
                  <a:pt x="224233" y="1270"/>
                  <a:pt x="131168" y="1270"/>
                </a:cubicBezTo>
                <a:cubicBezTo>
                  <a:pt x="67186" y="1270"/>
                  <a:pt x="33020" y="3810"/>
                  <a:pt x="5080" y="5080"/>
                </a:cubicBezTo>
                <a:cubicBezTo>
                  <a:pt x="3810" y="5080"/>
                  <a:pt x="2540" y="7620"/>
                  <a:pt x="0" y="8890"/>
                </a:cubicBezTo>
                <a:cubicBezTo>
                  <a:pt x="1270" y="21590"/>
                  <a:pt x="3810" y="34290"/>
                  <a:pt x="5080" y="46990"/>
                </a:cubicBezTo>
                <a:cubicBezTo>
                  <a:pt x="15240" y="124476"/>
                  <a:pt x="16510" y="205692"/>
                  <a:pt x="17780" y="285483"/>
                </a:cubicBezTo>
                <a:cubicBezTo>
                  <a:pt x="19050" y="366700"/>
                  <a:pt x="17780" y="447916"/>
                  <a:pt x="16510" y="530557"/>
                </a:cubicBezTo>
                <a:cubicBezTo>
                  <a:pt x="15240" y="614622"/>
                  <a:pt x="2540" y="1496601"/>
                  <a:pt x="2540" y="1580667"/>
                </a:cubicBezTo>
                <a:cubicBezTo>
                  <a:pt x="2540" y="1663308"/>
                  <a:pt x="1270" y="1745949"/>
                  <a:pt x="0" y="1828589"/>
                </a:cubicBezTo>
                <a:cubicBezTo>
                  <a:pt x="0" y="1846053"/>
                  <a:pt x="3810" y="1856213"/>
                  <a:pt x="15240" y="1861293"/>
                </a:cubicBezTo>
                <a:cubicBezTo>
                  <a:pt x="22860" y="1865103"/>
                  <a:pt x="31750" y="1867643"/>
                  <a:pt x="40640" y="1868913"/>
                </a:cubicBezTo>
                <a:cubicBezTo>
                  <a:pt x="128260" y="1873993"/>
                  <a:pt x="238775" y="1877803"/>
                  <a:pt x="349290" y="1882882"/>
                </a:cubicBezTo>
                <a:cubicBezTo>
                  <a:pt x="410364" y="1885422"/>
                  <a:pt x="471438" y="1890503"/>
                  <a:pt x="532512" y="1891772"/>
                </a:cubicBezTo>
                <a:cubicBezTo>
                  <a:pt x="634302" y="1894313"/>
                  <a:pt x="1768535" y="1895582"/>
                  <a:pt x="1870325" y="1896853"/>
                </a:cubicBezTo>
                <a:cubicBezTo>
                  <a:pt x="1884867" y="1896853"/>
                  <a:pt x="1899408" y="1896853"/>
                  <a:pt x="1913949" y="1896853"/>
                </a:cubicBezTo>
                <a:cubicBezTo>
                  <a:pt x="1983748" y="1896853"/>
                  <a:pt x="2056456" y="1895582"/>
                  <a:pt x="2126255" y="1895582"/>
                </a:cubicBezTo>
                <a:cubicBezTo>
                  <a:pt x="2207687" y="1895582"/>
                  <a:pt x="2286211" y="1896853"/>
                  <a:pt x="2367643" y="1896853"/>
                </a:cubicBezTo>
                <a:cubicBezTo>
                  <a:pt x="2486883" y="1896853"/>
                  <a:pt x="2609031" y="1896853"/>
                  <a:pt x="2728271" y="1896853"/>
                </a:cubicBezTo>
                <a:cubicBezTo>
                  <a:pt x="2838786" y="1896853"/>
                  <a:pt x="2949301" y="1898122"/>
                  <a:pt x="3059816" y="1899393"/>
                </a:cubicBezTo>
                <a:cubicBezTo>
                  <a:pt x="3109257" y="1899393"/>
                  <a:pt x="3161606" y="1900663"/>
                  <a:pt x="3211047" y="1900663"/>
                </a:cubicBezTo>
                <a:cubicBezTo>
                  <a:pt x="3371002" y="1899393"/>
                  <a:pt x="3528050" y="1893043"/>
                  <a:pt x="3680211" y="1893043"/>
                </a:cubicBezTo>
                <a:cubicBezTo>
                  <a:pt x="3684022" y="1893043"/>
                  <a:pt x="3689102" y="1890503"/>
                  <a:pt x="3692911" y="1887963"/>
                </a:cubicBezTo>
                <a:cubicBezTo>
                  <a:pt x="3697992" y="1884153"/>
                  <a:pt x="3700531" y="1877803"/>
                  <a:pt x="3703072" y="1875263"/>
                </a:cubicBezTo>
                <a:cubicBezTo>
                  <a:pt x="3704342" y="1818616"/>
                  <a:pt x="3705611" y="1758772"/>
                  <a:pt x="3706881" y="1698929"/>
                </a:cubicBezTo>
                <a:cubicBezTo>
                  <a:pt x="3708152" y="1606314"/>
                  <a:pt x="3718311" y="717211"/>
                  <a:pt x="3719581" y="624596"/>
                </a:cubicBezTo>
                <a:cubicBezTo>
                  <a:pt x="3719581" y="569027"/>
                  <a:pt x="3720852" y="513458"/>
                  <a:pt x="3722122" y="457890"/>
                </a:cubicBezTo>
                <a:cubicBezTo>
                  <a:pt x="3723392" y="398046"/>
                  <a:pt x="3724661" y="338203"/>
                  <a:pt x="3727202" y="278359"/>
                </a:cubicBezTo>
                <a:cubicBezTo>
                  <a:pt x="3728472" y="242738"/>
                  <a:pt x="3728472" y="205692"/>
                  <a:pt x="3733552" y="170071"/>
                </a:cubicBezTo>
                <a:cubicBezTo>
                  <a:pt x="3738631" y="127326"/>
                  <a:pt x="3741172" y="86005"/>
                  <a:pt x="3739902" y="44450"/>
                </a:cubicBezTo>
                <a:cubicBezTo>
                  <a:pt x="3739902" y="38100"/>
                  <a:pt x="3736092" y="30480"/>
                  <a:pt x="3729742" y="27940"/>
                </a:cubicBezTo>
                <a:close/>
              </a:path>
            </a:pathLst>
          </a:custGeom>
          <a:solidFill>
            <a:srgbClr val="FFF9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8"/>
          <p:cNvSpPr txBox="1"/>
          <p:nvPr/>
        </p:nvSpPr>
        <p:spPr>
          <a:xfrm>
            <a:off x="2589360" y="1784051"/>
            <a:ext cx="131094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u="none">
                <a:solidFill>
                  <a:srgbClr val="272626"/>
                </a:solidFill>
                <a:latin typeface="Erica One"/>
                <a:ea typeface="Erica One"/>
                <a:cs typeface="Erica One"/>
                <a:sym typeface="Erica One"/>
              </a:rPr>
              <a:t>USE THESE IMAGES </a:t>
            </a:r>
            <a:endParaRPr sz="7000" u="none">
              <a:solidFill>
                <a:srgbClr val="272626"/>
              </a:solidFill>
              <a:latin typeface="Erica One"/>
              <a:ea typeface="Erica One"/>
              <a:cs typeface="Erica One"/>
              <a:sym typeface="Erica O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u="none">
                <a:solidFill>
                  <a:srgbClr val="272626"/>
                </a:solidFill>
                <a:latin typeface="Erica One"/>
                <a:ea typeface="Erica One"/>
                <a:cs typeface="Erica One"/>
                <a:sym typeface="Erica One"/>
              </a:rPr>
              <a:t>AS REFERENCE</a:t>
            </a:r>
            <a:endParaRPr/>
          </a:p>
        </p:txBody>
      </p:sp>
      <p:pic>
        <p:nvPicPr>
          <p:cNvPr id="557" name="Google Shape;55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8302" y="198850"/>
            <a:ext cx="2402117" cy="1491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837182">
            <a:off x="14742592" y="8133903"/>
            <a:ext cx="3508956" cy="110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94850" y="4689846"/>
            <a:ext cx="3341653" cy="281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08084" y="4603191"/>
            <a:ext cx="3307418" cy="307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018965" y="4532803"/>
            <a:ext cx="3037471" cy="301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573754" y="4532803"/>
            <a:ext cx="3976859" cy="3175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9EBA1"/>
        </a:solidFill>
      </p:bgPr>
    </p:bg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9"/>
          <p:cNvSpPr/>
          <p:nvPr/>
        </p:nvSpPr>
        <p:spPr>
          <a:xfrm>
            <a:off x="923270" y="1023117"/>
            <a:ext cx="16447044" cy="8355747"/>
          </a:xfrm>
          <a:custGeom>
            <a:rect b="b" l="l" r="r" t="t"/>
            <a:pathLst>
              <a:path extrusionOk="0" h="1900663" w="3741172">
                <a:moveTo>
                  <a:pt x="3729742" y="27940"/>
                </a:moveTo>
                <a:cubicBezTo>
                  <a:pt x="3720852" y="24130"/>
                  <a:pt x="3711961" y="21590"/>
                  <a:pt x="3703072" y="21590"/>
                </a:cubicBezTo>
                <a:cubicBezTo>
                  <a:pt x="3676402" y="20320"/>
                  <a:pt x="3621115" y="20320"/>
                  <a:pt x="3560042" y="17780"/>
                </a:cubicBezTo>
                <a:cubicBezTo>
                  <a:pt x="3420444" y="12700"/>
                  <a:pt x="3283754" y="6350"/>
                  <a:pt x="3144156" y="3810"/>
                </a:cubicBezTo>
                <a:cubicBezTo>
                  <a:pt x="3030733" y="1270"/>
                  <a:pt x="2920218" y="3810"/>
                  <a:pt x="2806795" y="2540"/>
                </a:cubicBezTo>
                <a:cubicBezTo>
                  <a:pt x="2757354" y="2540"/>
                  <a:pt x="2707913" y="0"/>
                  <a:pt x="2658472" y="2540"/>
                </a:cubicBezTo>
                <a:cubicBezTo>
                  <a:pt x="2539232" y="10160"/>
                  <a:pt x="2419992" y="11430"/>
                  <a:pt x="2297844" y="8890"/>
                </a:cubicBezTo>
                <a:cubicBezTo>
                  <a:pt x="2236770" y="7620"/>
                  <a:pt x="2175696" y="7620"/>
                  <a:pt x="2114622" y="7620"/>
                </a:cubicBezTo>
                <a:cubicBezTo>
                  <a:pt x="2004107" y="7620"/>
                  <a:pt x="1893592" y="7620"/>
                  <a:pt x="1783077" y="6350"/>
                </a:cubicBezTo>
                <a:cubicBezTo>
                  <a:pt x="1666745" y="5080"/>
                  <a:pt x="520879" y="2540"/>
                  <a:pt x="407456" y="1270"/>
                </a:cubicBezTo>
                <a:cubicBezTo>
                  <a:pt x="314390" y="0"/>
                  <a:pt x="224233" y="1270"/>
                  <a:pt x="131168" y="1270"/>
                </a:cubicBezTo>
                <a:cubicBezTo>
                  <a:pt x="67186" y="1270"/>
                  <a:pt x="33020" y="3810"/>
                  <a:pt x="5080" y="5080"/>
                </a:cubicBezTo>
                <a:cubicBezTo>
                  <a:pt x="3810" y="5080"/>
                  <a:pt x="2540" y="7620"/>
                  <a:pt x="0" y="8890"/>
                </a:cubicBezTo>
                <a:cubicBezTo>
                  <a:pt x="1270" y="21590"/>
                  <a:pt x="3810" y="34290"/>
                  <a:pt x="5080" y="46990"/>
                </a:cubicBezTo>
                <a:cubicBezTo>
                  <a:pt x="15240" y="124476"/>
                  <a:pt x="16510" y="205692"/>
                  <a:pt x="17780" y="285483"/>
                </a:cubicBezTo>
                <a:cubicBezTo>
                  <a:pt x="19050" y="366700"/>
                  <a:pt x="17780" y="447916"/>
                  <a:pt x="16510" y="530557"/>
                </a:cubicBezTo>
                <a:cubicBezTo>
                  <a:pt x="15240" y="614622"/>
                  <a:pt x="2540" y="1496601"/>
                  <a:pt x="2540" y="1580667"/>
                </a:cubicBezTo>
                <a:cubicBezTo>
                  <a:pt x="2540" y="1663308"/>
                  <a:pt x="1270" y="1745949"/>
                  <a:pt x="0" y="1828589"/>
                </a:cubicBezTo>
                <a:cubicBezTo>
                  <a:pt x="0" y="1846053"/>
                  <a:pt x="3810" y="1856213"/>
                  <a:pt x="15240" y="1861293"/>
                </a:cubicBezTo>
                <a:cubicBezTo>
                  <a:pt x="22860" y="1865103"/>
                  <a:pt x="31750" y="1867643"/>
                  <a:pt x="40640" y="1868913"/>
                </a:cubicBezTo>
                <a:cubicBezTo>
                  <a:pt x="128260" y="1873993"/>
                  <a:pt x="238775" y="1877803"/>
                  <a:pt x="349290" y="1882882"/>
                </a:cubicBezTo>
                <a:cubicBezTo>
                  <a:pt x="410364" y="1885422"/>
                  <a:pt x="471438" y="1890503"/>
                  <a:pt x="532512" y="1891772"/>
                </a:cubicBezTo>
                <a:cubicBezTo>
                  <a:pt x="634302" y="1894313"/>
                  <a:pt x="1768535" y="1895582"/>
                  <a:pt x="1870325" y="1896853"/>
                </a:cubicBezTo>
                <a:cubicBezTo>
                  <a:pt x="1884867" y="1896853"/>
                  <a:pt x="1899408" y="1896853"/>
                  <a:pt x="1913949" y="1896853"/>
                </a:cubicBezTo>
                <a:cubicBezTo>
                  <a:pt x="1983748" y="1896853"/>
                  <a:pt x="2056456" y="1895582"/>
                  <a:pt x="2126255" y="1895582"/>
                </a:cubicBezTo>
                <a:cubicBezTo>
                  <a:pt x="2207687" y="1895582"/>
                  <a:pt x="2286211" y="1896853"/>
                  <a:pt x="2367643" y="1896853"/>
                </a:cubicBezTo>
                <a:cubicBezTo>
                  <a:pt x="2486883" y="1896853"/>
                  <a:pt x="2609031" y="1896853"/>
                  <a:pt x="2728271" y="1896853"/>
                </a:cubicBezTo>
                <a:cubicBezTo>
                  <a:pt x="2838786" y="1896853"/>
                  <a:pt x="2949301" y="1898122"/>
                  <a:pt x="3059816" y="1899393"/>
                </a:cubicBezTo>
                <a:cubicBezTo>
                  <a:pt x="3109257" y="1899393"/>
                  <a:pt x="3161606" y="1900663"/>
                  <a:pt x="3211047" y="1900663"/>
                </a:cubicBezTo>
                <a:cubicBezTo>
                  <a:pt x="3371002" y="1899393"/>
                  <a:pt x="3528050" y="1893043"/>
                  <a:pt x="3680211" y="1893043"/>
                </a:cubicBezTo>
                <a:cubicBezTo>
                  <a:pt x="3684022" y="1893043"/>
                  <a:pt x="3689102" y="1890503"/>
                  <a:pt x="3692911" y="1887963"/>
                </a:cubicBezTo>
                <a:cubicBezTo>
                  <a:pt x="3697992" y="1884153"/>
                  <a:pt x="3700531" y="1877803"/>
                  <a:pt x="3703072" y="1875263"/>
                </a:cubicBezTo>
                <a:cubicBezTo>
                  <a:pt x="3704342" y="1818616"/>
                  <a:pt x="3705611" y="1758772"/>
                  <a:pt x="3706881" y="1698929"/>
                </a:cubicBezTo>
                <a:cubicBezTo>
                  <a:pt x="3708152" y="1606314"/>
                  <a:pt x="3718311" y="717211"/>
                  <a:pt x="3719581" y="624596"/>
                </a:cubicBezTo>
                <a:cubicBezTo>
                  <a:pt x="3719581" y="569027"/>
                  <a:pt x="3720852" y="513458"/>
                  <a:pt x="3722122" y="457890"/>
                </a:cubicBezTo>
                <a:cubicBezTo>
                  <a:pt x="3723392" y="398046"/>
                  <a:pt x="3724661" y="338203"/>
                  <a:pt x="3727202" y="278359"/>
                </a:cubicBezTo>
                <a:cubicBezTo>
                  <a:pt x="3728472" y="242738"/>
                  <a:pt x="3728472" y="205692"/>
                  <a:pt x="3733552" y="170071"/>
                </a:cubicBezTo>
                <a:cubicBezTo>
                  <a:pt x="3738631" y="127326"/>
                  <a:pt x="3741172" y="86005"/>
                  <a:pt x="3739902" y="44450"/>
                </a:cubicBezTo>
                <a:cubicBezTo>
                  <a:pt x="3739902" y="38100"/>
                  <a:pt x="3736092" y="30480"/>
                  <a:pt x="3729742" y="27940"/>
                </a:cubicBezTo>
                <a:close/>
              </a:path>
            </a:pathLst>
          </a:custGeom>
          <a:solidFill>
            <a:srgbClr val="FFF9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8" name="Google Shape;56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8302" y="198850"/>
            <a:ext cx="2402117" cy="1491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837182">
            <a:off x="14742592" y="8133903"/>
            <a:ext cx="3508956" cy="110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2600" y="4640004"/>
            <a:ext cx="5548962" cy="3266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29460" y="4865299"/>
            <a:ext cx="7369178" cy="3010161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29"/>
          <p:cNvSpPr txBox="1"/>
          <p:nvPr/>
        </p:nvSpPr>
        <p:spPr>
          <a:xfrm>
            <a:off x="2589360" y="1784051"/>
            <a:ext cx="131094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u="none">
                <a:solidFill>
                  <a:srgbClr val="272626"/>
                </a:solidFill>
                <a:latin typeface="Erica One"/>
                <a:ea typeface="Erica One"/>
                <a:cs typeface="Erica One"/>
                <a:sym typeface="Erica One"/>
              </a:rPr>
              <a:t>USE THESE IMAGES </a:t>
            </a:r>
            <a:endParaRPr sz="7000" u="none">
              <a:solidFill>
                <a:srgbClr val="272626"/>
              </a:solidFill>
              <a:latin typeface="Erica One"/>
              <a:ea typeface="Erica One"/>
              <a:cs typeface="Erica One"/>
              <a:sym typeface="Erica O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u="none">
                <a:solidFill>
                  <a:srgbClr val="272626"/>
                </a:solidFill>
                <a:latin typeface="Erica One"/>
                <a:ea typeface="Erica One"/>
                <a:cs typeface="Erica One"/>
                <a:sym typeface="Erica One"/>
              </a:rPr>
              <a:t>AS REFERENCE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ED8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g3310e99b574_0_600"/>
          <p:cNvPicPr preferRelativeResize="0"/>
          <p:nvPr/>
        </p:nvPicPr>
        <p:blipFill rotWithShape="1">
          <a:blip r:embed="rId3">
            <a:alphaModFix amt="20000"/>
          </a:blip>
          <a:srcRect b="43785" l="0" r="0" t="0"/>
          <a:stretch/>
        </p:blipFill>
        <p:spPr>
          <a:xfrm>
            <a:off x="0" y="6607"/>
            <a:ext cx="18288001" cy="10280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3310e99b574_0_6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697473">
            <a:off x="10477011" y="-11777"/>
            <a:ext cx="1101434" cy="107940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3310e99b574_0_600"/>
          <p:cNvSpPr/>
          <p:nvPr/>
        </p:nvSpPr>
        <p:spPr>
          <a:xfrm>
            <a:off x="0" y="0"/>
            <a:ext cx="1476300" cy="10287000"/>
          </a:xfrm>
          <a:prstGeom prst="rect">
            <a:avLst/>
          </a:prstGeom>
          <a:solidFill>
            <a:srgbClr val="FDF5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3310e99b574_0_600"/>
          <p:cNvSpPr txBox="1"/>
          <p:nvPr/>
        </p:nvSpPr>
        <p:spPr>
          <a:xfrm>
            <a:off x="3813723" y="412615"/>
            <a:ext cx="117699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0" u="none" cap="none" strike="noStrike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Turtle FEATURES</a:t>
            </a:r>
            <a:endParaRPr b="0" i="0" sz="10000" u="none" cap="none" strike="noStrike">
              <a:solidFill>
                <a:srgbClr val="002060"/>
              </a:solidFill>
              <a:latin typeface="Erica One"/>
              <a:ea typeface="Erica One"/>
              <a:cs typeface="Erica One"/>
              <a:sym typeface="Erica One"/>
            </a:endParaRPr>
          </a:p>
        </p:txBody>
      </p:sp>
      <p:pic>
        <p:nvPicPr>
          <p:cNvPr id="194" name="Google Shape;194;g3310e99b574_0_6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487986">
            <a:off x="16030565" y="129330"/>
            <a:ext cx="1810452" cy="192229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3310e99b574_0_600"/>
          <p:cNvSpPr/>
          <p:nvPr/>
        </p:nvSpPr>
        <p:spPr>
          <a:xfrm>
            <a:off x="1752599" y="3060858"/>
            <a:ext cx="13267594" cy="6959384"/>
          </a:xfrm>
          <a:custGeom>
            <a:rect b="b" l="l" r="r" t="t"/>
            <a:pathLst>
              <a:path extrusionOk="0" h="3510408" w="13136232">
                <a:moveTo>
                  <a:pt x="12629792" y="3493489"/>
                </a:moveTo>
                <a:cubicBezTo>
                  <a:pt x="12629792" y="3493489"/>
                  <a:pt x="12392796" y="3483520"/>
                  <a:pt x="12030657" y="3496964"/>
                </a:cubicBezTo>
                <a:cubicBezTo>
                  <a:pt x="11668519" y="3510408"/>
                  <a:pt x="490924" y="3510408"/>
                  <a:pt x="490924" y="3510408"/>
                </a:cubicBezTo>
                <a:cubicBezTo>
                  <a:pt x="245502" y="3510408"/>
                  <a:pt x="32509" y="3413140"/>
                  <a:pt x="31032" y="3253026"/>
                </a:cubicBezTo>
                <a:cubicBezTo>
                  <a:pt x="31032" y="3253026"/>
                  <a:pt x="0" y="1950484"/>
                  <a:pt x="0" y="606979"/>
                </a:cubicBezTo>
                <a:cubicBezTo>
                  <a:pt x="0" y="392820"/>
                  <a:pt x="15517" y="249246"/>
                  <a:pt x="15517" y="249246"/>
                </a:cubicBezTo>
                <a:cubicBezTo>
                  <a:pt x="15518" y="120578"/>
                  <a:pt x="1" y="0"/>
                  <a:pt x="459892" y="8134"/>
                </a:cubicBezTo>
                <a:cubicBezTo>
                  <a:pt x="459892" y="8134"/>
                  <a:pt x="1144663" y="28433"/>
                  <a:pt x="1627778" y="20834"/>
                </a:cubicBezTo>
                <a:cubicBezTo>
                  <a:pt x="2144992" y="12700"/>
                  <a:pt x="12583244" y="0"/>
                  <a:pt x="12583244" y="0"/>
                </a:cubicBezTo>
                <a:cubicBezTo>
                  <a:pt x="12895144" y="0"/>
                  <a:pt x="13128573" y="101069"/>
                  <a:pt x="13120715" y="303616"/>
                </a:cubicBezTo>
                <a:cubicBezTo>
                  <a:pt x="13120715" y="303616"/>
                  <a:pt x="13118720" y="1831002"/>
                  <a:pt x="13127476" y="2553439"/>
                </a:cubicBezTo>
                <a:cubicBezTo>
                  <a:pt x="13136232" y="2846740"/>
                  <a:pt x="13089683" y="3179812"/>
                  <a:pt x="13089683" y="3179812"/>
                </a:cubicBezTo>
                <a:cubicBezTo>
                  <a:pt x="13086718" y="3359837"/>
                  <a:pt x="12875214" y="3493489"/>
                  <a:pt x="12629792" y="3493489"/>
                </a:cubicBezTo>
                <a:close/>
              </a:path>
            </a:pathLst>
          </a:custGeom>
          <a:solidFill>
            <a:srgbClr val="FF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g3310e99b574_0_60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75255" y="1264175"/>
            <a:ext cx="1061203" cy="1061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3310e99b574_0_60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2459455">
            <a:off x="784227" y="882930"/>
            <a:ext cx="2058224" cy="47731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3310e99b574_0_600"/>
          <p:cNvSpPr txBox="1"/>
          <p:nvPr/>
        </p:nvSpPr>
        <p:spPr>
          <a:xfrm>
            <a:off x="1981200" y="3282196"/>
            <a:ext cx="117348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A0C7"/>
              </a:buClr>
              <a:buSzPts val="6000"/>
              <a:buFont typeface="Overlock"/>
              <a:buNone/>
            </a:pPr>
            <a:r>
              <a:rPr b="0" i="0" lang="en-US" sz="60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Turtle provides the following functions to draw, paint and create graphics designs:</a:t>
            </a:r>
            <a:endParaRPr b="1" i="0" sz="6000" u="none" cap="none" strike="noStrike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99" name="Google Shape;199;g3310e99b574_0_60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1099935">
            <a:off x="14374809" y="5154902"/>
            <a:ext cx="3772754" cy="554124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3310e99b574_0_600"/>
          <p:cNvSpPr txBox="1"/>
          <p:nvPr/>
        </p:nvSpPr>
        <p:spPr>
          <a:xfrm rot="965000">
            <a:off x="14785074" y="5966526"/>
            <a:ext cx="3012614" cy="3540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Kindly refer to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PPT-T2 on Turtle Features and PPT-T3 on Other Turtle Features before proceeding with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this one.</a:t>
            </a:r>
            <a:endParaRPr sz="28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descr="cute turtle - Clipart World" id="201" name="Google Shape;201;g3310e99b574_0_60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677400" y="5905500"/>
            <a:ext cx="4327705" cy="352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9EBA1"/>
        </a:solid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0"/>
          <p:cNvSpPr/>
          <p:nvPr/>
        </p:nvSpPr>
        <p:spPr>
          <a:xfrm>
            <a:off x="923270" y="1023117"/>
            <a:ext cx="16447044" cy="8355747"/>
          </a:xfrm>
          <a:custGeom>
            <a:rect b="b" l="l" r="r" t="t"/>
            <a:pathLst>
              <a:path extrusionOk="0" h="1900663" w="3741172">
                <a:moveTo>
                  <a:pt x="3729742" y="27940"/>
                </a:moveTo>
                <a:cubicBezTo>
                  <a:pt x="3720852" y="24130"/>
                  <a:pt x="3711961" y="21590"/>
                  <a:pt x="3703072" y="21590"/>
                </a:cubicBezTo>
                <a:cubicBezTo>
                  <a:pt x="3676402" y="20320"/>
                  <a:pt x="3621115" y="20320"/>
                  <a:pt x="3560042" y="17780"/>
                </a:cubicBezTo>
                <a:cubicBezTo>
                  <a:pt x="3420444" y="12700"/>
                  <a:pt x="3283754" y="6350"/>
                  <a:pt x="3144156" y="3810"/>
                </a:cubicBezTo>
                <a:cubicBezTo>
                  <a:pt x="3030733" y="1270"/>
                  <a:pt x="2920218" y="3810"/>
                  <a:pt x="2806795" y="2540"/>
                </a:cubicBezTo>
                <a:cubicBezTo>
                  <a:pt x="2757354" y="2540"/>
                  <a:pt x="2707913" y="0"/>
                  <a:pt x="2658472" y="2540"/>
                </a:cubicBezTo>
                <a:cubicBezTo>
                  <a:pt x="2539232" y="10160"/>
                  <a:pt x="2419992" y="11430"/>
                  <a:pt x="2297844" y="8890"/>
                </a:cubicBezTo>
                <a:cubicBezTo>
                  <a:pt x="2236770" y="7620"/>
                  <a:pt x="2175696" y="7620"/>
                  <a:pt x="2114622" y="7620"/>
                </a:cubicBezTo>
                <a:cubicBezTo>
                  <a:pt x="2004107" y="7620"/>
                  <a:pt x="1893592" y="7620"/>
                  <a:pt x="1783077" y="6350"/>
                </a:cubicBezTo>
                <a:cubicBezTo>
                  <a:pt x="1666745" y="5080"/>
                  <a:pt x="520879" y="2540"/>
                  <a:pt x="407456" y="1270"/>
                </a:cubicBezTo>
                <a:cubicBezTo>
                  <a:pt x="314390" y="0"/>
                  <a:pt x="224233" y="1270"/>
                  <a:pt x="131168" y="1270"/>
                </a:cubicBezTo>
                <a:cubicBezTo>
                  <a:pt x="67186" y="1270"/>
                  <a:pt x="33020" y="3810"/>
                  <a:pt x="5080" y="5080"/>
                </a:cubicBezTo>
                <a:cubicBezTo>
                  <a:pt x="3810" y="5080"/>
                  <a:pt x="2540" y="7620"/>
                  <a:pt x="0" y="8890"/>
                </a:cubicBezTo>
                <a:cubicBezTo>
                  <a:pt x="1270" y="21590"/>
                  <a:pt x="3810" y="34290"/>
                  <a:pt x="5080" y="46990"/>
                </a:cubicBezTo>
                <a:cubicBezTo>
                  <a:pt x="15240" y="124476"/>
                  <a:pt x="16510" y="205692"/>
                  <a:pt x="17780" y="285483"/>
                </a:cubicBezTo>
                <a:cubicBezTo>
                  <a:pt x="19050" y="366700"/>
                  <a:pt x="17780" y="447916"/>
                  <a:pt x="16510" y="530557"/>
                </a:cubicBezTo>
                <a:cubicBezTo>
                  <a:pt x="15240" y="614622"/>
                  <a:pt x="2540" y="1496601"/>
                  <a:pt x="2540" y="1580667"/>
                </a:cubicBezTo>
                <a:cubicBezTo>
                  <a:pt x="2540" y="1663308"/>
                  <a:pt x="1270" y="1745949"/>
                  <a:pt x="0" y="1828589"/>
                </a:cubicBezTo>
                <a:cubicBezTo>
                  <a:pt x="0" y="1846053"/>
                  <a:pt x="3810" y="1856213"/>
                  <a:pt x="15240" y="1861293"/>
                </a:cubicBezTo>
                <a:cubicBezTo>
                  <a:pt x="22860" y="1865103"/>
                  <a:pt x="31750" y="1867643"/>
                  <a:pt x="40640" y="1868913"/>
                </a:cubicBezTo>
                <a:cubicBezTo>
                  <a:pt x="128260" y="1873993"/>
                  <a:pt x="238775" y="1877803"/>
                  <a:pt x="349290" y="1882882"/>
                </a:cubicBezTo>
                <a:cubicBezTo>
                  <a:pt x="410364" y="1885422"/>
                  <a:pt x="471438" y="1890503"/>
                  <a:pt x="532512" y="1891772"/>
                </a:cubicBezTo>
                <a:cubicBezTo>
                  <a:pt x="634302" y="1894313"/>
                  <a:pt x="1768535" y="1895582"/>
                  <a:pt x="1870325" y="1896853"/>
                </a:cubicBezTo>
                <a:cubicBezTo>
                  <a:pt x="1884867" y="1896853"/>
                  <a:pt x="1899408" y="1896853"/>
                  <a:pt x="1913949" y="1896853"/>
                </a:cubicBezTo>
                <a:cubicBezTo>
                  <a:pt x="1983748" y="1896853"/>
                  <a:pt x="2056456" y="1895582"/>
                  <a:pt x="2126255" y="1895582"/>
                </a:cubicBezTo>
                <a:cubicBezTo>
                  <a:pt x="2207687" y="1895582"/>
                  <a:pt x="2286211" y="1896853"/>
                  <a:pt x="2367643" y="1896853"/>
                </a:cubicBezTo>
                <a:cubicBezTo>
                  <a:pt x="2486883" y="1896853"/>
                  <a:pt x="2609031" y="1896853"/>
                  <a:pt x="2728271" y="1896853"/>
                </a:cubicBezTo>
                <a:cubicBezTo>
                  <a:pt x="2838786" y="1896853"/>
                  <a:pt x="2949301" y="1898122"/>
                  <a:pt x="3059816" y="1899393"/>
                </a:cubicBezTo>
                <a:cubicBezTo>
                  <a:pt x="3109257" y="1899393"/>
                  <a:pt x="3161606" y="1900663"/>
                  <a:pt x="3211047" y="1900663"/>
                </a:cubicBezTo>
                <a:cubicBezTo>
                  <a:pt x="3371002" y="1899393"/>
                  <a:pt x="3528050" y="1893043"/>
                  <a:pt x="3680211" y="1893043"/>
                </a:cubicBezTo>
                <a:cubicBezTo>
                  <a:pt x="3684022" y="1893043"/>
                  <a:pt x="3689102" y="1890503"/>
                  <a:pt x="3692911" y="1887963"/>
                </a:cubicBezTo>
                <a:cubicBezTo>
                  <a:pt x="3697992" y="1884153"/>
                  <a:pt x="3700531" y="1877803"/>
                  <a:pt x="3703072" y="1875263"/>
                </a:cubicBezTo>
                <a:cubicBezTo>
                  <a:pt x="3704342" y="1818616"/>
                  <a:pt x="3705611" y="1758772"/>
                  <a:pt x="3706881" y="1698929"/>
                </a:cubicBezTo>
                <a:cubicBezTo>
                  <a:pt x="3708152" y="1606314"/>
                  <a:pt x="3718311" y="717211"/>
                  <a:pt x="3719581" y="624596"/>
                </a:cubicBezTo>
                <a:cubicBezTo>
                  <a:pt x="3719581" y="569027"/>
                  <a:pt x="3720852" y="513458"/>
                  <a:pt x="3722122" y="457890"/>
                </a:cubicBezTo>
                <a:cubicBezTo>
                  <a:pt x="3723392" y="398046"/>
                  <a:pt x="3724661" y="338203"/>
                  <a:pt x="3727202" y="278359"/>
                </a:cubicBezTo>
                <a:cubicBezTo>
                  <a:pt x="3728472" y="242738"/>
                  <a:pt x="3728472" y="205692"/>
                  <a:pt x="3733552" y="170071"/>
                </a:cubicBezTo>
                <a:cubicBezTo>
                  <a:pt x="3738631" y="127326"/>
                  <a:pt x="3741172" y="86005"/>
                  <a:pt x="3739902" y="44450"/>
                </a:cubicBezTo>
                <a:cubicBezTo>
                  <a:pt x="3739902" y="38100"/>
                  <a:pt x="3736092" y="30480"/>
                  <a:pt x="3729742" y="27940"/>
                </a:cubicBezTo>
                <a:close/>
              </a:path>
            </a:pathLst>
          </a:custGeom>
          <a:solidFill>
            <a:srgbClr val="FFF9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8" name="Google Shape;57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8302" y="198850"/>
            <a:ext cx="2402117" cy="1491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837182">
            <a:off x="14742592" y="8133903"/>
            <a:ext cx="3508956" cy="1103726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30"/>
          <p:cNvSpPr txBox="1"/>
          <p:nvPr/>
        </p:nvSpPr>
        <p:spPr>
          <a:xfrm>
            <a:off x="1738400" y="2030075"/>
            <a:ext cx="14924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u="none">
                <a:solidFill>
                  <a:srgbClr val="272626"/>
                </a:solidFill>
                <a:latin typeface="Erica One"/>
                <a:ea typeface="Erica One"/>
                <a:cs typeface="Erica One"/>
                <a:sym typeface="Erica One"/>
              </a:rPr>
              <a:t>YOUR TURTLE DIAGRAM CAN BE </a:t>
            </a:r>
            <a:r>
              <a:rPr lang="en-US" sz="5400" u="none">
                <a:solidFill>
                  <a:srgbClr val="FF0000"/>
                </a:solidFill>
                <a:latin typeface="Erica One"/>
                <a:ea typeface="Erica One"/>
                <a:cs typeface="Erica One"/>
                <a:sym typeface="Erica One"/>
              </a:rPr>
              <a:t>SIMPLE</a:t>
            </a:r>
            <a:r>
              <a:rPr lang="en-US" sz="5400" u="none">
                <a:solidFill>
                  <a:srgbClr val="272626"/>
                </a:solidFill>
                <a:latin typeface="Erica One"/>
                <a:ea typeface="Erica One"/>
                <a:cs typeface="Erica One"/>
                <a:sym typeface="Erica One"/>
              </a:rPr>
              <a:t>.</a:t>
            </a:r>
            <a:r>
              <a:rPr lang="en-US" sz="5400" u="none">
                <a:solidFill>
                  <a:srgbClr val="272626"/>
                </a:solidFill>
                <a:latin typeface="Erica One"/>
                <a:ea typeface="Erica One"/>
                <a:cs typeface="Erica One"/>
                <a:sym typeface="Erica One"/>
              </a:rPr>
              <a:t> BUT LET IT BE YOUR </a:t>
            </a:r>
            <a:r>
              <a:rPr lang="en-US" sz="5400" u="none">
                <a:solidFill>
                  <a:srgbClr val="FF0000"/>
                </a:solidFill>
                <a:latin typeface="Erica One"/>
                <a:ea typeface="Erica One"/>
                <a:cs typeface="Erica One"/>
                <a:sym typeface="Erica One"/>
              </a:rPr>
              <a:t>ORIGINAL</a:t>
            </a:r>
            <a:r>
              <a:rPr lang="en-US" sz="5400" u="none">
                <a:solidFill>
                  <a:srgbClr val="272626"/>
                </a:solidFill>
                <a:latin typeface="Erica One"/>
                <a:ea typeface="Erica One"/>
                <a:cs typeface="Erica One"/>
                <a:sym typeface="Erica One"/>
              </a:rPr>
              <a:t> WORK</a:t>
            </a:r>
            <a:r>
              <a:rPr lang="en-US" sz="5400" u="none">
                <a:solidFill>
                  <a:srgbClr val="272626"/>
                </a:solidFill>
                <a:latin typeface="Erica One"/>
                <a:ea typeface="Erica One"/>
                <a:cs typeface="Erica One"/>
                <a:sym typeface="Erica One"/>
              </a:rPr>
              <a:t>.</a:t>
            </a:r>
            <a:endParaRPr/>
          </a:p>
        </p:txBody>
      </p:sp>
      <p:pic>
        <p:nvPicPr>
          <p:cNvPr id="581" name="Google Shape;581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15800" y="4662398"/>
            <a:ext cx="4178560" cy="3449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8302" y="4744448"/>
            <a:ext cx="3212303" cy="3188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59588" y="4696126"/>
            <a:ext cx="6626540" cy="3415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ED8FF"/>
        </a:solid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310e99b574_0_784"/>
          <p:cNvSpPr/>
          <p:nvPr/>
        </p:nvSpPr>
        <p:spPr>
          <a:xfrm>
            <a:off x="1235788" y="1432155"/>
            <a:ext cx="15968824" cy="7968520"/>
          </a:xfrm>
          <a:custGeom>
            <a:rect b="b" l="l" r="r" t="t"/>
            <a:pathLst>
              <a:path extrusionOk="0" h="1708150" w="1802859">
                <a:moveTo>
                  <a:pt x="1791429" y="27940"/>
                </a:moveTo>
                <a:cubicBezTo>
                  <a:pt x="1782539" y="24130"/>
                  <a:pt x="1773649" y="21590"/>
                  <a:pt x="1764759" y="21590"/>
                </a:cubicBezTo>
                <a:cubicBezTo>
                  <a:pt x="1738089" y="20320"/>
                  <a:pt x="1711243" y="20320"/>
                  <a:pt x="1682909" y="17780"/>
                </a:cubicBezTo>
                <a:cubicBezTo>
                  <a:pt x="1618146" y="12700"/>
                  <a:pt x="1554731" y="6350"/>
                  <a:pt x="1489967" y="3810"/>
                </a:cubicBezTo>
                <a:cubicBezTo>
                  <a:pt x="1437347" y="1270"/>
                  <a:pt x="1386076" y="3810"/>
                  <a:pt x="1333455" y="2540"/>
                </a:cubicBezTo>
                <a:cubicBezTo>
                  <a:pt x="1310518" y="2540"/>
                  <a:pt x="1287581" y="0"/>
                  <a:pt x="1264644" y="2540"/>
                </a:cubicBezTo>
                <a:cubicBezTo>
                  <a:pt x="1209325" y="10160"/>
                  <a:pt x="1154006" y="11430"/>
                  <a:pt x="1097338" y="8890"/>
                </a:cubicBezTo>
                <a:cubicBezTo>
                  <a:pt x="1069004" y="7620"/>
                  <a:pt x="1040670" y="7620"/>
                  <a:pt x="1012336" y="7620"/>
                </a:cubicBezTo>
                <a:cubicBezTo>
                  <a:pt x="961065" y="7620"/>
                  <a:pt x="909794" y="7620"/>
                  <a:pt x="858522" y="6350"/>
                </a:cubicBezTo>
                <a:cubicBezTo>
                  <a:pt x="804553" y="5080"/>
                  <a:pt x="272951" y="2540"/>
                  <a:pt x="220331" y="1270"/>
                </a:cubicBezTo>
                <a:cubicBezTo>
                  <a:pt x="177155" y="0"/>
                  <a:pt x="135329" y="1270"/>
                  <a:pt x="92153" y="1270"/>
                </a:cubicBezTo>
                <a:cubicBezTo>
                  <a:pt x="62470" y="1270"/>
                  <a:pt x="33020" y="3810"/>
                  <a:pt x="5080" y="5080"/>
                </a:cubicBezTo>
                <a:cubicBezTo>
                  <a:pt x="3810" y="5080"/>
                  <a:pt x="2540" y="7620"/>
                  <a:pt x="0" y="8890"/>
                </a:cubicBezTo>
                <a:cubicBezTo>
                  <a:pt x="1270" y="21590"/>
                  <a:pt x="3810" y="34290"/>
                  <a:pt x="5080" y="46990"/>
                </a:cubicBezTo>
                <a:cubicBezTo>
                  <a:pt x="15240" y="118110"/>
                  <a:pt x="16510" y="190500"/>
                  <a:pt x="17780" y="261620"/>
                </a:cubicBezTo>
                <a:cubicBezTo>
                  <a:pt x="19050" y="334010"/>
                  <a:pt x="17780" y="406400"/>
                  <a:pt x="16510" y="480060"/>
                </a:cubicBezTo>
                <a:cubicBezTo>
                  <a:pt x="15240" y="554990"/>
                  <a:pt x="2540" y="1341120"/>
                  <a:pt x="2540" y="1416050"/>
                </a:cubicBezTo>
                <a:cubicBezTo>
                  <a:pt x="2540" y="1489710"/>
                  <a:pt x="1270" y="1563370"/>
                  <a:pt x="0" y="1637030"/>
                </a:cubicBezTo>
                <a:cubicBezTo>
                  <a:pt x="0" y="1653540"/>
                  <a:pt x="3810" y="1663700"/>
                  <a:pt x="15240" y="1668780"/>
                </a:cubicBezTo>
                <a:cubicBezTo>
                  <a:pt x="22860" y="1672590"/>
                  <a:pt x="31750" y="1675130"/>
                  <a:pt x="40640" y="1676400"/>
                </a:cubicBezTo>
                <a:cubicBezTo>
                  <a:pt x="90804" y="1681480"/>
                  <a:pt x="142075" y="1685290"/>
                  <a:pt x="193346" y="1690370"/>
                </a:cubicBezTo>
                <a:cubicBezTo>
                  <a:pt x="221680" y="1692910"/>
                  <a:pt x="250014" y="1697990"/>
                  <a:pt x="278348" y="1699260"/>
                </a:cubicBezTo>
                <a:cubicBezTo>
                  <a:pt x="325572" y="1701800"/>
                  <a:pt x="851776" y="1703070"/>
                  <a:pt x="899000" y="1704340"/>
                </a:cubicBezTo>
                <a:cubicBezTo>
                  <a:pt x="905746" y="1704340"/>
                  <a:pt x="912492" y="1704340"/>
                  <a:pt x="919238" y="1704340"/>
                </a:cubicBezTo>
                <a:cubicBezTo>
                  <a:pt x="951620" y="1704340"/>
                  <a:pt x="985351" y="1703070"/>
                  <a:pt x="1017733" y="1703070"/>
                </a:cubicBezTo>
                <a:cubicBezTo>
                  <a:pt x="1055512" y="1703070"/>
                  <a:pt x="1091941" y="1704340"/>
                  <a:pt x="1129720" y="1704340"/>
                </a:cubicBezTo>
                <a:cubicBezTo>
                  <a:pt x="1185039" y="1704340"/>
                  <a:pt x="1241707" y="1704340"/>
                  <a:pt x="1297026" y="1704340"/>
                </a:cubicBezTo>
                <a:cubicBezTo>
                  <a:pt x="1348297" y="1704340"/>
                  <a:pt x="1399568" y="1705610"/>
                  <a:pt x="1450839" y="1706880"/>
                </a:cubicBezTo>
                <a:cubicBezTo>
                  <a:pt x="1473777" y="1706880"/>
                  <a:pt x="1498063" y="1708150"/>
                  <a:pt x="1521000" y="1708150"/>
                </a:cubicBezTo>
                <a:cubicBezTo>
                  <a:pt x="1595208" y="1706880"/>
                  <a:pt x="1668067" y="1700530"/>
                  <a:pt x="1741899" y="1700530"/>
                </a:cubicBezTo>
                <a:cubicBezTo>
                  <a:pt x="1745709" y="1700530"/>
                  <a:pt x="1750789" y="1697990"/>
                  <a:pt x="1754599" y="1695450"/>
                </a:cubicBezTo>
                <a:cubicBezTo>
                  <a:pt x="1759679" y="1691640"/>
                  <a:pt x="1762219" y="1685290"/>
                  <a:pt x="1764759" y="1682750"/>
                </a:cubicBezTo>
                <a:cubicBezTo>
                  <a:pt x="1766029" y="1628140"/>
                  <a:pt x="1767299" y="1574800"/>
                  <a:pt x="1768569" y="1521460"/>
                </a:cubicBezTo>
                <a:cubicBezTo>
                  <a:pt x="1769839" y="1438910"/>
                  <a:pt x="1779999" y="646430"/>
                  <a:pt x="1781269" y="563880"/>
                </a:cubicBezTo>
                <a:cubicBezTo>
                  <a:pt x="1781269" y="514350"/>
                  <a:pt x="1782539" y="464820"/>
                  <a:pt x="1783809" y="415290"/>
                </a:cubicBezTo>
                <a:cubicBezTo>
                  <a:pt x="1785079" y="361950"/>
                  <a:pt x="1786349" y="308610"/>
                  <a:pt x="1788889" y="255270"/>
                </a:cubicBezTo>
                <a:cubicBezTo>
                  <a:pt x="1790159" y="223520"/>
                  <a:pt x="1790159" y="190500"/>
                  <a:pt x="1795239" y="158750"/>
                </a:cubicBezTo>
                <a:cubicBezTo>
                  <a:pt x="1800319" y="120650"/>
                  <a:pt x="1802859" y="83820"/>
                  <a:pt x="1801589" y="44450"/>
                </a:cubicBezTo>
                <a:cubicBezTo>
                  <a:pt x="1801589" y="38100"/>
                  <a:pt x="1797779" y="30480"/>
                  <a:pt x="1791429" y="27940"/>
                </a:cubicBezTo>
                <a:close/>
              </a:path>
            </a:pathLst>
          </a:custGeom>
          <a:solidFill>
            <a:srgbClr val="FFD7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g3310e99b574_0_784"/>
          <p:cNvSpPr/>
          <p:nvPr/>
        </p:nvSpPr>
        <p:spPr>
          <a:xfrm rot="5400000">
            <a:off x="5278141" y="1816422"/>
            <a:ext cx="6804898" cy="7107158"/>
          </a:xfrm>
          <a:custGeom>
            <a:rect b="b" l="l" r="r" t="t"/>
            <a:pathLst>
              <a:path extrusionOk="0" h="6689090" w="6404610">
                <a:moveTo>
                  <a:pt x="4058920" y="645160"/>
                </a:moveTo>
                <a:cubicBezTo>
                  <a:pt x="5140960" y="523240"/>
                  <a:pt x="5530850" y="1365250"/>
                  <a:pt x="5530850" y="1365250"/>
                </a:cubicBezTo>
                <a:cubicBezTo>
                  <a:pt x="5530850" y="1365250"/>
                  <a:pt x="6325870" y="1554480"/>
                  <a:pt x="6365240" y="2411730"/>
                </a:cubicBezTo>
                <a:cubicBezTo>
                  <a:pt x="6404610" y="3268980"/>
                  <a:pt x="5963920" y="3547110"/>
                  <a:pt x="5963920" y="3547110"/>
                </a:cubicBezTo>
                <a:cubicBezTo>
                  <a:pt x="5963920" y="3547110"/>
                  <a:pt x="6220460" y="4083050"/>
                  <a:pt x="5985510" y="4803140"/>
                </a:cubicBezTo>
                <a:cubicBezTo>
                  <a:pt x="5750560" y="5523230"/>
                  <a:pt x="5247640" y="5610860"/>
                  <a:pt x="5247640" y="5610860"/>
                </a:cubicBezTo>
                <a:cubicBezTo>
                  <a:pt x="5247640" y="5610860"/>
                  <a:pt x="5129530" y="6126480"/>
                  <a:pt x="4212590" y="6408420"/>
                </a:cubicBezTo>
                <a:cubicBezTo>
                  <a:pt x="3295650" y="6689090"/>
                  <a:pt x="2987040" y="6186170"/>
                  <a:pt x="2987040" y="6186170"/>
                </a:cubicBezTo>
                <a:cubicBezTo>
                  <a:pt x="2987040" y="6186170"/>
                  <a:pt x="2194560" y="6305550"/>
                  <a:pt x="1450340" y="6106160"/>
                </a:cubicBezTo>
                <a:cubicBezTo>
                  <a:pt x="706120" y="5906770"/>
                  <a:pt x="642620" y="4909820"/>
                  <a:pt x="642620" y="4909820"/>
                </a:cubicBezTo>
                <a:cubicBezTo>
                  <a:pt x="642620" y="4909820"/>
                  <a:pt x="35560" y="4425950"/>
                  <a:pt x="19050" y="3544570"/>
                </a:cubicBezTo>
                <a:cubicBezTo>
                  <a:pt x="0" y="2536190"/>
                  <a:pt x="416560" y="2109470"/>
                  <a:pt x="416560" y="2109470"/>
                </a:cubicBezTo>
                <a:cubicBezTo>
                  <a:pt x="416560" y="2109470"/>
                  <a:pt x="151130" y="1360170"/>
                  <a:pt x="693420" y="826770"/>
                </a:cubicBezTo>
                <a:cubicBezTo>
                  <a:pt x="1478280" y="54610"/>
                  <a:pt x="1997710" y="407670"/>
                  <a:pt x="1997710" y="407670"/>
                </a:cubicBezTo>
                <a:cubicBezTo>
                  <a:pt x="1997710" y="407670"/>
                  <a:pt x="2462530" y="0"/>
                  <a:pt x="3036570" y="59690"/>
                </a:cubicBezTo>
                <a:cubicBezTo>
                  <a:pt x="3610610" y="119380"/>
                  <a:pt x="4058920" y="645160"/>
                  <a:pt x="4058920" y="645160"/>
                </a:cubicBezTo>
                <a:close/>
              </a:path>
            </a:pathLst>
          </a:custGeom>
          <a:solidFill>
            <a:srgbClr val="FFF9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g3310e99b574_0_784"/>
          <p:cNvSpPr txBox="1"/>
          <p:nvPr/>
        </p:nvSpPr>
        <p:spPr>
          <a:xfrm>
            <a:off x="6054724" y="4066282"/>
            <a:ext cx="52413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HAPPY LEARNING!</a:t>
            </a:r>
            <a:endParaRPr/>
          </a:p>
        </p:txBody>
      </p:sp>
      <p:pic>
        <p:nvPicPr>
          <p:cNvPr id="591" name="Google Shape;591;g3310e99b574_0_7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40463" y="888147"/>
            <a:ext cx="1101434" cy="1079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g3310e99b574_0_7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129358">
            <a:off x="1990116" y="8855579"/>
            <a:ext cx="1142641" cy="1086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AE6F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10e99b574_0_171"/>
          <p:cNvSpPr/>
          <p:nvPr/>
        </p:nvSpPr>
        <p:spPr>
          <a:xfrm>
            <a:off x="4154153" y="864069"/>
            <a:ext cx="12852870" cy="8117620"/>
          </a:xfrm>
          <a:custGeom>
            <a:rect b="b" l="l" r="r" t="t"/>
            <a:pathLst>
              <a:path extrusionOk="0" h="6208505" w="9830111">
                <a:moveTo>
                  <a:pt x="278431" y="16918"/>
                </a:moveTo>
                <a:cubicBezTo>
                  <a:pt x="278431" y="16918"/>
                  <a:pt x="604014" y="12258"/>
                  <a:pt x="1045114" y="12454"/>
                </a:cubicBezTo>
                <a:cubicBezTo>
                  <a:pt x="7948380" y="12671"/>
                  <a:pt x="9556042" y="0"/>
                  <a:pt x="9556042" y="0"/>
                </a:cubicBezTo>
                <a:cubicBezTo>
                  <a:pt x="9623506" y="0"/>
                  <a:pt x="9699443" y="0"/>
                  <a:pt x="9778216" y="85073"/>
                </a:cubicBezTo>
                <a:cubicBezTo>
                  <a:pt x="9821194" y="131488"/>
                  <a:pt x="9822262" y="240224"/>
                  <a:pt x="9822667" y="320281"/>
                </a:cubicBezTo>
                <a:cubicBezTo>
                  <a:pt x="9822667" y="320281"/>
                  <a:pt x="9820963" y="4514342"/>
                  <a:pt x="9820963" y="5445921"/>
                </a:cubicBezTo>
                <a:cubicBezTo>
                  <a:pt x="9820963" y="5660080"/>
                  <a:pt x="9830111" y="5959259"/>
                  <a:pt x="9830111" y="5959259"/>
                </a:cubicBezTo>
                <a:cubicBezTo>
                  <a:pt x="9830111" y="6087927"/>
                  <a:pt x="9825941" y="6208505"/>
                  <a:pt x="9573103" y="6200371"/>
                </a:cubicBezTo>
                <a:cubicBezTo>
                  <a:pt x="9573103" y="6200371"/>
                  <a:pt x="9196631" y="6180072"/>
                  <a:pt x="8195606" y="6187671"/>
                </a:cubicBezTo>
                <a:cubicBezTo>
                  <a:pt x="2367023" y="6195805"/>
                  <a:pt x="304023" y="6208505"/>
                  <a:pt x="304023" y="6208505"/>
                </a:cubicBezTo>
                <a:cubicBezTo>
                  <a:pt x="132548" y="6208505"/>
                  <a:pt x="4213" y="6107436"/>
                  <a:pt x="8532" y="5904889"/>
                </a:cubicBezTo>
                <a:cubicBezTo>
                  <a:pt x="8532" y="5904889"/>
                  <a:pt x="9630" y="5406348"/>
                  <a:pt x="4815" y="1542526"/>
                </a:cubicBezTo>
                <a:cubicBezTo>
                  <a:pt x="0" y="663668"/>
                  <a:pt x="25592" y="330596"/>
                  <a:pt x="25592" y="330596"/>
                </a:cubicBezTo>
                <a:cubicBezTo>
                  <a:pt x="27224" y="150571"/>
                  <a:pt x="143504" y="16918"/>
                  <a:pt x="278431" y="16918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" name="Google Shape;207;g3310e99b574_0_171"/>
          <p:cNvGrpSpPr/>
          <p:nvPr/>
        </p:nvGrpSpPr>
        <p:grpSpPr>
          <a:xfrm>
            <a:off x="1273340" y="825969"/>
            <a:ext cx="16368761" cy="9074758"/>
            <a:chOff x="-6989" y="0"/>
            <a:chExt cx="18252410" cy="12099678"/>
          </a:xfrm>
        </p:grpSpPr>
        <p:sp>
          <p:nvSpPr>
            <p:cNvPr id="208" name="Google Shape;208;g3310e99b574_0_171"/>
            <p:cNvSpPr/>
            <p:nvPr/>
          </p:nvSpPr>
          <p:spPr>
            <a:xfrm>
              <a:off x="-6989" y="281638"/>
              <a:ext cx="17944404" cy="11818040"/>
            </a:xfrm>
            <a:custGeom>
              <a:rect b="b" l="l" r="r" t="t"/>
              <a:pathLst>
                <a:path extrusionOk="0" h="7119301" w="10809882">
                  <a:moveTo>
                    <a:pt x="278431" y="16918"/>
                  </a:moveTo>
                  <a:cubicBezTo>
                    <a:pt x="278431" y="16918"/>
                    <a:pt x="604014" y="12258"/>
                    <a:pt x="1062558" y="12454"/>
                  </a:cubicBezTo>
                  <a:cubicBezTo>
                    <a:pt x="8804229" y="12671"/>
                    <a:pt x="10535814" y="0"/>
                    <a:pt x="10535814" y="0"/>
                  </a:cubicBezTo>
                  <a:cubicBezTo>
                    <a:pt x="10603278" y="0"/>
                    <a:pt x="10679215" y="0"/>
                    <a:pt x="10757988" y="85073"/>
                  </a:cubicBezTo>
                  <a:cubicBezTo>
                    <a:pt x="10800966" y="131488"/>
                    <a:pt x="10802035" y="240224"/>
                    <a:pt x="10802439" y="320281"/>
                  </a:cubicBezTo>
                  <a:cubicBezTo>
                    <a:pt x="10802439" y="320281"/>
                    <a:pt x="10800735" y="5267917"/>
                    <a:pt x="10800735" y="6356717"/>
                  </a:cubicBezTo>
                  <a:cubicBezTo>
                    <a:pt x="10800735" y="6570876"/>
                    <a:pt x="10809883" y="6870054"/>
                    <a:pt x="10809883" y="6870054"/>
                  </a:cubicBezTo>
                  <a:cubicBezTo>
                    <a:pt x="10809883" y="6998723"/>
                    <a:pt x="10805713" y="7119301"/>
                    <a:pt x="10552875" y="7111167"/>
                  </a:cubicBezTo>
                  <a:cubicBezTo>
                    <a:pt x="10552875" y="7111167"/>
                    <a:pt x="10176403" y="7090868"/>
                    <a:pt x="9081481" y="7098467"/>
                  </a:cubicBezTo>
                  <a:cubicBezTo>
                    <a:pt x="2545013" y="7106601"/>
                    <a:pt x="304023" y="7119301"/>
                    <a:pt x="304023" y="7119301"/>
                  </a:cubicBezTo>
                  <a:cubicBezTo>
                    <a:pt x="132548" y="7119301"/>
                    <a:pt x="4213" y="7018231"/>
                    <a:pt x="8532" y="6815685"/>
                  </a:cubicBezTo>
                  <a:cubicBezTo>
                    <a:pt x="8532" y="6815685"/>
                    <a:pt x="9630" y="6317143"/>
                    <a:pt x="4815" y="1670849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D1B4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g3310e99b574_0_171"/>
            <p:cNvSpPr/>
            <p:nvPr/>
          </p:nvSpPr>
          <p:spPr>
            <a:xfrm>
              <a:off x="329481" y="0"/>
              <a:ext cx="17915941" cy="11729127"/>
            </a:xfrm>
            <a:custGeom>
              <a:rect b="b" l="l" r="r" t="t"/>
              <a:pathLst>
                <a:path extrusionOk="0" h="7087086" w="10825342">
                  <a:moveTo>
                    <a:pt x="278431" y="16918"/>
                  </a:moveTo>
                  <a:cubicBezTo>
                    <a:pt x="278431" y="16918"/>
                    <a:pt x="604014" y="12258"/>
                    <a:pt x="1062834" y="12454"/>
                  </a:cubicBezTo>
                  <a:cubicBezTo>
                    <a:pt x="8817733" y="12671"/>
                    <a:pt x="10551274" y="0"/>
                    <a:pt x="10551274" y="0"/>
                  </a:cubicBezTo>
                  <a:cubicBezTo>
                    <a:pt x="10618737" y="0"/>
                    <a:pt x="10694674" y="0"/>
                    <a:pt x="10773448" y="85073"/>
                  </a:cubicBezTo>
                  <a:cubicBezTo>
                    <a:pt x="10816426" y="131488"/>
                    <a:pt x="10817494" y="240224"/>
                    <a:pt x="10817899" y="320281"/>
                  </a:cubicBezTo>
                  <a:cubicBezTo>
                    <a:pt x="10817899" y="320281"/>
                    <a:pt x="10816195" y="5241263"/>
                    <a:pt x="10816195" y="6324502"/>
                  </a:cubicBezTo>
                  <a:cubicBezTo>
                    <a:pt x="10816195" y="6538661"/>
                    <a:pt x="10825342" y="6837839"/>
                    <a:pt x="10825342" y="6837839"/>
                  </a:cubicBezTo>
                  <a:cubicBezTo>
                    <a:pt x="10825342" y="6966508"/>
                    <a:pt x="10821173" y="7087086"/>
                    <a:pt x="10568335" y="7078952"/>
                  </a:cubicBezTo>
                  <a:cubicBezTo>
                    <a:pt x="10568335" y="7078952"/>
                    <a:pt x="10191862" y="7058653"/>
                    <a:pt x="9095459" y="7066252"/>
                  </a:cubicBezTo>
                  <a:cubicBezTo>
                    <a:pt x="2547822" y="7074386"/>
                    <a:pt x="304023" y="7087086"/>
                    <a:pt x="304023" y="7087086"/>
                  </a:cubicBezTo>
                  <a:cubicBezTo>
                    <a:pt x="132548" y="7087086"/>
                    <a:pt x="4213" y="6986016"/>
                    <a:pt x="8532" y="6783470"/>
                  </a:cubicBezTo>
                  <a:cubicBezTo>
                    <a:pt x="8532" y="6783470"/>
                    <a:pt x="9630" y="6284928"/>
                    <a:pt x="4815" y="1666310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FFF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g3310e99b574_0_171"/>
          <p:cNvSpPr txBox="1"/>
          <p:nvPr/>
        </p:nvSpPr>
        <p:spPr>
          <a:xfrm>
            <a:off x="2286000" y="999917"/>
            <a:ext cx="134874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              TELL THE IDLE 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YOU WANT TO USE TURTLE</a:t>
            </a:r>
            <a:endParaRPr/>
          </a:p>
        </p:txBody>
      </p:sp>
      <p:sp>
        <p:nvSpPr>
          <p:cNvPr id="211" name="Google Shape;211;g3310e99b574_0_171"/>
          <p:cNvSpPr txBox="1"/>
          <p:nvPr/>
        </p:nvSpPr>
        <p:spPr>
          <a:xfrm>
            <a:off x="2743200" y="3816340"/>
            <a:ext cx="137160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It is mandatory to inform IDLE that you are using Turtle to get all the functionalities given in Turtle. You can type the following command to do so: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7030A0"/>
                </a:solidFill>
                <a:latin typeface="Overlock"/>
                <a:ea typeface="Overlock"/>
                <a:cs typeface="Overlock"/>
                <a:sym typeface="Overlock"/>
              </a:rPr>
              <a:t>from turtle import </a:t>
            </a:r>
            <a:r>
              <a:rPr b="1" lang="en-US" sz="5400">
                <a:solidFill>
                  <a:srgbClr val="7030A0"/>
                </a:solidFill>
                <a:latin typeface="Open Sans"/>
                <a:ea typeface="Open Sans"/>
                <a:cs typeface="Open Sans"/>
                <a:sym typeface="Open Sans"/>
              </a:rPr>
              <a:t>*</a:t>
            </a:r>
            <a:endParaRPr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AE6F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310e99b574_0_342"/>
          <p:cNvSpPr/>
          <p:nvPr/>
        </p:nvSpPr>
        <p:spPr>
          <a:xfrm>
            <a:off x="4154153" y="864069"/>
            <a:ext cx="12852870" cy="8117620"/>
          </a:xfrm>
          <a:custGeom>
            <a:rect b="b" l="l" r="r" t="t"/>
            <a:pathLst>
              <a:path extrusionOk="0" h="6208505" w="9830111">
                <a:moveTo>
                  <a:pt x="278431" y="16918"/>
                </a:moveTo>
                <a:cubicBezTo>
                  <a:pt x="278431" y="16918"/>
                  <a:pt x="604014" y="12258"/>
                  <a:pt x="1045114" y="12454"/>
                </a:cubicBezTo>
                <a:cubicBezTo>
                  <a:pt x="7948380" y="12671"/>
                  <a:pt x="9556042" y="0"/>
                  <a:pt x="9556042" y="0"/>
                </a:cubicBezTo>
                <a:cubicBezTo>
                  <a:pt x="9623506" y="0"/>
                  <a:pt x="9699443" y="0"/>
                  <a:pt x="9778216" y="85073"/>
                </a:cubicBezTo>
                <a:cubicBezTo>
                  <a:pt x="9821194" y="131488"/>
                  <a:pt x="9822262" y="240224"/>
                  <a:pt x="9822667" y="320281"/>
                </a:cubicBezTo>
                <a:cubicBezTo>
                  <a:pt x="9822667" y="320281"/>
                  <a:pt x="9820963" y="4514342"/>
                  <a:pt x="9820963" y="5445921"/>
                </a:cubicBezTo>
                <a:cubicBezTo>
                  <a:pt x="9820963" y="5660080"/>
                  <a:pt x="9830111" y="5959259"/>
                  <a:pt x="9830111" y="5959259"/>
                </a:cubicBezTo>
                <a:cubicBezTo>
                  <a:pt x="9830111" y="6087927"/>
                  <a:pt x="9825941" y="6208505"/>
                  <a:pt x="9573103" y="6200371"/>
                </a:cubicBezTo>
                <a:cubicBezTo>
                  <a:pt x="9573103" y="6200371"/>
                  <a:pt x="9196631" y="6180072"/>
                  <a:pt x="8195606" y="6187671"/>
                </a:cubicBezTo>
                <a:cubicBezTo>
                  <a:pt x="2367023" y="6195805"/>
                  <a:pt x="304023" y="6208505"/>
                  <a:pt x="304023" y="6208505"/>
                </a:cubicBezTo>
                <a:cubicBezTo>
                  <a:pt x="132548" y="6208505"/>
                  <a:pt x="4213" y="6107436"/>
                  <a:pt x="8532" y="5904889"/>
                </a:cubicBezTo>
                <a:cubicBezTo>
                  <a:pt x="8532" y="5904889"/>
                  <a:pt x="9630" y="5406348"/>
                  <a:pt x="4815" y="1542526"/>
                </a:cubicBezTo>
                <a:cubicBezTo>
                  <a:pt x="0" y="663668"/>
                  <a:pt x="25592" y="330596"/>
                  <a:pt x="25592" y="330596"/>
                </a:cubicBezTo>
                <a:cubicBezTo>
                  <a:pt x="27224" y="150571"/>
                  <a:pt x="143504" y="16918"/>
                  <a:pt x="278431" y="16918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7" name="Google Shape;217;g3310e99b574_0_342"/>
          <p:cNvGrpSpPr/>
          <p:nvPr/>
        </p:nvGrpSpPr>
        <p:grpSpPr>
          <a:xfrm>
            <a:off x="1273340" y="825969"/>
            <a:ext cx="16368761" cy="9074758"/>
            <a:chOff x="-6989" y="0"/>
            <a:chExt cx="18252410" cy="12099678"/>
          </a:xfrm>
        </p:grpSpPr>
        <p:sp>
          <p:nvSpPr>
            <p:cNvPr id="218" name="Google Shape;218;g3310e99b574_0_342"/>
            <p:cNvSpPr/>
            <p:nvPr/>
          </p:nvSpPr>
          <p:spPr>
            <a:xfrm>
              <a:off x="-6989" y="281638"/>
              <a:ext cx="17944404" cy="11818040"/>
            </a:xfrm>
            <a:custGeom>
              <a:rect b="b" l="l" r="r" t="t"/>
              <a:pathLst>
                <a:path extrusionOk="0" h="7119301" w="10809882">
                  <a:moveTo>
                    <a:pt x="278431" y="16918"/>
                  </a:moveTo>
                  <a:cubicBezTo>
                    <a:pt x="278431" y="16918"/>
                    <a:pt x="604014" y="12258"/>
                    <a:pt x="1062558" y="12454"/>
                  </a:cubicBezTo>
                  <a:cubicBezTo>
                    <a:pt x="8804229" y="12671"/>
                    <a:pt x="10535814" y="0"/>
                    <a:pt x="10535814" y="0"/>
                  </a:cubicBezTo>
                  <a:cubicBezTo>
                    <a:pt x="10603278" y="0"/>
                    <a:pt x="10679215" y="0"/>
                    <a:pt x="10757988" y="85073"/>
                  </a:cubicBezTo>
                  <a:cubicBezTo>
                    <a:pt x="10800966" y="131488"/>
                    <a:pt x="10802035" y="240224"/>
                    <a:pt x="10802439" y="320281"/>
                  </a:cubicBezTo>
                  <a:cubicBezTo>
                    <a:pt x="10802439" y="320281"/>
                    <a:pt x="10800735" y="5267917"/>
                    <a:pt x="10800735" y="6356717"/>
                  </a:cubicBezTo>
                  <a:cubicBezTo>
                    <a:pt x="10800735" y="6570876"/>
                    <a:pt x="10809883" y="6870054"/>
                    <a:pt x="10809883" y="6870054"/>
                  </a:cubicBezTo>
                  <a:cubicBezTo>
                    <a:pt x="10809883" y="6998723"/>
                    <a:pt x="10805713" y="7119301"/>
                    <a:pt x="10552875" y="7111167"/>
                  </a:cubicBezTo>
                  <a:cubicBezTo>
                    <a:pt x="10552875" y="7111167"/>
                    <a:pt x="10176403" y="7090868"/>
                    <a:pt x="9081481" y="7098467"/>
                  </a:cubicBezTo>
                  <a:cubicBezTo>
                    <a:pt x="2545013" y="7106601"/>
                    <a:pt x="304023" y="7119301"/>
                    <a:pt x="304023" y="7119301"/>
                  </a:cubicBezTo>
                  <a:cubicBezTo>
                    <a:pt x="132548" y="7119301"/>
                    <a:pt x="4213" y="7018231"/>
                    <a:pt x="8532" y="6815685"/>
                  </a:cubicBezTo>
                  <a:cubicBezTo>
                    <a:pt x="8532" y="6815685"/>
                    <a:pt x="9630" y="6317143"/>
                    <a:pt x="4815" y="1670849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D1B4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g3310e99b574_0_342"/>
            <p:cNvSpPr/>
            <p:nvPr/>
          </p:nvSpPr>
          <p:spPr>
            <a:xfrm>
              <a:off x="329481" y="0"/>
              <a:ext cx="17915941" cy="11729127"/>
            </a:xfrm>
            <a:custGeom>
              <a:rect b="b" l="l" r="r" t="t"/>
              <a:pathLst>
                <a:path extrusionOk="0" h="7087086" w="10825342">
                  <a:moveTo>
                    <a:pt x="278431" y="16918"/>
                  </a:moveTo>
                  <a:cubicBezTo>
                    <a:pt x="278431" y="16918"/>
                    <a:pt x="604014" y="12258"/>
                    <a:pt x="1062834" y="12454"/>
                  </a:cubicBezTo>
                  <a:cubicBezTo>
                    <a:pt x="8817733" y="12671"/>
                    <a:pt x="10551274" y="0"/>
                    <a:pt x="10551274" y="0"/>
                  </a:cubicBezTo>
                  <a:cubicBezTo>
                    <a:pt x="10618737" y="0"/>
                    <a:pt x="10694674" y="0"/>
                    <a:pt x="10773448" y="85073"/>
                  </a:cubicBezTo>
                  <a:cubicBezTo>
                    <a:pt x="10816426" y="131488"/>
                    <a:pt x="10817494" y="240224"/>
                    <a:pt x="10817899" y="320281"/>
                  </a:cubicBezTo>
                  <a:cubicBezTo>
                    <a:pt x="10817899" y="320281"/>
                    <a:pt x="10816195" y="5241263"/>
                    <a:pt x="10816195" y="6324502"/>
                  </a:cubicBezTo>
                  <a:cubicBezTo>
                    <a:pt x="10816195" y="6538661"/>
                    <a:pt x="10825342" y="6837839"/>
                    <a:pt x="10825342" y="6837839"/>
                  </a:cubicBezTo>
                  <a:cubicBezTo>
                    <a:pt x="10825342" y="6966508"/>
                    <a:pt x="10821173" y="7087086"/>
                    <a:pt x="10568335" y="7078952"/>
                  </a:cubicBezTo>
                  <a:cubicBezTo>
                    <a:pt x="10568335" y="7078952"/>
                    <a:pt x="10191862" y="7058653"/>
                    <a:pt x="9095459" y="7066252"/>
                  </a:cubicBezTo>
                  <a:cubicBezTo>
                    <a:pt x="2547822" y="7074386"/>
                    <a:pt x="304023" y="7087086"/>
                    <a:pt x="304023" y="7087086"/>
                  </a:cubicBezTo>
                  <a:cubicBezTo>
                    <a:pt x="132548" y="7087086"/>
                    <a:pt x="4213" y="6986016"/>
                    <a:pt x="8532" y="6783470"/>
                  </a:cubicBezTo>
                  <a:cubicBezTo>
                    <a:pt x="8532" y="6783470"/>
                    <a:pt x="9630" y="6284928"/>
                    <a:pt x="4815" y="1666310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FFF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g3310e99b574_0_342"/>
          <p:cNvSpPr txBox="1"/>
          <p:nvPr/>
        </p:nvSpPr>
        <p:spPr>
          <a:xfrm>
            <a:off x="1567888" y="1344125"/>
            <a:ext cx="157773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THE NECESSITY TO INFORM</a:t>
            </a:r>
            <a:endParaRPr/>
          </a:p>
        </p:txBody>
      </p:sp>
      <p:sp>
        <p:nvSpPr>
          <p:cNvPr id="221" name="Google Shape;221;g3310e99b574_0_342"/>
          <p:cNvSpPr txBox="1"/>
          <p:nvPr/>
        </p:nvSpPr>
        <p:spPr>
          <a:xfrm>
            <a:off x="2749377" y="3009900"/>
            <a:ext cx="13716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It is mandatory to have the above said statement as the </a:t>
            </a:r>
            <a:r>
              <a:rPr b="0" i="0" lang="en-US" sz="54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first statement </a:t>
            </a:r>
            <a:r>
              <a:rPr b="0" i="0" lang="en-US" sz="54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of your Turtle Drawing in order to work with Turtle.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AE6FF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310e99b574_0_180"/>
          <p:cNvSpPr/>
          <p:nvPr/>
        </p:nvSpPr>
        <p:spPr>
          <a:xfrm>
            <a:off x="4154153" y="864069"/>
            <a:ext cx="12852870" cy="8117620"/>
          </a:xfrm>
          <a:custGeom>
            <a:rect b="b" l="l" r="r" t="t"/>
            <a:pathLst>
              <a:path extrusionOk="0" h="6208505" w="9830111">
                <a:moveTo>
                  <a:pt x="278431" y="16918"/>
                </a:moveTo>
                <a:cubicBezTo>
                  <a:pt x="278431" y="16918"/>
                  <a:pt x="604014" y="12258"/>
                  <a:pt x="1045114" y="12454"/>
                </a:cubicBezTo>
                <a:cubicBezTo>
                  <a:pt x="7948380" y="12671"/>
                  <a:pt x="9556042" y="0"/>
                  <a:pt x="9556042" y="0"/>
                </a:cubicBezTo>
                <a:cubicBezTo>
                  <a:pt x="9623506" y="0"/>
                  <a:pt x="9699443" y="0"/>
                  <a:pt x="9778216" y="85073"/>
                </a:cubicBezTo>
                <a:cubicBezTo>
                  <a:pt x="9821194" y="131488"/>
                  <a:pt x="9822262" y="240224"/>
                  <a:pt x="9822667" y="320281"/>
                </a:cubicBezTo>
                <a:cubicBezTo>
                  <a:pt x="9822667" y="320281"/>
                  <a:pt x="9820963" y="4514342"/>
                  <a:pt x="9820963" y="5445921"/>
                </a:cubicBezTo>
                <a:cubicBezTo>
                  <a:pt x="9820963" y="5660080"/>
                  <a:pt x="9830111" y="5959259"/>
                  <a:pt x="9830111" y="5959259"/>
                </a:cubicBezTo>
                <a:cubicBezTo>
                  <a:pt x="9830111" y="6087927"/>
                  <a:pt x="9825941" y="6208505"/>
                  <a:pt x="9573103" y="6200371"/>
                </a:cubicBezTo>
                <a:cubicBezTo>
                  <a:pt x="9573103" y="6200371"/>
                  <a:pt x="9196631" y="6180072"/>
                  <a:pt x="8195606" y="6187671"/>
                </a:cubicBezTo>
                <a:cubicBezTo>
                  <a:pt x="2367023" y="6195805"/>
                  <a:pt x="304023" y="6208505"/>
                  <a:pt x="304023" y="6208505"/>
                </a:cubicBezTo>
                <a:cubicBezTo>
                  <a:pt x="132548" y="6208505"/>
                  <a:pt x="4213" y="6107436"/>
                  <a:pt x="8532" y="5904889"/>
                </a:cubicBezTo>
                <a:cubicBezTo>
                  <a:pt x="8532" y="5904889"/>
                  <a:pt x="9630" y="5406348"/>
                  <a:pt x="4815" y="1542526"/>
                </a:cubicBezTo>
                <a:cubicBezTo>
                  <a:pt x="0" y="663668"/>
                  <a:pt x="25592" y="330596"/>
                  <a:pt x="25592" y="330596"/>
                </a:cubicBezTo>
                <a:cubicBezTo>
                  <a:pt x="27224" y="150571"/>
                  <a:pt x="143504" y="16918"/>
                  <a:pt x="278431" y="16918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" name="Google Shape;227;g3310e99b574_0_180"/>
          <p:cNvGrpSpPr/>
          <p:nvPr/>
        </p:nvGrpSpPr>
        <p:grpSpPr>
          <a:xfrm>
            <a:off x="3952342" y="732326"/>
            <a:ext cx="13689308" cy="9074758"/>
            <a:chOff x="-6989" y="0"/>
            <a:chExt cx="18252410" cy="12099678"/>
          </a:xfrm>
        </p:grpSpPr>
        <p:sp>
          <p:nvSpPr>
            <p:cNvPr id="228" name="Google Shape;228;g3310e99b574_0_180"/>
            <p:cNvSpPr/>
            <p:nvPr/>
          </p:nvSpPr>
          <p:spPr>
            <a:xfrm>
              <a:off x="-6989" y="281638"/>
              <a:ext cx="17944404" cy="11818040"/>
            </a:xfrm>
            <a:custGeom>
              <a:rect b="b" l="l" r="r" t="t"/>
              <a:pathLst>
                <a:path extrusionOk="0" h="7119301" w="10809882">
                  <a:moveTo>
                    <a:pt x="278431" y="16918"/>
                  </a:moveTo>
                  <a:cubicBezTo>
                    <a:pt x="278431" y="16918"/>
                    <a:pt x="604014" y="12258"/>
                    <a:pt x="1062558" y="12454"/>
                  </a:cubicBezTo>
                  <a:cubicBezTo>
                    <a:pt x="8804229" y="12671"/>
                    <a:pt x="10535814" y="0"/>
                    <a:pt x="10535814" y="0"/>
                  </a:cubicBezTo>
                  <a:cubicBezTo>
                    <a:pt x="10603278" y="0"/>
                    <a:pt x="10679215" y="0"/>
                    <a:pt x="10757988" y="85073"/>
                  </a:cubicBezTo>
                  <a:cubicBezTo>
                    <a:pt x="10800966" y="131488"/>
                    <a:pt x="10802035" y="240224"/>
                    <a:pt x="10802439" y="320281"/>
                  </a:cubicBezTo>
                  <a:cubicBezTo>
                    <a:pt x="10802439" y="320281"/>
                    <a:pt x="10800735" y="5267917"/>
                    <a:pt x="10800735" y="6356717"/>
                  </a:cubicBezTo>
                  <a:cubicBezTo>
                    <a:pt x="10800735" y="6570876"/>
                    <a:pt x="10809883" y="6870054"/>
                    <a:pt x="10809883" y="6870054"/>
                  </a:cubicBezTo>
                  <a:cubicBezTo>
                    <a:pt x="10809883" y="6998723"/>
                    <a:pt x="10805713" y="7119301"/>
                    <a:pt x="10552875" y="7111167"/>
                  </a:cubicBezTo>
                  <a:cubicBezTo>
                    <a:pt x="10552875" y="7111167"/>
                    <a:pt x="10176403" y="7090868"/>
                    <a:pt x="9081481" y="7098467"/>
                  </a:cubicBezTo>
                  <a:cubicBezTo>
                    <a:pt x="2545013" y="7106601"/>
                    <a:pt x="304023" y="7119301"/>
                    <a:pt x="304023" y="7119301"/>
                  </a:cubicBezTo>
                  <a:cubicBezTo>
                    <a:pt x="132548" y="7119301"/>
                    <a:pt x="4213" y="7018231"/>
                    <a:pt x="8532" y="6815685"/>
                  </a:cubicBezTo>
                  <a:cubicBezTo>
                    <a:pt x="8532" y="6815685"/>
                    <a:pt x="9630" y="6317143"/>
                    <a:pt x="4815" y="1670849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D1B4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g3310e99b574_0_180"/>
            <p:cNvSpPr/>
            <p:nvPr/>
          </p:nvSpPr>
          <p:spPr>
            <a:xfrm>
              <a:off x="329481" y="0"/>
              <a:ext cx="17915941" cy="11729127"/>
            </a:xfrm>
            <a:custGeom>
              <a:rect b="b" l="l" r="r" t="t"/>
              <a:pathLst>
                <a:path extrusionOk="0" h="7087086" w="10825342">
                  <a:moveTo>
                    <a:pt x="278431" y="16918"/>
                  </a:moveTo>
                  <a:cubicBezTo>
                    <a:pt x="278431" y="16918"/>
                    <a:pt x="604014" y="12258"/>
                    <a:pt x="1062834" y="12454"/>
                  </a:cubicBezTo>
                  <a:cubicBezTo>
                    <a:pt x="8817733" y="12671"/>
                    <a:pt x="10551274" y="0"/>
                    <a:pt x="10551274" y="0"/>
                  </a:cubicBezTo>
                  <a:cubicBezTo>
                    <a:pt x="10618737" y="0"/>
                    <a:pt x="10694674" y="0"/>
                    <a:pt x="10773448" y="85073"/>
                  </a:cubicBezTo>
                  <a:cubicBezTo>
                    <a:pt x="10816426" y="131488"/>
                    <a:pt x="10817494" y="240224"/>
                    <a:pt x="10817899" y="320281"/>
                  </a:cubicBezTo>
                  <a:cubicBezTo>
                    <a:pt x="10817899" y="320281"/>
                    <a:pt x="10816195" y="5241263"/>
                    <a:pt x="10816195" y="6324502"/>
                  </a:cubicBezTo>
                  <a:cubicBezTo>
                    <a:pt x="10816195" y="6538661"/>
                    <a:pt x="10825342" y="6837839"/>
                    <a:pt x="10825342" y="6837839"/>
                  </a:cubicBezTo>
                  <a:cubicBezTo>
                    <a:pt x="10825342" y="6966508"/>
                    <a:pt x="10821173" y="7087086"/>
                    <a:pt x="10568335" y="7078952"/>
                  </a:cubicBezTo>
                  <a:cubicBezTo>
                    <a:pt x="10568335" y="7078952"/>
                    <a:pt x="10191862" y="7058653"/>
                    <a:pt x="9095459" y="7066252"/>
                  </a:cubicBezTo>
                  <a:cubicBezTo>
                    <a:pt x="2547822" y="7074386"/>
                    <a:pt x="304023" y="7087086"/>
                    <a:pt x="304023" y="7087086"/>
                  </a:cubicBezTo>
                  <a:cubicBezTo>
                    <a:pt x="132548" y="7087086"/>
                    <a:pt x="4213" y="6986016"/>
                    <a:pt x="8532" y="6783470"/>
                  </a:cubicBezTo>
                  <a:cubicBezTo>
                    <a:pt x="8532" y="6783470"/>
                    <a:pt x="9630" y="6284928"/>
                    <a:pt x="4815" y="1666310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FFF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g3310e99b574_0_180"/>
          <p:cNvSpPr/>
          <p:nvPr/>
        </p:nvSpPr>
        <p:spPr>
          <a:xfrm>
            <a:off x="457200" y="2336216"/>
            <a:ext cx="5064125" cy="6546580"/>
          </a:xfrm>
          <a:custGeom>
            <a:rect b="b" l="l" r="r" t="t"/>
            <a:pathLst>
              <a:path extrusionOk="0" h="8642350" w="6350000">
                <a:moveTo>
                  <a:pt x="6350000" y="624840"/>
                </a:moveTo>
                <a:cubicBezTo>
                  <a:pt x="6350000" y="543560"/>
                  <a:pt x="6309360" y="472440"/>
                  <a:pt x="6247130" y="430530"/>
                </a:cubicBezTo>
                <a:cubicBezTo>
                  <a:pt x="6259830" y="422910"/>
                  <a:pt x="6271260" y="412750"/>
                  <a:pt x="6281420" y="402590"/>
                </a:cubicBezTo>
                <a:cubicBezTo>
                  <a:pt x="6324600" y="358140"/>
                  <a:pt x="6350000" y="298450"/>
                  <a:pt x="6350000" y="236220"/>
                </a:cubicBezTo>
                <a:cubicBezTo>
                  <a:pt x="6350000" y="173990"/>
                  <a:pt x="6324600" y="114300"/>
                  <a:pt x="6281420" y="69850"/>
                </a:cubicBezTo>
                <a:cubicBezTo>
                  <a:pt x="6236970" y="25400"/>
                  <a:pt x="6176010" y="0"/>
                  <a:pt x="6115050" y="0"/>
                </a:cubicBezTo>
                <a:cubicBezTo>
                  <a:pt x="6052820" y="0"/>
                  <a:pt x="5991860" y="25400"/>
                  <a:pt x="5948680" y="68580"/>
                </a:cubicBezTo>
                <a:cubicBezTo>
                  <a:pt x="5937250" y="80010"/>
                  <a:pt x="5927090" y="92710"/>
                  <a:pt x="5919470" y="105410"/>
                </a:cubicBezTo>
                <a:cubicBezTo>
                  <a:pt x="5877560" y="41910"/>
                  <a:pt x="5805170" y="0"/>
                  <a:pt x="5723890" y="0"/>
                </a:cubicBezTo>
                <a:cubicBezTo>
                  <a:pt x="5642610" y="0"/>
                  <a:pt x="5570220" y="41910"/>
                  <a:pt x="5528310" y="105410"/>
                </a:cubicBezTo>
                <a:cubicBezTo>
                  <a:pt x="5486400" y="41910"/>
                  <a:pt x="5414010" y="0"/>
                  <a:pt x="5332730" y="0"/>
                </a:cubicBezTo>
                <a:cubicBezTo>
                  <a:pt x="5250180" y="0"/>
                  <a:pt x="5179060" y="41910"/>
                  <a:pt x="5137150" y="105410"/>
                </a:cubicBezTo>
                <a:cubicBezTo>
                  <a:pt x="5095241" y="41910"/>
                  <a:pt x="5022850" y="0"/>
                  <a:pt x="4941570" y="0"/>
                </a:cubicBezTo>
                <a:cubicBezTo>
                  <a:pt x="4860291" y="0"/>
                  <a:pt x="4787900" y="41910"/>
                  <a:pt x="4745990" y="105410"/>
                </a:cubicBezTo>
                <a:cubicBezTo>
                  <a:pt x="4704080" y="41910"/>
                  <a:pt x="4631690" y="0"/>
                  <a:pt x="4550410" y="0"/>
                </a:cubicBezTo>
                <a:cubicBezTo>
                  <a:pt x="4469130" y="0"/>
                  <a:pt x="4396740" y="41910"/>
                  <a:pt x="4354830" y="105410"/>
                </a:cubicBezTo>
                <a:cubicBezTo>
                  <a:pt x="4312920" y="41910"/>
                  <a:pt x="4240530" y="0"/>
                  <a:pt x="4159250" y="0"/>
                </a:cubicBezTo>
                <a:cubicBezTo>
                  <a:pt x="4077970" y="0"/>
                  <a:pt x="4005580" y="41910"/>
                  <a:pt x="3963670" y="105410"/>
                </a:cubicBezTo>
                <a:cubicBezTo>
                  <a:pt x="3921761" y="41910"/>
                  <a:pt x="3849370" y="0"/>
                  <a:pt x="3768091" y="0"/>
                </a:cubicBezTo>
                <a:cubicBezTo>
                  <a:pt x="3686811" y="0"/>
                  <a:pt x="3614420" y="41910"/>
                  <a:pt x="3572511" y="105410"/>
                </a:cubicBezTo>
                <a:cubicBezTo>
                  <a:pt x="3530601" y="41910"/>
                  <a:pt x="3458211" y="0"/>
                  <a:pt x="3376931" y="0"/>
                </a:cubicBezTo>
                <a:cubicBezTo>
                  <a:pt x="3295651" y="0"/>
                  <a:pt x="3216910" y="41910"/>
                  <a:pt x="3175000" y="105410"/>
                </a:cubicBezTo>
                <a:cubicBezTo>
                  <a:pt x="3133090" y="41910"/>
                  <a:pt x="3060700" y="0"/>
                  <a:pt x="2979420" y="0"/>
                </a:cubicBezTo>
                <a:cubicBezTo>
                  <a:pt x="2898140" y="0"/>
                  <a:pt x="2825750" y="41910"/>
                  <a:pt x="2783840" y="105410"/>
                </a:cubicBezTo>
                <a:cubicBezTo>
                  <a:pt x="2741930" y="41910"/>
                  <a:pt x="2669540" y="0"/>
                  <a:pt x="2588260" y="0"/>
                </a:cubicBezTo>
                <a:cubicBezTo>
                  <a:pt x="2505710" y="0"/>
                  <a:pt x="2434590" y="41910"/>
                  <a:pt x="2392680" y="105410"/>
                </a:cubicBezTo>
                <a:cubicBezTo>
                  <a:pt x="2350770" y="41910"/>
                  <a:pt x="2278380" y="0"/>
                  <a:pt x="2197100" y="0"/>
                </a:cubicBezTo>
                <a:cubicBezTo>
                  <a:pt x="2115820" y="0"/>
                  <a:pt x="2043430" y="41910"/>
                  <a:pt x="2001520" y="105410"/>
                </a:cubicBezTo>
                <a:cubicBezTo>
                  <a:pt x="1959610" y="41910"/>
                  <a:pt x="1887220" y="0"/>
                  <a:pt x="1805941" y="0"/>
                </a:cubicBezTo>
                <a:cubicBezTo>
                  <a:pt x="1723391" y="0"/>
                  <a:pt x="1652270" y="41910"/>
                  <a:pt x="1610361" y="105410"/>
                </a:cubicBezTo>
                <a:cubicBezTo>
                  <a:pt x="1568450" y="41910"/>
                  <a:pt x="1496061" y="0"/>
                  <a:pt x="1414781" y="0"/>
                </a:cubicBezTo>
                <a:cubicBezTo>
                  <a:pt x="1329691" y="0"/>
                  <a:pt x="1257300" y="41910"/>
                  <a:pt x="1215391" y="105410"/>
                </a:cubicBezTo>
                <a:cubicBezTo>
                  <a:pt x="1173481" y="41910"/>
                  <a:pt x="1101091" y="0"/>
                  <a:pt x="1019811" y="0"/>
                </a:cubicBezTo>
                <a:cubicBezTo>
                  <a:pt x="937261" y="0"/>
                  <a:pt x="866141" y="41910"/>
                  <a:pt x="824231" y="105410"/>
                </a:cubicBezTo>
                <a:cubicBezTo>
                  <a:pt x="782321" y="41910"/>
                  <a:pt x="709931" y="0"/>
                  <a:pt x="628650" y="0"/>
                </a:cubicBezTo>
                <a:cubicBezTo>
                  <a:pt x="544830" y="0"/>
                  <a:pt x="473710" y="41910"/>
                  <a:pt x="431800" y="105410"/>
                </a:cubicBezTo>
                <a:cubicBezTo>
                  <a:pt x="422910" y="92710"/>
                  <a:pt x="412750" y="80010"/>
                  <a:pt x="402590" y="68580"/>
                </a:cubicBezTo>
                <a:cubicBezTo>
                  <a:pt x="358140" y="25400"/>
                  <a:pt x="297180" y="0"/>
                  <a:pt x="234950" y="0"/>
                </a:cubicBezTo>
                <a:cubicBezTo>
                  <a:pt x="172720" y="0"/>
                  <a:pt x="113030" y="25400"/>
                  <a:pt x="68580" y="68580"/>
                </a:cubicBezTo>
                <a:cubicBezTo>
                  <a:pt x="25400" y="113030"/>
                  <a:pt x="0" y="172720"/>
                  <a:pt x="0" y="234950"/>
                </a:cubicBezTo>
                <a:cubicBezTo>
                  <a:pt x="0" y="297180"/>
                  <a:pt x="25400" y="356870"/>
                  <a:pt x="68580" y="401320"/>
                </a:cubicBezTo>
                <a:cubicBezTo>
                  <a:pt x="78740" y="411480"/>
                  <a:pt x="90170" y="421640"/>
                  <a:pt x="102870" y="429260"/>
                </a:cubicBezTo>
                <a:cubicBezTo>
                  <a:pt x="40640" y="472440"/>
                  <a:pt x="0" y="543560"/>
                  <a:pt x="0" y="624840"/>
                </a:cubicBezTo>
                <a:cubicBezTo>
                  <a:pt x="0" y="706120"/>
                  <a:pt x="40640" y="777240"/>
                  <a:pt x="102870" y="819150"/>
                </a:cubicBezTo>
                <a:cubicBezTo>
                  <a:pt x="40640" y="861060"/>
                  <a:pt x="0" y="932180"/>
                  <a:pt x="0" y="1013460"/>
                </a:cubicBezTo>
                <a:cubicBezTo>
                  <a:pt x="0" y="1094740"/>
                  <a:pt x="40640" y="1165860"/>
                  <a:pt x="102870" y="1207770"/>
                </a:cubicBezTo>
                <a:cubicBezTo>
                  <a:pt x="40640" y="1249680"/>
                  <a:pt x="0" y="1322070"/>
                  <a:pt x="0" y="1402080"/>
                </a:cubicBezTo>
                <a:cubicBezTo>
                  <a:pt x="0" y="1483360"/>
                  <a:pt x="40640" y="1554480"/>
                  <a:pt x="102870" y="1596390"/>
                </a:cubicBezTo>
                <a:cubicBezTo>
                  <a:pt x="40640" y="1638300"/>
                  <a:pt x="0" y="1709420"/>
                  <a:pt x="0" y="1790700"/>
                </a:cubicBezTo>
                <a:cubicBezTo>
                  <a:pt x="0" y="1871980"/>
                  <a:pt x="40640" y="1943100"/>
                  <a:pt x="102870" y="1985010"/>
                </a:cubicBezTo>
                <a:cubicBezTo>
                  <a:pt x="40640" y="2026920"/>
                  <a:pt x="0" y="2099310"/>
                  <a:pt x="0" y="2179320"/>
                </a:cubicBezTo>
                <a:cubicBezTo>
                  <a:pt x="0" y="2260600"/>
                  <a:pt x="40640" y="2331720"/>
                  <a:pt x="102870" y="2373630"/>
                </a:cubicBezTo>
                <a:cubicBezTo>
                  <a:pt x="40640" y="2418080"/>
                  <a:pt x="0" y="2489200"/>
                  <a:pt x="0" y="2570480"/>
                </a:cubicBezTo>
                <a:cubicBezTo>
                  <a:pt x="0" y="2651760"/>
                  <a:pt x="40640" y="2722880"/>
                  <a:pt x="102870" y="2764790"/>
                </a:cubicBezTo>
                <a:cubicBezTo>
                  <a:pt x="40640" y="2806700"/>
                  <a:pt x="0" y="2879090"/>
                  <a:pt x="0" y="2959100"/>
                </a:cubicBezTo>
                <a:cubicBezTo>
                  <a:pt x="0" y="3040380"/>
                  <a:pt x="40640" y="3111500"/>
                  <a:pt x="102870" y="3153410"/>
                </a:cubicBezTo>
                <a:cubicBezTo>
                  <a:pt x="40640" y="3195320"/>
                  <a:pt x="0" y="3266440"/>
                  <a:pt x="0" y="3347720"/>
                </a:cubicBezTo>
                <a:cubicBezTo>
                  <a:pt x="0" y="3429000"/>
                  <a:pt x="40640" y="3500120"/>
                  <a:pt x="102870" y="3542030"/>
                </a:cubicBezTo>
                <a:cubicBezTo>
                  <a:pt x="40640" y="3583940"/>
                  <a:pt x="0" y="3655060"/>
                  <a:pt x="0" y="3736340"/>
                </a:cubicBezTo>
                <a:cubicBezTo>
                  <a:pt x="0" y="3817620"/>
                  <a:pt x="40640" y="3888740"/>
                  <a:pt x="102870" y="3930650"/>
                </a:cubicBezTo>
                <a:cubicBezTo>
                  <a:pt x="40640" y="3973830"/>
                  <a:pt x="0" y="4044950"/>
                  <a:pt x="0" y="4124959"/>
                </a:cubicBezTo>
                <a:cubicBezTo>
                  <a:pt x="0" y="4206239"/>
                  <a:pt x="40640" y="4277359"/>
                  <a:pt x="102870" y="4319269"/>
                </a:cubicBezTo>
                <a:cubicBezTo>
                  <a:pt x="40640" y="4361180"/>
                  <a:pt x="0" y="4432300"/>
                  <a:pt x="0" y="4513580"/>
                </a:cubicBezTo>
                <a:cubicBezTo>
                  <a:pt x="0" y="4594860"/>
                  <a:pt x="40640" y="4665980"/>
                  <a:pt x="102870" y="4707890"/>
                </a:cubicBezTo>
                <a:cubicBezTo>
                  <a:pt x="40640" y="4749800"/>
                  <a:pt x="0" y="4820920"/>
                  <a:pt x="0" y="4902200"/>
                </a:cubicBezTo>
                <a:cubicBezTo>
                  <a:pt x="0" y="4983480"/>
                  <a:pt x="40640" y="5054600"/>
                  <a:pt x="102870" y="5096510"/>
                </a:cubicBezTo>
                <a:cubicBezTo>
                  <a:pt x="40640" y="5138420"/>
                  <a:pt x="0" y="5210810"/>
                  <a:pt x="0" y="5290820"/>
                </a:cubicBezTo>
                <a:cubicBezTo>
                  <a:pt x="0" y="5372100"/>
                  <a:pt x="40640" y="5443220"/>
                  <a:pt x="102870" y="5485130"/>
                </a:cubicBezTo>
                <a:cubicBezTo>
                  <a:pt x="40640" y="5527039"/>
                  <a:pt x="0" y="5598159"/>
                  <a:pt x="0" y="5679439"/>
                </a:cubicBezTo>
                <a:cubicBezTo>
                  <a:pt x="0" y="5760719"/>
                  <a:pt x="40640" y="5831839"/>
                  <a:pt x="102870" y="5873749"/>
                </a:cubicBezTo>
                <a:cubicBezTo>
                  <a:pt x="40640" y="5915659"/>
                  <a:pt x="0" y="5986779"/>
                  <a:pt x="0" y="6068059"/>
                </a:cubicBezTo>
                <a:cubicBezTo>
                  <a:pt x="0" y="6149339"/>
                  <a:pt x="40640" y="6220459"/>
                  <a:pt x="102870" y="6262369"/>
                </a:cubicBezTo>
                <a:cubicBezTo>
                  <a:pt x="40640" y="6304280"/>
                  <a:pt x="0" y="6375400"/>
                  <a:pt x="0" y="6456680"/>
                </a:cubicBezTo>
                <a:cubicBezTo>
                  <a:pt x="0" y="6537960"/>
                  <a:pt x="40640" y="6609080"/>
                  <a:pt x="102870" y="6650990"/>
                </a:cubicBezTo>
                <a:cubicBezTo>
                  <a:pt x="40640" y="6692900"/>
                  <a:pt x="0" y="6764020"/>
                  <a:pt x="0" y="6845300"/>
                </a:cubicBezTo>
                <a:cubicBezTo>
                  <a:pt x="0" y="6926580"/>
                  <a:pt x="40640" y="6997700"/>
                  <a:pt x="102870" y="7039610"/>
                </a:cubicBezTo>
                <a:cubicBezTo>
                  <a:pt x="40640" y="7082790"/>
                  <a:pt x="0" y="7153910"/>
                  <a:pt x="0" y="7233920"/>
                </a:cubicBezTo>
                <a:cubicBezTo>
                  <a:pt x="0" y="7315200"/>
                  <a:pt x="40640" y="7386320"/>
                  <a:pt x="102870" y="7428230"/>
                </a:cubicBezTo>
                <a:cubicBezTo>
                  <a:pt x="40640" y="7470139"/>
                  <a:pt x="0" y="7541260"/>
                  <a:pt x="0" y="7622539"/>
                </a:cubicBezTo>
                <a:cubicBezTo>
                  <a:pt x="0" y="7703819"/>
                  <a:pt x="40640" y="7774939"/>
                  <a:pt x="102870" y="7816849"/>
                </a:cubicBezTo>
                <a:cubicBezTo>
                  <a:pt x="40640" y="7866380"/>
                  <a:pt x="0" y="7937500"/>
                  <a:pt x="0" y="8018780"/>
                </a:cubicBezTo>
                <a:cubicBezTo>
                  <a:pt x="0" y="8100061"/>
                  <a:pt x="40640" y="8171180"/>
                  <a:pt x="102870" y="8213090"/>
                </a:cubicBezTo>
                <a:cubicBezTo>
                  <a:pt x="90170" y="8220710"/>
                  <a:pt x="78740" y="8230870"/>
                  <a:pt x="68580" y="8241030"/>
                </a:cubicBezTo>
                <a:cubicBezTo>
                  <a:pt x="25400" y="8285480"/>
                  <a:pt x="0" y="8346440"/>
                  <a:pt x="0" y="8407400"/>
                </a:cubicBezTo>
                <a:cubicBezTo>
                  <a:pt x="0" y="8469630"/>
                  <a:pt x="25400" y="8529320"/>
                  <a:pt x="68580" y="8573770"/>
                </a:cubicBezTo>
                <a:cubicBezTo>
                  <a:pt x="111760" y="8616950"/>
                  <a:pt x="172720" y="8642350"/>
                  <a:pt x="234950" y="8642350"/>
                </a:cubicBezTo>
                <a:cubicBezTo>
                  <a:pt x="297180" y="8642350"/>
                  <a:pt x="356870" y="8616950"/>
                  <a:pt x="401320" y="8573770"/>
                </a:cubicBezTo>
                <a:cubicBezTo>
                  <a:pt x="412750" y="8562339"/>
                  <a:pt x="422910" y="8549639"/>
                  <a:pt x="430530" y="8536939"/>
                </a:cubicBezTo>
                <a:cubicBezTo>
                  <a:pt x="472440" y="8600439"/>
                  <a:pt x="544830" y="8642349"/>
                  <a:pt x="626110" y="8642349"/>
                </a:cubicBezTo>
                <a:cubicBezTo>
                  <a:pt x="707390" y="8642349"/>
                  <a:pt x="779780" y="8600439"/>
                  <a:pt x="821690" y="8536939"/>
                </a:cubicBezTo>
                <a:cubicBezTo>
                  <a:pt x="863600" y="8600439"/>
                  <a:pt x="935990" y="8642349"/>
                  <a:pt x="1017270" y="8642349"/>
                </a:cubicBezTo>
                <a:cubicBezTo>
                  <a:pt x="1099820" y="8642349"/>
                  <a:pt x="1172210" y="8600439"/>
                  <a:pt x="1212850" y="8536939"/>
                </a:cubicBezTo>
                <a:cubicBezTo>
                  <a:pt x="1254760" y="8600439"/>
                  <a:pt x="1327150" y="8642349"/>
                  <a:pt x="1408430" y="8642349"/>
                </a:cubicBezTo>
                <a:cubicBezTo>
                  <a:pt x="1489710" y="8642349"/>
                  <a:pt x="1562100" y="8600439"/>
                  <a:pt x="1604010" y="8536939"/>
                </a:cubicBezTo>
                <a:cubicBezTo>
                  <a:pt x="1645920" y="8600439"/>
                  <a:pt x="1718310" y="8642349"/>
                  <a:pt x="1799590" y="8642349"/>
                </a:cubicBezTo>
                <a:cubicBezTo>
                  <a:pt x="1880870" y="8642349"/>
                  <a:pt x="1953260" y="8600439"/>
                  <a:pt x="1995170" y="8536939"/>
                </a:cubicBezTo>
                <a:cubicBezTo>
                  <a:pt x="2037080" y="8600439"/>
                  <a:pt x="2109470" y="8642349"/>
                  <a:pt x="2190750" y="8642349"/>
                </a:cubicBezTo>
                <a:cubicBezTo>
                  <a:pt x="2273300" y="8642349"/>
                  <a:pt x="2344420" y="8600439"/>
                  <a:pt x="2386330" y="8536939"/>
                </a:cubicBezTo>
                <a:cubicBezTo>
                  <a:pt x="2428240" y="8600439"/>
                  <a:pt x="2500630" y="8642349"/>
                  <a:pt x="2581910" y="8642349"/>
                </a:cubicBezTo>
                <a:cubicBezTo>
                  <a:pt x="2663190" y="8642349"/>
                  <a:pt x="2735580" y="8600439"/>
                  <a:pt x="2777490" y="8536939"/>
                </a:cubicBezTo>
                <a:cubicBezTo>
                  <a:pt x="2819400" y="8600439"/>
                  <a:pt x="2891790" y="8642349"/>
                  <a:pt x="2973070" y="8642349"/>
                </a:cubicBezTo>
                <a:cubicBezTo>
                  <a:pt x="3055620" y="8642349"/>
                  <a:pt x="3126740" y="8600439"/>
                  <a:pt x="3168650" y="8536939"/>
                </a:cubicBezTo>
                <a:cubicBezTo>
                  <a:pt x="3210560" y="8600439"/>
                  <a:pt x="3282950" y="8642349"/>
                  <a:pt x="3364230" y="8642349"/>
                </a:cubicBezTo>
                <a:cubicBezTo>
                  <a:pt x="3445509" y="8642349"/>
                  <a:pt x="3517900" y="8600439"/>
                  <a:pt x="3559809" y="8536939"/>
                </a:cubicBezTo>
                <a:cubicBezTo>
                  <a:pt x="3601719" y="8600439"/>
                  <a:pt x="3674109" y="8642349"/>
                  <a:pt x="3755389" y="8642349"/>
                </a:cubicBezTo>
                <a:cubicBezTo>
                  <a:pt x="3837939" y="8642349"/>
                  <a:pt x="3909059" y="8600439"/>
                  <a:pt x="3950969" y="8536939"/>
                </a:cubicBezTo>
                <a:cubicBezTo>
                  <a:pt x="3992879" y="8600439"/>
                  <a:pt x="4065269" y="8642349"/>
                  <a:pt x="4146549" y="8642349"/>
                </a:cubicBezTo>
                <a:cubicBezTo>
                  <a:pt x="4227829" y="8642349"/>
                  <a:pt x="4300219" y="8600439"/>
                  <a:pt x="4342129" y="8536939"/>
                </a:cubicBezTo>
                <a:cubicBezTo>
                  <a:pt x="4384039" y="8600439"/>
                  <a:pt x="4456429" y="8642349"/>
                  <a:pt x="4537709" y="8642349"/>
                </a:cubicBezTo>
                <a:cubicBezTo>
                  <a:pt x="4618989" y="8642349"/>
                  <a:pt x="4691379" y="8600439"/>
                  <a:pt x="4733289" y="8536939"/>
                </a:cubicBezTo>
                <a:cubicBezTo>
                  <a:pt x="4775199" y="8600439"/>
                  <a:pt x="4847589" y="8642349"/>
                  <a:pt x="4928869" y="8642349"/>
                </a:cubicBezTo>
                <a:cubicBezTo>
                  <a:pt x="5010149" y="8642349"/>
                  <a:pt x="5082539" y="8600439"/>
                  <a:pt x="5124449" y="8536939"/>
                </a:cubicBezTo>
                <a:cubicBezTo>
                  <a:pt x="5166359" y="8600439"/>
                  <a:pt x="5238749" y="8642349"/>
                  <a:pt x="5320029" y="8642349"/>
                </a:cubicBezTo>
                <a:cubicBezTo>
                  <a:pt x="5401309" y="8642349"/>
                  <a:pt x="5473699" y="8600439"/>
                  <a:pt x="5515609" y="8536939"/>
                </a:cubicBezTo>
                <a:cubicBezTo>
                  <a:pt x="5557519" y="8600439"/>
                  <a:pt x="5629909" y="8642349"/>
                  <a:pt x="5711189" y="8642349"/>
                </a:cubicBezTo>
                <a:cubicBezTo>
                  <a:pt x="5793739" y="8642349"/>
                  <a:pt x="5864859" y="8600439"/>
                  <a:pt x="5906769" y="8536939"/>
                </a:cubicBezTo>
                <a:cubicBezTo>
                  <a:pt x="5915659" y="8549639"/>
                  <a:pt x="5925819" y="8562339"/>
                  <a:pt x="5935978" y="8573770"/>
                </a:cubicBezTo>
                <a:cubicBezTo>
                  <a:pt x="5979158" y="8616950"/>
                  <a:pt x="6040119" y="8642350"/>
                  <a:pt x="6102348" y="8642350"/>
                </a:cubicBezTo>
                <a:cubicBezTo>
                  <a:pt x="6163308" y="8642350"/>
                  <a:pt x="6224269" y="8616950"/>
                  <a:pt x="6268719" y="8573770"/>
                </a:cubicBezTo>
                <a:cubicBezTo>
                  <a:pt x="6311898" y="8529320"/>
                  <a:pt x="6337298" y="8469630"/>
                  <a:pt x="6337298" y="8407400"/>
                </a:cubicBezTo>
                <a:cubicBezTo>
                  <a:pt x="6337298" y="8345170"/>
                  <a:pt x="6311898" y="8285480"/>
                  <a:pt x="6268719" y="8241030"/>
                </a:cubicBezTo>
                <a:cubicBezTo>
                  <a:pt x="6258559" y="8230870"/>
                  <a:pt x="6247128" y="8220711"/>
                  <a:pt x="6234428" y="8213090"/>
                </a:cubicBezTo>
                <a:cubicBezTo>
                  <a:pt x="6296658" y="8171180"/>
                  <a:pt x="6337298" y="8098790"/>
                  <a:pt x="6337298" y="8018780"/>
                </a:cubicBezTo>
                <a:cubicBezTo>
                  <a:pt x="6337298" y="7937500"/>
                  <a:pt x="6296658" y="7866380"/>
                  <a:pt x="6234428" y="7824470"/>
                </a:cubicBezTo>
                <a:cubicBezTo>
                  <a:pt x="6296658" y="7782561"/>
                  <a:pt x="6337298" y="7711440"/>
                  <a:pt x="6337298" y="7630161"/>
                </a:cubicBezTo>
                <a:cubicBezTo>
                  <a:pt x="6337298" y="7548881"/>
                  <a:pt x="6296658" y="7477761"/>
                  <a:pt x="6234428" y="7435851"/>
                </a:cubicBezTo>
                <a:cubicBezTo>
                  <a:pt x="6296658" y="7393941"/>
                  <a:pt x="6337298" y="7321551"/>
                  <a:pt x="6337298" y="7241541"/>
                </a:cubicBezTo>
                <a:cubicBezTo>
                  <a:pt x="6337298" y="7160261"/>
                  <a:pt x="6296658" y="7089141"/>
                  <a:pt x="6234428" y="7047231"/>
                </a:cubicBezTo>
                <a:cubicBezTo>
                  <a:pt x="6296658" y="7005321"/>
                  <a:pt x="6337298" y="6934201"/>
                  <a:pt x="6337298" y="6852921"/>
                </a:cubicBezTo>
                <a:cubicBezTo>
                  <a:pt x="6337298" y="6771642"/>
                  <a:pt x="6296658" y="6700521"/>
                  <a:pt x="6234428" y="6658611"/>
                </a:cubicBezTo>
                <a:cubicBezTo>
                  <a:pt x="6296658" y="6615431"/>
                  <a:pt x="6337298" y="6544311"/>
                  <a:pt x="6337298" y="6464302"/>
                </a:cubicBezTo>
                <a:cubicBezTo>
                  <a:pt x="6337298" y="6383022"/>
                  <a:pt x="6296658" y="6311902"/>
                  <a:pt x="6234428" y="6269992"/>
                </a:cubicBezTo>
                <a:cubicBezTo>
                  <a:pt x="6296658" y="6228082"/>
                  <a:pt x="6337298" y="6156962"/>
                  <a:pt x="6337298" y="6075682"/>
                </a:cubicBezTo>
                <a:cubicBezTo>
                  <a:pt x="6337298" y="5994402"/>
                  <a:pt x="6296658" y="5923282"/>
                  <a:pt x="6234428" y="5881372"/>
                </a:cubicBezTo>
                <a:cubicBezTo>
                  <a:pt x="6296658" y="5839462"/>
                  <a:pt x="6337298" y="5768342"/>
                  <a:pt x="6337298" y="5687062"/>
                </a:cubicBezTo>
                <a:cubicBezTo>
                  <a:pt x="6337298" y="5605782"/>
                  <a:pt x="6296658" y="5534662"/>
                  <a:pt x="6234428" y="5492752"/>
                </a:cubicBezTo>
                <a:cubicBezTo>
                  <a:pt x="6296658" y="5449572"/>
                  <a:pt x="6337298" y="5378452"/>
                  <a:pt x="6337298" y="5298442"/>
                </a:cubicBezTo>
                <a:cubicBezTo>
                  <a:pt x="6337298" y="5217163"/>
                  <a:pt x="6296658" y="5146042"/>
                  <a:pt x="6234428" y="5104133"/>
                </a:cubicBezTo>
                <a:cubicBezTo>
                  <a:pt x="6296658" y="5062223"/>
                  <a:pt x="6337298" y="4991103"/>
                  <a:pt x="6337298" y="4909823"/>
                </a:cubicBezTo>
                <a:cubicBezTo>
                  <a:pt x="6337298" y="4828543"/>
                  <a:pt x="6296658" y="4757423"/>
                  <a:pt x="6234428" y="4715513"/>
                </a:cubicBezTo>
                <a:cubicBezTo>
                  <a:pt x="6296658" y="4672333"/>
                  <a:pt x="6337298" y="4601213"/>
                  <a:pt x="6337298" y="4521203"/>
                </a:cubicBezTo>
                <a:cubicBezTo>
                  <a:pt x="6337298" y="4439923"/>
                  <a:pt x="6296658" y="4368803"/>
                  <a:pt x="6234428" y="4326893"/>
                </a:cubicBezTo>
                <a:cubicBezTo>
                  <a:pt x="6296658" y="4284983"/>
                  <a:pt x="6337298" y="4213863"/>
                  <a:pt x="6337298" y="4132583"/>
                </a:cubicBezTo>
                <a:cubicBezTo>
                  <a:pt x="6337298" y="4051303"/>
                  <a:pt x="6296658" y="3980183"/>
                  <a:pt x="6234428" y="3938274"/>
                </a:cubicBezTo>
                <a:cubicBezTo>
                  <a:pt x="6296658" y="3896364"/>
                  <a:pt x="6337298" y="3825244"/>
                  <a:pt x="6337298" y="3743964"/>
                </a:cubicBezTo>
                <a:cubicBezTo>
                  <a:pt x="6337298" y="3662684"/>
                  <a:pt x="6296658" y="3591564"/>
                  <a:pt x="6234428" y="3549654"/>
                </a:cubicBezTo>
                <a:cubicBezTo>
                  <a:pt x="6296658" y="3506474"/>
                  <a:pt x="6337298" y="3435354"/>
                  <a:pt x="6337298" y="3355344"/>
                </a:cubicBezTo>
                <a:cubicBezTo>
                  <a:pt x="6337298" y="3274064"/>
                  <a:pt x="6296658" y="3202944"/>
                  <a:pt x="6234428" y="3161034"/>
                </a:cubicBezTo>
                <a:cubicBezTo>
                  <a:pt x="6296658" y="3119124"/>
                  <a:pt x="6337298" y="3048004"/>
                  <a:pt x="6337298" y="2966724"/>
                </a:cubicBezTo>
                <a:cubicBezTo>
                  <a:pt x="6337298" y="2885444"/>
                  <a:pt x="6296658" y="2814324"/>
                  <a:pt x="6234428" y="2772414"/>
                </a:cubicBezTo>
                <a:cubicBezTo>
                  <a:pt x="6296658" y="2730504"/>
                  <a:pt x="6337298" y="2659384"/>
                  <a:pt x="6337298" y="2578104"/>
                </a:cubicBezTo>
                <a:cubicBezTo>
                  <a:pt x="6337298" y="2496824"/>
                  <a:pt x="6296658" y="2425704"/>
                  <a:pt x="6234428" y="2383794"/>
                </a:cubicBezTo>
                <a:cubicBezTo>
                  <a:pt x="6296658" y="2341884"/>
                  <a:pt x="6337298" y="2270764"/>
                  <a:pt x="6337298" y="2189484"/>
                </a:cubicBezTo>
                <a:cubicBezTo>
                  <a:pt x="6337298" y="2108204"/>
                  <a:pt x="6296658" y="2037084"/>
                  <a:pt x="6234428" y="1995174"/>
                </a:cubicBezTo>
                <a:cubicBezTo>
                  <a:pt x="6296658" y="1953264"/>
                  <a:pt x="6337298" y="1882144"/>
                  <a:pt x="6337298" y="1800864"/>
                </a:cubicBezTo>
                <a:cubicBezTo>
                  <a:pt x="6337298" y="1719584"/>
                  <a:pt x="6296658" y="1648464"/>
                  <a:pt x="6234428" y="1606554"/>
                </a:cubicBezTo>
                <a:cubicBezTo>
                  <a:pt x="6296658" y="1563374"/>
                  <a:pt x="6337298" y="1492254"/>
                  <a:pt x="6337298" y="1412244"/>
                </a:cubicBezTo>
                <a:cubicBezTo>
                  <a:pt x="6337298" y="1330964"/>
                  <a:pt x="6296658" y="1259844"/>
                  <a:pt x="6234428" y="1217934"/>
                </a:cubicBezTo>
                <a:cubicBezTo>
                  <a:pt x="6296658" y="1176024"/>
                  <a:pt x="6337298" y="1104904"/>
                  <a:pt x="6337298" y="1023624"/>
                </a:cubicBezTo>
                <a:cubicBezTo>
                  <a:pt x="6337298" y="942344"/>
                  <a:pt x="6296658" y="871224"/>
                  <a:pt x="6234428" y="829314"/>
                </a:cubicBezTo>
                <a:cubicBezTo>
                  <a:pt x="6309358" y="775974"/>
                  <a:pt x="6349998" y="704854"/>
                  <a:pt x="6349998" y="624844"/>
                </a:cubicBezTo>
                <a:close/>
              </a:path>
            </a:pathLst>
          </a:custGeom>
          <a:solidFill>
            <a:srgbClr val="FFBD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g3310e99b574_0_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24001">
            <a:off x="2236303" y="1277431"/>
            <a:ext cx="777725" cy="211756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3310e99b574_0_180"/>
          <p:cNvSpPr txBox="1"/>
          <p:nvPr/>
        </p:nvSpPr>
        <p:spPr>
          <a:xfrm>
            <a:off x="5037775" y="999925"/>
            <a:ext cx="129978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CREATE YOUR </a:t>
            </a:r>
            <a:endParaRPr sz="7000">
              <a:solidFill>
                <a:srgbClr val="002060"/>
              </a:solidFill>
              <a:latin typeface="Erica One"/>
              <a:ea typeface="Erica One"/>
              <a:cs typeface="Erica One"/>
              <a:sym typeface="Erica One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OWN TURTLE</a:t>
            </a:r>
            <a:endParaRPr/>
          </a:p>
        </p:txBody>
      </p:sp>
      <p:sp>
        <p:nvSpPr>
          <p:cNvPr id="233" name="Google Shape;233;g3310e99b574_0_180"/>
          <p:cNvSpPr txBox="1"/>
          <p:nvPr/>
        </p:nvSpPr>
        <p:spPr>
          <a:xfrm>
            <a:off x="5940883" y="3502644"/>
            <a:ext cx="113199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Turtle() function/command creates a new turtle which can be given a name: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my_turtle = Turtle()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This will open the Python Turtle Graphics window with your turtle at the centre.</a:t>
            </a:r>
            <a:endParaRPr/>
          </a:p>
        </p:txBody>
      </p:sp>
      <p:pic>
        <p:nvPicPr>
          <p:cNvPr id="234" name="Google Shape;234;g3310e99b574_0_180"/>
          <p:cNvPicPr preferRelativeResize="0"/>
          <p:nvPr/>
        </p:nvPicPr>
        <p:blipFill rotWithShape="1">
          <a:blip r:embed="rId4">
            <a:alphaModFix/>
          </a:blip>
          <a:srcRect b="9100" l="8057" r="20823" t="13511"/>
          <a:stretch/>
        </p:blipFill>
        <p:spPr>
          <a:xfrm>
            <a:off x="1566025" y="4350350"/>
            <a:ext cx="2843425" cy="25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AE6FF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310e99b574_0_426"/>
          <p:cNvSpPr/>
          <p:nvPr/>
        </p:nvSpPr>
        <p:spPr>
          <a:xfrm>
            <a:off x="4154153" y="864069"/>
            <a:ext cx="12852870" cy="8117620"/>
          </a:xfrm>
          <a:custGeom>
            <a:rect b="b" l="l" r="r" t="t"/>
            <a:pathLst>
              <a:path extrusionOk="0" h="6208505" w="9830111">
                <a:moveTo>
                  <a:pt x="278431" y="16918"/>
                </a:moveTo>
                <a:cubicBezTo>
                  <a:pt x="278431" y="16918"/>
                  <a:pt x="604014" y="12258"/>
                  <a:pt x="1045114" y="12454"/>
                </a:cubicBezTo>
                <a:cubicBezTo>
                  <a:pt x="7948380" y="12671"/>
                  <a:pt x="9556042" y="0"/>
                  <a:pt x="9556042" y="0"/>
                </a:cubicBezTo>
                <a:cubicBezTo>
                  <a:pt x="9623506" y="0"/>
                  <a:pt x="9699443" y="0"/>
                  <a:pt x="9778216" y="85073"/>
                </a:cubicBezTo>
                <a:cubicBezTo>
                  <a:pt x="9821194" y="131488"/>
                  <a:pt x="9822262" y="240224"/>
                  <a:pt x="9822667" y="320281"/>
                </a:cubicBezTo>
                <a:cubicBezTo>
                  <a:pt x="9822667" y="320281"/>
                  <a:pt x="9820963" y="4514342"/>
                  <a:pt x="9820963" y="5445921"/>
                </a:cubicBezTo>
                <a:cubicBezTo>
                  <a:pt x="9820963" y="5660080"/>
                  <a:pt x="9830111" y="5959259"/>
                  <a:pt x="9830111" y="5959259"/>
                </a:cubicBezTo>
                <a:cubicBezTo>
                  <a:pt x="9830111" y="6087927"/>
                  <a:pt x="9825941" y="6208505"/>
                  <a:pt x="9573103" y="6200371"/>
                </a:cubicBezTo>
                <a:cubicBezTo>
                  <a:pt x="9573103" y="6200371"/>
                  <a:pt x="9196631" y="6180072"/>
                  <a:pt x="8195606" y="6187671"/>
                </a:cubicBezTo>
                <a:cubicBezTo>
                  <a:pt x="2367023" y="6195805"/>
                  <a:pt x="304023" y="6208505"/>
                  <a:pt x="304023" y="6208505"/>
                </a:cubicBezTo>
                <a:cubicBezTo>
                  <a:pt x="132548" y="6208505"/>
                  <a:pt x="4213" y="6107436"/>
                  <a:pt x="8532" y="5904889"/>
                </a:cubicBezTo>
                <a:cubicBezTo>
                  <a:pt x="8532" y="5904889"/>
                  <a:pt x="9630" y="5406348"/>
                  <a:pt x="4815" y="1542526"/>
                </a:cubicBezTo>
                <a:cubicBezTo>
                  <a:pt x="0" y="663668"/>
                  <a:pt x="25592" y="330596"/>
                  <a:pt x="25592" y="330596"/>
                </a:cubicBezTo>
                <a:cubicBezTo>
                  <a:pt x="27224" y="150571"/>
                  <a:pt x="143504" y="16918"/>
                  <a:pt x="278431" y="16918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" name="Google Shape;240;g3310e99b574_0_426"/>
          <p:cNvGrpSpPr/>
          <p:nvPr/>
        </p:nvGrpSpPr>
        <p:grpSpPr>
          <a:xfrm>
            <a:off x="1273340" y="825969"/>
            <a:ext cx="16368761" cy="9074758"/>
            <a:chOff x="-6989" y="0"/>
            <a:chExt cx="18252410" cy="12099678"/>
          </a:xfrm>
        </p:grpSpPr>
        <p:sp>
          <p:nvSpPr>
            <p:cNvPr id="241" name="Google Shape;241;g3310e99b574_0_426"/>
            <p:cNvSpPr/>
            <p:nvPr/>
          </p:nvSpPr>
          <p:spPr>
            <a:xfrm>
              <a:off x="-6989" y="281638"/>
              <a:ext cx="17944404" cy="11818040"/>
            </a:xfrm>
            <a:custGeom>
              <a:rect b="b" l="l" r="r" t="t"/>
              <a:pathLst>
                <a:path extrusionOk="0" h="7119301" w="10809882">
                  <a:moveTo>
                    <a:pt x="278431" y="16918"/>
                  </a:moveTo>
                  <a:cubicBezTo>
                    <a:pt x="278431" y="16918"/>
                    <a:pt x="604014" y="12258"/>
                    <a:pt x="1062558" y="12454"/>
                  </a:cubicBezTo>
                  <a:cubicBezTo>
                    <a:pt x="8804229" y="12671"/>
                    <a:pt x="10535814" y="0"/>
                    <a:pt x="10535814" y="0"/>
                  </a:cubicBezTo>
                  <a:cubicBezTo>
                    <a:pt x="10603278" y="0"/>
                    <a:pt x="10679215" y="0"/>
                    <a:pt x="10757988" y="85073"/>
                  </a:cubicBezTo>
                  <a:cubicBezTo>
                    <a:pt x="10800966" y="131488"/>
                    <a:pt x="10802035" y="240224"/>
                    <a:pt x="10802439" y="320281"/>
                  </a:cubicBezTo>
                  <a:cubicBezTo>
                    <a:pt x="10802439" y="320281"/>
                    <a:pt x="10800735" y="5267917"/>
                    <a:pt x="10800735" y="6356717"/>
                  </a:cubicBezTo>
                  <a:cubicBezTo>
                    <a:pt x="10800735" y="6570876"/>
                    <a:pt x="10809883" y="6870054"/>
                    <a:pt x="10809883" y="6870054"/>
                  </a:cubicBezTo>
                  <a:cubicBezTo>
                    <a:pt x="10809883" y="6998723"/>
                    <a:pt x="10805713" y="7119301"/>
                    <a:pt x="10552875" y="7111167"/>
                  </a:cubicBezTo>
                  <a:cubicBezTo>
                    <a:pt x="10552875" y="7111167"/>
                    <a:pt x="10176403" y="7090868"/>
                    <a:pt x="9081481" y="7098467"/>
                  </a:cubicBezTo>
                  <a:cubicBezTo>
                    <a:pt x="2545013" y="7106601"/>
                    <a:pt x="304023" y="7119301"/>
                    <a:pt x="304023" y="7119301"/>
                  </a:cubicBezTo>
                  <a:cubicBezTo>
                    <a:pt x="132548" y="7119301"/>
                    <a:pt x="4213" y="7018231"/>
                    <a:pt x="8532" y="6815685"/>
                  </a:cubicBezTo>
                  <a:cubicBezTo>
                    <a:pt x="8532" y="6815685"/>
                    <a:pt x="9630" y="6317143"/>
                    <a:pt x="4815" y="1670849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D1B4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g3310e99b574_0_426"/>
            <p:cNvSpPr/>
            <p:nvPr/>
          </p:nvSpPr>
          <p:spPr>
            <a:xfrm>
              <a:off x="329481" y="0"/>
              <a:ext cx="17915941" cy="11729127"/>
            </a:xfrm>
            <a:custGeom>
              <a:rect b="b" l="l" r="r" t="t"/>
              <a:pathLst>
                <a:path extrusionOk="0" h="7087086" w="10825342">
                  <a:moveTo>
                    <a:pt x="278431" y="16918"/>
                  </a:moveTo>
                  <a:cubicBezTo>
                    <a:pt x="278431" y="16918"/>
                    <a:pt x="604014" y="12258"/>
                    <a:pt x="1062834" y="12454"/>
                  </a:cubicBezTo>
                  <a:cubicBezTo>
                    <a:pt x="8817733" y="12671"/>
                    <a:pt x="10551274" y="0"/>
                    <a:pt x="10551274" y="0"/>
                  </a:cubicBezTo>
                  <a:cubicBezTo>
                    <a:pt x="10618737" y="0"/>
                    <a:pt x="10694674" y="0"/>
                    <a:pt x="10773448" y="85073"/>
                  </a:cubicBezTo>
                  <a:cubicBezTo>
                    <a:pt x="10816426" y="131488"/>
                    <a:pt x="10817494" y="240224"/>
                    <a:pt x="10817899" y="320281"/>
                  </a:cubicBezTo>
                  <a:cubicBezTo>
                    <a:pt x="10817899" y="320281"/>
                    <a:pt x="10816195" y="5241263"/>
                    <a:pt x="10816195" y="6324502"/>
                  </a:cubicBezTo>
                  <a:cubicBezTo>
                    <a:pt x="10816195" y="6538661"/>
                    <a:pt x="10825342" y="6837839"/>
                    <a:pt x="10825342" y="6837839"/>
                  </a:cubicBezTo>
                  <a:cubicBezTo>
                    <a:pt x="10825342" y="6966508"/>
                    <a:pt x="10821173" y="7087086"/>
                    <a:pt x="10568335" y="7078952"/>
                  </a:cubicBezTo>
                  <a:cubicBezTo>
                    <a:pt x="10568335" y="7078952"/>
                    <a:pt x="10191862" y="7058653"/>
                    <a:pt x="9095459" y="7066252"/>
                  </a:cubicBezTo>
                  <a:cubicBezTo>
                    <a:pt x="2547822" y="7074386"/>
                    <a:pt x="304023" y="7087086"/>
                    <a:pt x="304023" y="7087086"/>
                  </a:cubicBezTo>
                  <a:cubicBezTo>
                    <a:pt x="132548" y="7087086"/>
                    <a:pt x="4213" y="6986016"/>
                    <a:pt x="8532" y="6783470"/>
                  </a:cubicBezTo>
                  <a:cubicBezTo>
                    <a:pt x="8532" y="6783470"/>
                    <a:pt x="9630" y="6284928"/>
                    <a:pt x="4815" y="1666310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FFF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g3310e99b574_0_426"/>
          <p:cNvSpPr txBox="1"/>
          <p:nvPr/>
        </p:nvSpPr>
        <p:spPr>
          <a:xfrm>
            <a:off x="2712838" y="1366616"/>
            <a:ext cx="134874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Name your TURTLE</a:t>
            </a:r>
            <a:endParaRPr/>
          </a:p>
        </p:txBody>
      </p:sp>
      <p:sp>
        <p:nvSpPr>
          <p:cNvPr id="244" name="Google Shape;244;g3310e99b574_0_426"/>
          <p:cNvSpPr txBox="1"/>
          <p:nvPr/>
        </p:nvSpPr>
        <p:spPr>
          <a:xfrm>
            <a:off x="2749377" y="3009900"/>
            <a:ext cx="13716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It is mandatory to name your Turtle according to Variable Naming Rules. </a:t>
            </a:r>
            <a:endParaRPr sz="54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Kindly refer to PPT-6 on Keywords and Identifiers</a:t>
            </a:r>
            <a:r>
              <a:rPr lang="en-US" sz="54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.</a:t>
            </a:r>
            <a:endParaRPr b="0" i="0" sz="54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AE6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"/>
          <p:cNvSpPr/>
          <p:nvPr/>
        </p:nvSpPr>
        <p:spPr>
          <a:xfrm>
            <a:off x="4154153" y="864069"/>
            <a:ext cx="12854240" cy="8118486"/>
          </a:xfrm>
          <a:custGeom>
            <a:rect b="b" l="l" r="r" t="t"/>
            <a:pathLst>
              <a:path extrusionOk="0" h="6208505" w="9830111">
                <a:moveTo>
                  <a:pt x="278431" y="16918"/>
                </a:moveTo>
                <a:cubicBezTo>
                  <a:pt x="278431" y="16918"/>
                  <a:pt x="604014" y="12258"/>
                  <a:pt x="1045114" y="12454"/>
                </a:cubicBezTo>
                <a:cubicBezTo>
                  <a:pt x="7948380" y="12671"/>
                  <a:pt x="9556042" y="0"/>
                  <a:pt x="9556042" y="0"/>
                </a:cubicBezTo>
                <a:cubicBezTo>
                  <a:pt x="9623506" y="0"/>
                  <a:pt x="9699443" y="0"/>
                  <a:pt x="9778216" y="85073"/>
                </a:cubicBezTo>
                <a:cubicBezTo>
                  <a:pt x="9821194" y="131488"/>
                  <a:pt x="9822262" y="240224"/>
                  <a:pt x="9822667" y="320281"/>
                </a:cubicBezTo>
                <a:cubicBezTo>
                  <a:pt x="9822667" y="320281"/>
                  <a:pt x="9820963" y="4514342"/>
                  <a:pt x="9820963" y="5445921"/>
                </a:cubicBezTo>
                <a:cubicBezTo>
                  <a:pt x="9820963" y="5660080"/>
                  <a:pt x="9830111" y="5959259"/>
                  <a:pt x="9830111" y="5959259"/>
                </a:cubicBezTo>
                <a:cubicBezTo>
                  <a:pt x="9830111" y="6087927"/>
                  <a:pt x="9825941" y="6208505"/>
                  <a:pt x="9573103" y="6200371"/>
                </a:cubicBezTo>
                <a:cubicBezTo>
                  <a:pt x="9573103" y="6200371"/>
                  <a:pt x="9196631" y="6180072"/>
                  <a:pt x="8195606" y="6187671"/>
                </a:cubicBezTo>
                <a:cubicBezTo>
                  <a:pt x="2367023" y="6195805"/>
                  <a:pt x="304023" y="6208505"/>
                  <a:pt x="304023" y="6208505"/>
                </a:cubicBezTo>
                <a:cubicBezTo>
                  <a:pt x="132548" y="6208505"/>
                  <a:pt x="4213" y="6107436"/>
                  <a:pt x="8532" y="5904889"/>
                </a:cubicBezTo>
                <a:cubicBezTo>
                  <a:pt x="8532" y="5904889"/>
                  <a:pt x="9630" y="5406348"/>
                  <a:pt x="4815" y="1542526"/>
                </a:cubicBezTo>
                <a:cubicBezTo>
                  <a:pt x="0" y="663668"/>
                  <a:pt x="25592" y="330596"/>
                  <a:pt x="25592" y="330596"/>
                </a:cubicBezTo>
                <a:cubicBezTo>
                  <a:pt x="27224" y="150571"/>
                  <a:pt x="143504" y="16918"/>
                  <a:pt x="278431" y="16918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" name="Google Shape;250;p8"/>
          <p:cNvGrpSpPr/>
          <p:nvPr/>
        </p:nvGrpSpPr>
        <p:grpSpPr>
          <a:xfrm>
            <a:off x="2835408" y="732326"/>
            <a:ext cx="14804262" cy="9068387"/>
            <a:chOff x="-6989" y="0"/>
            <a:chExt cx="18249771" cy="12091182"/>
          </a:xfrm>
        </p:grpSpPr>
        <p:sp>
          <p:nvSpPr>
            <p:cNvPr id="251" name="Google Shape;251;p8"/>
            <p:cNvSpPr/>
            <p:nvPr/>
          </p:nvSpPr>
          <p:spPr>
            <a:xfrm>
              <a:off x="-6989" y="281638"/>
              <a:ext cx="17931505" cy="11809544"/>
            </a:xfrm>
            <a:custGeom>
              <a:rect b="b" l="l" r="r" t="t"/>
              <a:pathLst>
                <a:path extrusionOk="0" h="7119301" w="10809882">
                  <a:moveTo>
                    <a:pt x="278431" y="16918"/>
                  </a:moveTo>
                  <a:cubicBezTo>
                    <a:pt x="278431" y="16918"/>
                    <a:pt x="604014" y="12258"/>
                    <a:pt x="1062558" y="12454"/>
                  </a:cubicBezTo>
                  <a:cubicBezTo>
                    <a:pt x="8804229" y="12671"/>
                    <a:pt x="10535814" y="0"/>
                    <a:pt x="10535814" y="0"/>
                  </a:cubicBezTo>
                  <a:cubicBezTo>
                    <a:pt x="10603278" y="0"/>
                    <a:pt x="10679215" y="0"/>
                    <a:pt x="10757988" y="85073"/>
                  </a:cubicBezTo>
                  <a:cubicBezTo>
                    <a:pt x="10800966" y="131488"/>
                    <a:pt x="10802035" y="240224"/>
                    <a:pt x="10802439" y="320281"/>
                  </a:cubicBezTo>
                  <a:cubicBezTo>
                    <a:pt x="10802439" y="320281"/>
                    <a:pt x="10800735" y="5267917"/>
                    <a:pt x="10800735" y="6356717"/>
                  </a:cubicBezTo>
                  <a:cubicBezTo>
                    <a:pt x="10800735" y="6570876"/>
                    <a:pt x="10809883" y="6870054"/>
                    <a:pt x="10809883" y="6870054"/>
                  </a:cubicBezTo>
                  <a:cubicBezTo>
                    <a:pt x="10809883" y="6998723"/>
                    <a:pt x="10805713" y="7119301"/>
                    <a:pt x="10552875" y="7111167"/>
                  </a:cubicBezTo>
                  <a:cubicBezTo>
                    <a:pt x="10552875" y="7111167"/>
                    <a:pt x="10176403" y="7090868"/>
                    <a:pt x="9081481" y="7098467"/>
                  </a:cubicBezTo>
                  <a:cubicBezTo>
                    <a:pt x="2545013" y="7106601"/>
                    <a:pt x="304023" y="7119301"/>
                    <a:pt x="304023" y="7119301"/>
                  </a:cubicBezTo>
                  <a:cubicBezTo>
                    <a:pt x="132548" y="7119301"/>
                    <a:pt x="4213" y="7018231"/>
                    <a:pt x="8532" y="6815685"/>
                  </a:cubicBezTo>
                  <a:cubicBezTo>
                    <a:pt x="8532" y="6815685"/>
                    <a:pt x="9630" y="6317143"/>
                    <a:pt x="4815" y="1670849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D1B4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329481" y="0"/>
              <a:ext cx="17913301" cy="11727398"/>
            </a:xfrm>
            <a:custGeom>
              <a:rect b="b" l="l" r="r" t="t"/>
              <a:pathLst>
                <a:path extrusionOk="0" h="7087086" w="10825342">
                  <a:moveTo>
                    <a:pt x="278431" y="16918"/>
                  </a:moveTo>
                  <a:cubicBezTo>
                    <a:pt x="278431" y="16918"/>
                    <a:pt x="604014" y="12258"/>
                    <a:pt x="1062834" y="12454"/>
                  </a:cubicBezTo>
                  <a:cubicBezTo>
                    <a:pt x="8817733" y="12671"/>
                    <a:pt x="10551274" y="0"/>
                    <a:pt x="10551274" y="0"/>
                  </a:cubicBezTo>
                  <a:cubicBezTo>
                    <a:pt x="10618737" y="0"/>
                    <a:pt x="10694674" y="0"/>
                    <a:pt x="10773448" y="85073"/>
                  </a:cubicBezTo>
                  <a:cubicBezTo>
                    <a:pt x="10816426" y="131488"/>
                    <a:pt x="10817494" y="240224"/>
                    <a:pt x="10817899" y="320281"/>
                  </a:cubicBezTo>
                  <a:cubicBezTo>
                    <a:pt x="10817899" y="320281"/>
                    <a:pt x="10816195" y="5241263"/>
                    <a:pt x="10816195" y="6324502"/>
                  </a:cubicBezTo>
                  <a:cubicBezTo>
                    <a:pt x="10816195" y="6538661"/>
                    <a:pt x="10825342" y="6837839"/>
                    <a:pt x="10825342" y="6837839"/>
                  </a:cubicBezTo>
                  <a:cubicBezTo>
                    <a:pt x="10825342" y="6966508"/>
                    <a:pt x="10821173" y="7087086"/>
                    <a:pt x="10568335" y="7078952"/>
                  </a:cubicBezTo>
                  <a:cubicBezTo>
                    <a:pt x="10568335" y="7078952"/>
                    <a:pt x="10191862" y="7058653"/>
                    <a:pt x="9095459" y="7066252"/>
                  </a:cubicBezTo>
                  <a:cubicBezTo>
                    <a:pt x="2547822" y="7074386"/>
                    <a:pt x="304023" y="7087086"/>
                    <a:pt x="304023" y="7087086"/>
                  </a:cubicBezTo>
                  <a:cubicBezTo>
                    <a:pt x="132548" y="7087086"/>
                    <a:pt x="4213" y="6986016"/>
                    <a:pt x="8532" y="6783470"/>
                  </a:cubicBezTo>
                  <a:cubicBezTo>
                    <a:pt x="8532" y="6783470"/>
                    <a:pt x="9630" y="6284928"/>
                    <a:pt x="4815" y="1666310"/>
                  </a:cubicBezTo>
                  <a:cubicBezTo>
                    <a:pt x="0" y="663668"/>
                    <a:pt x="25592" y="330596"/>
                    <a:pt x="25592" y="330596"/>
                  </a:cubicBezTo>
                  <a:cubicBezTo>
                    <a:pt x="27224" y="150571"/>
                    <a:pt x="143504" y="16918"/>
                    <a:pt x="278431" y="16918"/>
                  </a:cubicBezTo>
                  <a:close/>
                </a:path>
              </a:pathLst>
            </a:custGeom>
            <a:solidFill>
              <a:srgbClr val="FFF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8"/>
          <p:cNvSpPr txBox="1"/>
          <p:nvPr/>
        </p:nvSpPr>
        <p:spPr>
          <a:xfrm>
            <a:off x="3733800" y="2649548"/>
            <a:ext cx="13274593" cy="418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The Turtle Graphics Window is divided into four squares called </a:t>
            </a:r>
            <a:r>
              <a:rPr b="1"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Quadrants</a:t>
            </a:r>
            <a:r>
              <a:rPr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 as shown below: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Each point on the Turtle Graphics Window represents a </a:t>
            </a:r>
            <a:r>
              <a:rPr b="1" lang="en-US" sz="4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Coordinate</a:t>
            </a:r>
            <a:r>
              <a:rPr b="1" lang="en-US" sz="48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.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4800" u="sng">
              <a:solidFill>
                <a:srgbClr val="5F497A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54" name="Google Shape;254;p8"/>
          <p:cNvSpPr txBox="1"/>
          <p:nvPr/>
        </p:nvSpPr>
        <p:spPr>
          <a:xfrm>
            <a:off x="3733800" y="999925"/>
            <a:ext cx="59280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QUADRANTS</a:t>
            </a:r>
            <a:endParaRPr/>
          </a:p>
        </p:txBody>
      </p:sp>
      <p:pic>
        <p:nvPicPr>
          <p:cNvPr id="255" name="Google Shape;2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62222">
            <a:off x="13227122" y="5653211"/>
            <a:ext cx="4492366" cy="428816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8"/>
          <p:cNvSpPr txBox="1"/>
          <p:nvPr/>
        </p:nvSpPr>
        <p:spPr>
          <a:xfrm rot="1071150">
            <a:off x="13921888" y="6319968"/>
            <a:ext cx="3972104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Please find attached 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video on Coordinates.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Kindly watch the video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if you have not learnt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about coordinates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F497A"/>
                </a:solidFill>
                <a:latin typeface="Overlock"/>
                <a:ea typeface="Overlock"/>
                <a:cs typeface="Overlock"/>
                <a:sym typeface="Overlock"/>
              </a:rPr>
              <a:t>before.</a:t>
            </a:r>
            <a:endParaRPr sz="2800">
              <a:solidFill>
                <a:srgbClr val="5F497A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8787215">
            <a:off x="1857541" y="1344043"/>
            <a:ext cx="793059" cy="36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10185448">
            <a:off x="10807373" y="6987429"/>
            <a:ext cx="2793450" cy="279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329054">
            <a:off x="1115508" y="6482875"/>
            <a:ext cx="2734793" cy="2373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7E5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456560">
            <a:off x="17003228" y="1137670"/>
            <a:ext cx="760877" cy="1073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404847">
            <a:off x="517967" y="3803119"/>
            <a:ext cx="1122310" cy="1122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1461588">
            <a:off x="15678788" y="5514100"/>
            <a:ext cx="1221388" cy="1296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646022">
            <a:off x="544691" y="476732"/>
            <a:ext cx="1303493" cy="1201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777506" y="3980342"/>
            <a:ext cx="1077413" cy="1288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138642" y="563362"/>
            <a:ext cx="1433059" cy="9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8003586">
            <a:off x="16298884" y="2278356"/>
            <a:ext cx="545634" cy="113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1920968">
            <a:off x="691536" y="2688533"/>
            <a:ext cx="1935172" cy="633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1129358">
            <a:off x="2016552" y="1617438"/>
            <a:ext cx="839734" cy="798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-1453495">
            <a:off x="449009" y="6682804"/>
            <a:ext cx="1260226" cy="1426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10601344">
            <a:off x="1374128" y="4867178"/>
            <a:ext cx="1451981" cy="1451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-9438273">
            <a:off x="17174152" y="6290540"/>
            <a:ext cx="399981" cy="184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 rot="-3659741">
            <a:off x="15516672" y="7933902"/>
            <a:ext cx="913813" cy="934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 rot="1842453">
            <a:off x="16896164" y="8692004"/>
            <a:ext cx="876542" cy="977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 rot="1045001">
            <a:off x="2122556" y="7316621"/>
            <a:ext cx="862233" cy="1618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 rot="-4492633">
            <a:off x="1172670" y="8480136"/>
            <a:ext cx="616301" cy="181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5619574" y="3626338"/>
            <a:ext cx="708008" cy="708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515349" y="284737"/>
            <a:ext cx="10996519" cy="976186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9"/>
          <p:cNvSpPr txBox="1"/>
          <p:nvPr/>
        </p:nvSpPr>
        <p:spPr>
          <a:xfrm>
            <a:off x="13720048" y="5575245"/>
            <a:ext cx="134567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X-axis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9"/>
          <p:cNvSpPr txBox="1"/>
          <p:nvPr/>
        </p:nvSpPr>
        <p:spPr>
          <a:xfrm>
            <a:off x="8229600" y="828644"/>
            <a:ext cx="134567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Y-axis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Aishwaryaa</dc:creator>
</cp:coreProperties>
</file>