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7" r:id="rId6"/>
    <p:sldId id="268"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339933"/>
    <a:srgbClr val="FFFF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09389E-FF6F-444B-93D1-D5DA9A7A76F9}" v="1329" dt="2024-10-17T19:23:13.1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p:scale>
          <a:sx n="63" d="100"/>
          <a:sy n="63" d="100"/>
        </p:scale>
        <p:origin x="4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S" userId="39f76e73aab97440" providerId="LiveId" clId="{5309389E-FF6F-444B-93D1-D5DA9A7A76F9}"/>
    <pc:docChg chg="undo redo custSel addSld delSld modSld">
      <pc:chgData name="Aishwarya S" userId="39f76e73aab97440" providerId="LiveId" clId="{5309389E-FF6F-444B-93D1-D5DA9A7A76F9}" dt="2024-10-17T20:05:05.294" v="2816" actId="20577"/>
      <pc:docMkLst>
        <pc:docMk/>
      </pc:docMkLst>
      <pc:sldChg chg="addSp delSp modSp mod modMedia setBg delAnim">
        <pc:chgData name="Aishwarya S" userId="39f76e73aab97440" providerId="LiveId" clId="{5309389E-FF6F-444B-93D1-D5DA9A7A76F9}" dt="2024-10-17T19:02:10.583" v="2741" actId="20577"/>
        <pc:sldMkLst>
          <pc:docMk/>
          <pc:sldMk cId="1009558472" sldId="256"/>
        </pc:sldMkLst>
        <pc:spChg chg="mod">
          <ac:chgData name="Aishwarya S" userId="39f76e73aab97440" providerId="LiveId" clId="{5309389E-FF6F-444B-93D1-D5DA9A7A76F9}" dt="2024-10-17T19:02:10.583" v="2741" actId="20577"/>
          <ac:spMkLst>
            <pc:docMk/>
            <pc:sldMk cId="1009558472" sldId="256"/>
            <ac:spMk id="2" creationId="{41C7D644-E2DD-4DB5-5BEC-B05CF9882129}"/>
          </ac:spMkLst>
        </pc:spChg>
        <pc:spChg chg="mod">
          <ac:chgData name="Aishwarya S" userId="39f76e73aab97440" providerId="LiveId" clId="{5309389E-FF6F-444B-93D1-D5DA9A7A76F9}" dt="2024-10-16T15:20:47.459" v="1842" actId="26606"/>
          <ac:spMkLst>
            <pc:docMk/>
            <pc:sldMk cId="1009558472" sldId="256"/>
            <ac:spMk id="3" creationId="{9CDD6902-7F90-735E-B16F-303D7F0BB4C9}"/>
          </ac:spMkLst>
        </pc:spChg>
        <pc:spChg chg="mod">
          <ac:chgData name="Aishwarya S" userId="39f76e73aab97440" providerId="LiveId" clId="{5309389E-FF6F-444B-93D1-D5DA9A7A76F9}" dt="2024-10-16T15:20:47.459" v="1842" actId="26606"/>
          <ac:spMkLst>
            <pc:docMk/>
            <pc:sldMk cId="1009558472" sldId="256"/>
            <ac:spMk id="4" creationId="{EE2221CA-075D-61E4-ABB4-D7F1A89B5853}"/>
          </ac:spMkLst>
        </pc:spChg>
        <pc:spChg chg="add del">
          <ac:chgData name="Aishwarya S" userId="39f76e73aab97440" providerId="LiveId" clId="{5309389E-FF6F-444B-93D1-D5DA9A7A76F9}" dt="2024-10-16T15:20:47.450" v="1841" actId="26606"/>
          <ac:spMkLst>
            <pc:docMk/>
            <pc:sldMk cId="1009558472" sldId="256"/>
            <ac:spMk id="7" creationId="{C1DD1A8A-57D5-4A81-AD04-532B043C5611}"/>
          </ac:spMkLst>
        </pc:spChg>
        <pc:spChg chg="add del">
          <ac:chgData name="Aishwarya S" userId="39f76e73aab97440" providerId="LiveId" clId="{5309389E-FF6F-444B-93D1-D5DA9A7A76F9}" dt="2024-10-16T15:20:47.450" v="1841" actId="26606"/>
          <ac:spMkLst>
            <pc:docMk/>
            <pc:sldMk cId="1009558472" sldId="256"/>
            <ac:spMk id="9" creationId="{007891EC-4501-44ED-A8C8-B11B6DB767AB}"/>
          </ac:spMkLst>
        </pc:spChg>
        <pc:spChg chg="add del">
          <ac:chgData name="Aishwarya S" userId="39f76e73aab97440" providerId="LiveId" clId="{5309389E-FF6F-444B-93D1-D5DA9A7A76F9}" dt="2024-10-16T15:19:38.222" v="1833" actId="26606"/>
          <ac:spMkLst>
            <pc:docMk/>
            <pc:sldMk cId="1009558472" sldId="256"/>
            <ac:spMk id="10" creationId="{E0AE394F-AFF1-4485-AF1F-7387A2F041AA}"/>
          </ac:spMkLst>
        </pc:spChg>
        <pc:spChg chg="add">
          <ac:chgData name="Aishwarya S" userId="39f76e73aab97440" providerId="LiveId" clId="{5309389E-FF6F-444B-93D1-D5DA9A7A76F9}" dt="2024-10-16T15:20:47.459" v="1842" actId="26606"/>
          <ac:spMkLst>
            <pc:docMk/>
            <pc:sldMk cId="1009558472" sldId="256"/>
            <ac:spMk id="11" creationId="{C1DD1A8A-57D5-4A81-AD04-532B043C5611}"/>
          </ac:spMkLst>
        </pc:spChg>
        <pc:spChg chg="add del">
          <ac:chgData name="Aishwarya S" userId="39f76e73aab97440" providerId="LiveId" clId="{5309389E-FF6F-444B-93D1-D5DA9A7A76F9}" dt="2024-10-16T15:19:38.222" v="1833" actId="26606"/>
          <ac:spMkLst>
            <pc:docMk/>
            <pc:sldMk cId="1009558472" sldId="256"/>
            <ac:spMk id="12" creationId="{5683D043-25BB-4AC9-8130-641179672614}"/>
          </ac:spMkLst>
        </pc:spChg>
        <pc:spChg chg="add del">
          <ac:chgData name="Aishwarya S" userId="39f76e73aab97440" providerId="LiveId" clId="{5309389E-FF6F-444B-93D1-D5DA9A7A76F9}" dt="2024-10-16T15:19:38.222" v="1833" actId="26606"/>
          <ac:spMkLst>
            <pc:docMk/>
            <pc:sldMk cId="1009558472" sldId="256"/>
            <ac:spMk id="14" creationId="{AA61CCAC-6875-474C-8E9E-F57ABF078C2B}"/>
          </ac:spMkLst>
        </pc:spChg>
        <pc:spChg chg="add">
          <ac:chgData name="Aishwarya S" userId="39f76e73aab97440" providerId="LiveId" clId="{5309389E-FF6F-444B-93D1-D5DA9A7A76F9}" dt="2024-10-16T15:20:47.459" v="1842" actId="26606"/>
          <ac:spMkLst>
            <pc:docMk/>
            <pc:sldMk cId="1009558472" sldId="256"/>
            <ac:spMk id="15" creationId="{007891EC-4501-44ED-A8C8-B11B6DB767AB}"/>
          </ac:spMkLst>
        </pc:spChg>
        <pc:spChg chg="add del">
          <ac:chgData name="Aishwarya S" userId="39f76e73aab97440" providerId="LiveId" clId="{5309389E-FF6F-444B-93D1-D5DA9A7A76F9}" dt="2024-10-16T15:20:02.165" v="1837" actId="26606"/>
          <ac:spMkLst>
            <pc:docMk/>
            <pc:sldMk cId="1009558472" sldId="256"/>
            <ac:spMk id="16" creationId="{C1DD1A8A-57D5-4A81-AD04-532B043C5611}"/>
          </ac:spMkLst>
        </pc:spChg>
        <pc:spChg chg="add del">
          <ac:chgData name="Aishwarya S" userId="39f76e73aab97440" providerId="LiveId" clId="{5309389E-FF6F-444B-93D1-D5DA9A7A76F9}" dt="2024-10-16T15:20:02.165" v="1837" actId="26606"/>
          <ac:spMkLst>
            <pc:docMk/>
            <pc:sldMk cId="1009558472" sldId="256"/>
            <ac:spMk id="18" creationId="{007891EC-4501-44ED-A8C8-B11B6DB767AB}"/>
          </ac:spMkLst>
        </pc:spChg>
        <pc:picChg chg="add del mod">
          <ac:chgData name="Aishwarya S" userId="39f76e73aab97440" providerId="LiveId" clId="{5309389E-FF6F-444B-93D1-D5DA9A7A76F9}" dt="2024-10-16T15:19:38.222" v="1833" actId="26606"/>
          <ac:picMkLst>
            <pc:docMk/>
            <pc:sldMk cId="1009558472" sldId="256"/>
            <ac:picMk id="6" creationId="{31BA768E-68A4-4A19-D7D4-20C1DD0E227F}"/>
          </ac:picMkLst>
        </pc:picChg>
        <pc:picChg chg="add del mod">
          <ac:chgData name="Aishwarya S" userId="39f76e73aab97440" providerId="LiveId" clId="{5309389E-FF6F-444B-93D1-D5DA9A7A76F9}" dt="2024-10-16T15:20:47.450" v="1841" actId="26606"/>
          <ac:picMkLst>
            <pc:docMk/>
            <pc:sldMk cId="1009558472" sldId="256"/>
            <ac:picMk id="8" creationId="{D5EE904B-251B-8F46-8B9B-E0D7B9529EBD}"/>
          </ac:picMkLst>
        </pc:picChg>
        <pc:picChg chg="add">
          <ac:chgData name="Aishwarya S" userId="39f76e73aab97440" providerId="LiveId" clId="{5309389E-FF6F-444B-93D1-D5DA9A7A76F9}" dt="2024-10-16T15:20:47.459" v="1842" actId="26606"/>
          <ac:picMkLst>
            <pc:docMk/>
            <pc:sldMk cId="1009558472" sldId="256"/>
            <ac:picMk id="13" creationId="{966221E7-EB55-5174-DB09-C457FB5E6284}"/>
          </ac:picMkLst>
        </pc:picChg>
        <pc:picChg chg="add del mod">
          <ac:chgData name="Aishwarya S" userId="39f76e73aab97440" providerId="LiveId" clId="{5309389E-FF6F-444B-93D1-D5DA9A7A76F9}" dt="2024-10-16T15:20:02.165" v="1837" actId="26606"/>
          <ac:picMkLst>
            <pc:docMk/>
            <pc:sldMk cId="1009558472" sldId="256"/>
            <ac:picMk id="17" creationId="{FB747ECF-56DE-4B6B-7B03-9E9CD122F148}"/>
          </ac:picMkLst>
        </pc:picChg>
      </pc:sldChg>
      <pc:sldChg chg="addSp delSp modSp mod setBg">
        <pc:chgData name="Aishwarya S" userId="39f76e73aab97440" providerId="LiveId" clId="{5309389E-FF6F-444B-93D1-D5DA9A7A76F9}" dt="2024-10-17T20:05:05.294" v="2816" actId="20577"/>
        <pc:sldMkLst>
          <pc:docMk/>
          <pc:sldMk cId="2335668154" sldId="257"/>
        </pc:sldMkLst>
        <pc:spChg chg="mod">
          <ac:chgData name="Aishwarya S" userId="39f76e73aab97440" providerId="LiveId" clId="{5309389E-FF6F-444B-93D1-D5DA9A7A76F9}" dt="2024-10-17T19:09:49.823" v="2749" actId="14100"/>
          <ac:spMkLst>
            <pc:docMk/>
            <pc:sldMk cId="2335668154" sldId="257"/>
            <ac:spMk id="2" creationId="{EC96C2F5-17DB-B0F2-3694-CFD8D2E20A17}"/>
          </ac:spMkLst>
        </pc:spChg>
        <pc:spChg chg="mod">
          <ac:chgData name="Aishwarya S" userId="39f76e73aab97440" providerId="LiveId" clId="{5309389E-FF6F-444B-93D1-D5DA9A7A76F9}" dt="2024-10-17T20:05:05.294" v="2816" actId="20577"/>
          <ac:spMkLst>
            <pc:docMk/>
            <pc:sldMk cId="2335668154" sldId="257"/>
            <ac:spMk id="5" creationId="{7239FBA0-B050-D1D8-CE61-1CB24C28B846}"/>
          </ac:spMkLst>
        </pc:spChg>
        <pc:spChg chg="mod ord">
          <ac:chgData name="Aishwarya S" userId="39f76e73aab97440" providerId="LiveId" clId="{5309389E-FF6F-444B-93D1-D5DA9A7A76F9}" dt="2024-10-16T15:19:09.430" v="1829" actId="26606"/>
          <ac:spMkLst>
            <pc:docMk/>
            <pc:sldMk cId="2335668154" sldId="257"/>
            <ac:spMk id="6" creationId="{B070F720-EF1E-8734-63A4-14D96973499F}"/>
          </ac:spMkLst>
        </pc:spChg>
        <pc:spChg chg="ord">
          <ac:chgData name="Aishwarya S" userId="39f76e73aab97440" providerId="LiveId" clId="{5309389E-FF6F-444B-93D1-D5DA9A7A76F9}" dt="2024-10-16T15:19:09.430" v="1829" actId="26606"/>
          <ac:spMkLst>
            <pc:docMk/>
            <pc:sldMk cId="2335668154" sldId="257"/>
            <ac:spMk id="7" creationId="{956F6E38-2BF0-4B55-8F69-D3203F07C11E}"/>
          </ac:spMkLst>
        </pc:spChg>
        <pc:spChg chg="del mod">
          <ac:chgData name="Aishwarya S" userId="39f76e73aab97440" providerId="LiveId" clId="{5309389E-FF6F-444B-93D1-D5DA9A7A76F9}" dt="2024-10-16T14:57:24.435" v="1563" actId="21"/>
          <ac:spMkLst>
            <pc:docMk/>
            <pc:sldMk cId="2335668154" sldId="257"/>
            <ac:spMk id="9" creationId="{51D7A33B-9D5D-5091-86D8-2ED1943FE1CF}"/>
          </ac:spMkLst>
        </pc:spChg>
        <pc:spChg chg="add">
          <ac:chgData name="Aishwarya S" userId="39f76e73aab97440" providerId="LiveId" clId="{5309389E-FF6F-444B-93D1-D5DA9A7A76F9}" dt="2024-10-16T15:19:09.430" v="1829" actId="26606"/>
          <ac:spMkLst>
            <pc:docMk/>
            <pc:sldMk cId="2335668154" sldId="257"/>
            <ac:spMk id="12" creationId="{352BEC0E-22F8-46D0-9632-375DB541B06C}"/>
          </ac:spMkLst>
        </pc:spChg>
        <pc:spChg chg="add">
          <ac:chgData name="Aishwarya S" userId="39f76e73aab97440" providerId="LiveId" clId="{5309389E-FF6F-444B-93D1-D5DA9A7A76F9}" dt="2024-10-16T15:19:09.430" v="1829" actId="26606"/>
          <ac:spMkLst>
            <pc:docMk/>
            <pc:sldMk cId="2335668154" sldId="257"/>
            <ac:spMk id="14" creationId="{3FCFB1DE-0B7E-48CC-BA90-B2AB0889F9D6}"/>
          </ac:spMkLst>
        </pc:spChg>
        <pc:picChg chg="add mod">
          <ac:chgData name="Aishwarya S" userId="39f76e73aab97440" providerId="LiveId" clId="{5309389E-FF6F-444B-93D1-D5DA9A7A76F9}" dt="2024-10-16T17:06:29.063" v="2242" actId="14100"/>
          <ac:picMkLst>
            <pc:docMk/>
            <pc:sldMk cId="2335668154" sldId="257"/>
            <ac:picMk id="3" creationId="{62B730A0-E00D-0C20-8121-1181464C0A68}"/>
          </ac:picMkLst>
        </pc:picChg>
        <pc:picChg chg="add mod">
          <ac:chgData name="Aishwarya S" userId="39f76e73aab97440" providerId="LiveId" clId="{5309389E-FF6F-444B-93D1-D5DA9A7A76F9}" dt="2024-10-16T17:06:39.414" v="2243" actId="14100"/>
          <ac:picMkLst>
            <pc:docMk/>
            <pc:sldMk cId="2335668154" sldId="257"/>
            <ac:picMk id="4" creationId="{00000000-0000-0000-0000-000000000000}"/>
          </ac:picMkLst>
        </pc:picChg>
      </pc:sldChg>
      <pc:sldChg chg="new del">
        <pc:chgData name="Aishwarya S" userId="39f76e73aab97440" providerId="LiveId" clId="{5309389E-FF6F-444B-93D1-D5DA9A7A76F9}" dt="2024-10-15T18:11:30.757" v="1" actId="47"/>
        <pc:sldMkLst>
          <pc:docMk/>
          <pc:sldMk cId="443311678" sldId="258"/>
        </pc:sldMkLst>
      </pc:sldChg>
      <pc:sldChg chg="new del">
        <pc:chgData name="Aishwarya S" userId="39f76e73aab97440" providerId="LiveId" clId="{5309389E-FF6F-444B-93D1-D5DA9A7A76F9}" dt="2024-10-15T18:12:11.301" v="5" actId="47"/>
        <pc:sldMkLst>
          <pc:docMk/>
          <pc:sldMk cId="570140665" sldId="258"/>
        </pc:sldMkLst>
      </pc:sldChg>
      <pc:sldChg chg="new del">
        <pc:chgData name="Aishwarya S" userId="39f76e73aab97440" providerId="LiveId" clId="{5309389E-FF6F-444B-93D1-D5DA9A7A76F9}" dt="2024-10-15T18:11:41.283" v="3" actId="47"/>
        <pc:sldMkLst>
          <pc:docMk/>
          <pc:sldMk cId="1550304041" sldId="258"/>
        </pc:sldMkLst>
      </pc:sldChg>
      <pc:sldChg chg="addSp delSp modSp new mod setBg">
        <pc:chgData name="Aishwarya S" userId="39f76e73aab97440" providerId="LiveId" clId="{5309389E-FF6F-444B-93D1-D5DA9A7A76F9}" dt="2024-10-17T17:35:18.982" v="2577" actId="108"/>
        <pc:sldMkLst>
          <pc:docMk/>
          <pc:sldMk cId="1978671159" sldId="258"/>
        </pc:sldMkLst>
        <pc:spChg chg="mod">
          <ac:chgData name="Aishwarya S" userId="39f76e73aab97440" providerId="LiveId" clId="{5309389E-FF6F-444B-93D1-D5DA9A7A76F9}" dt="2024-10-17T17:35:18.982" v="2577" actId="108"/>
          <ac:spMkLst>
            <pc:docMk/>
            <pc:sldMk cId="1978671159" sldId="258"/>
            <ac:spMk id="2" creationId="{B3436058-61CC-84F1-2BD8-BF68092E3B2A}"/>
          </ac:spMkLst>
        </pc:spChg>
        <pc:spChg chg="mod">
          <ac:chgData name="Aishwarya S" userId="39f76e73aab97440" providerId="LiveId" clId="{5309389E-FF6F-444B-93D1-D5DA9A7A76F9}" dt="2024-10-16T17:04:53.621" v="2225" actId="255"/>
          <ac:spMkLst>
            <pc:docMk/>
            <pc:sldMk cId="1978671159" sldId="258"/>
            <ac:spMk id="3" creationId="{8354F7C0-2198-CC1B-D800-716DA57B3DF6}"/>
          </ac:spMkLst>
        </pc:spChg>
        <pc:spChg chg="add mod">
          <ac:chgData name="Aishwarya S" userId="39f76e73aab97440" providerId="LiveId" clId="{5309389E-FF6F-444B-93D1-D5DA9A7A76F9}" dt="2024-10-16T17:05:38.094" v="2234" actId="123"/>
          <ac:spMkLst>
            <pc:docMk/>
            <pc:sldMk cId="1978671159" sldId="258"/>
            <ac:spMk id="5" creationId="{563EAD46-90D5-760B-93AD-2091C55DB866}"/>
          </ac:spMkLst>
        </pc:spChg>
        <pc:spChg chg="add mod">
          <ac:chgData name="Aishwarya S" userId="39f76e73aab97440" providerId="LiveId" clId="{5309389E-FF6F-444B-93D1-D5DA9A7A76F9}" dt="2024-10-16T17:05:42.422" v="2235" actId="123"/>
          <ac:spMkLst>
            <pc:docMk/>
            <pc:sldMk cId="1978671159" sldId="258"/>
            <ac:spMk id="6" creationId="{028A0692-084E-28F8-689C-3FD3DA21EF76}"/>
          </ac:spMkLst>
        </pc:spChg>
        <pc:picChg chg="add del mod">
          <ac:chgData name="Aishwarya S" userId="39f76e73aab97440" providerId="LiveId" clId="{5309389E-FF6F-444B-93D1-D5DA9A7A76F9}" dt="2024-10-15T18:30:08.995" v="92" actId="478"/>
          <ac:picMkLst>
            <pc:docMk/>
            <pc:sldMk cId="1978671159" sldId="258"/>
            <ac:picMk id="22" creationId="{317699C1-83B2-3640-7A44-7DD51985FF8A}"/>
          </ac:picMkLst>
        </pc:picChg>
        <pc:cxnChg chg="add mod">
          <ac:chgData name="Aishwarya S" userId="39f76e73aab97440" providerId="LiveId" clId="{5309389E-FF6F-444B-93D1-D5DA9A7A76F9}" dt="2024-10-16T17:05:21.046" v="2231" actId="14100"/>
          <ac:cxnSpMkLst>
            <pc:docMk/>
            <pc:sldMk cId="1978671159" sldId="258"/>
            <ac:cxnSpMk id="8" creationId="{6B9E3D56-1B89-6775-56A2-F12D69EA0653}"/>
          </ac:cxnSpMkLst>
        </pc:cxnChg>
        <pc:cxnChg chg="add mod">
          <ac:chgData name="Aishwarya S" userId="39f76e73aab97440" providerId="LiveId" clId="{5309389E-FF6F-444B-93D1-D5DA9A7A76F9}" dt="2024-10-15T18:22:53.029" v="79" actId="14100"/>
          <ac:cxnSpMkLst>
            <pc:docMk/>
            <pc:sldMk cId="1978671159" sldId="258"/>
            <ac:cxnSpMk id="11" creationId="{C17005A7-DA93-0637-402F-D15CB544931C}"/>
          </ac:cxnSpMkLst>
        </pc:cxnChg>
      </pc:sldChg>
      <pc:sldChg chg="addSp delSp modSp new mod setBg">
        <pc:chgData name="Aishwarya S" userId="39f76e73aab97440" providerId="LiveId" clId="{5309389E-FF6F-444B-93D1-D5DA9A7A76F9}" dt="2024-10-17T19:15:02.784" v="2763" actId="14100"/>
        <pc:sldMkLst>
          <pc:docMk/>
          <pc:sldMk cId="1182015390" sldId="259"/>
        </pc:sldMkLst>
        <pc:spChg chg="mod">
          <ac:chgData name="Aishwarya S" userId="39f76e73aab97440" providerId="LiveId" clId="{5309389E-FF6F-444B-93D1-D5DA9A7A76F9}" dt="2024-10-16T17:07:05.045" v="2245" actId="14100"/>
          <ac:spMkLst>
            <pc:docMk/>
            <pc:sldMk cId="1182015390" sldId="259"/>
            <ac:spMk id="2" creationId="{02F1837E-D939-8228-B7BC-E630C0FF2295}"/>
          </ac:spMkLst>
        </pc:spChg>
        <pc:spChg chg="del mod">
          <ac:chgData name="Aishwarya S" userId="39f76e73aab97440" providerId="LiveId" clId="{5309389E-FF6F-444B-93D1-D5DA9A7A76F9}" dt="2024-10-16T15:54:58.547" v="2082" actId="478"/>
          <ac:spMkLst>
            <pc:docMk/>
            <pc:sldMk cId="1182015390" sldId="259"/>
            <ac:spMk id="3" creationId="{D348FDAA-87F2-6473-DA02-1023BFFC43FF}"/>
          </ac:spMkLst>
        </pc:spChg>
        <pc:spChg chg="mod ord">
          <ac:chgData name="Aishwarya S" userId="39f76e73aab97440" providerId="LiveId" clId="{5309389E-FF6F-444B-93D1-D5DA9A7A76F9}" dt="2024-10-16T15:36:52.261" v="1891" actId="26606"/>
          <ac:spMkLst>
            <pc:docMk/>
            <pc:sldMk cId="1182015390" sldId="259"/>
            <ac:spMk id="4" creationId="{FDB6141F-E754-CE08-497E-F5E1A402C328}"/>
          </ac:spMkLst>
        </pc:spChg>
        <pc:spChg chg="add del mod">
          <ac:chgData name="Aishwarya S" userId="39f76e73aab97440" providerId="LiveId" clId="{5309389E-FF6F-444B-93D1-D5DA9A7A76F9}" dt="2024-10-16T15:47:25.758" v="2000" actId="478"/>
          <ac:spMkLst>
            <pc:docMk/>
            <pc:sldMk cId="1182015390" sldId="259"/>
            <ac:spMk id="8" creationId="{1B5B53EC-1061-7FA8-B793-6B63E89103E3}"/>
          </ac:spMkLst>
        </pc:spChg>
        <pc:spChg chg="add mod">
          <ac:chgData name="Aishwarya S" userId="39f76e73aab97440" providerId="LiveId" clId="{5309389E-FF6F-444B-93D1-D5DA9A7A76F9}" dt="2024-10-16T16:59:36.185" v="2203" actId="1076"/>
          <ac:spMkLst>
            <pc:docMk/>
            <pc:sldMk cId="1182015390" sldId="259"/>
            <ac:spMk id="9" creationId="{7D568D40-30BC-D5AF-3E5B-4912C8B91A3D}"/>
          </ac:spMkLst>
        </pc:spChg>
        <pc:spChg chg="add del mod">
          <ac:chgData name="Aishwarya S" userId="39f76e73aab97440" providerId="LiveId" clId="{5309389E-FF6F-444B-93D1-D5DA9A7A76F9}" dt="2024-10-16T15:43:46.017" v="1962" actId="478"/>
          <ac:spMkLst>
            <pc:docMk/>
            <pc:sldMk cId="1182015390" sldId="259"/>
            <ac:spMk id="10" creationId="{A8F885E7-4F5F-8A7A-D1A5-E4A12AFA8FA2}"/>
          </ac:spMkLst>
        </pc:spChg>
        <pc:spChg chg="add del">
          <ac:chgData name="Aishwarya S" userId="39f76e73aab97440" providerId="LiveId" clId="{5309389E-FF6F-444B-93D1-D5DA9A7A76F9}" dt="2024-10-16T15:31:33.199" v="1844" actId="26606"/>
          <ac:spMkLst>
            <pc:docMk/>
            <pc:sldMk cId="1182015390" sldId="259"/>
            <ac:spMk id="11" creationId="{7005C616-6139-47B3-BF77-59176F3C8745}"/>
          </ac:spMkLst>
        </pc:spChg>
        <pc:spChg chg="add mod">
          <ac:chgData name="Aishwarya S" userId="39f76e73aab97440" providerId="LiveId" clId="{5309389E-FF6F-444B-93D1-D5DA9A7A76F9}" dt="2024-10-16T17:02:56.713" v="2222" actId="1076"/>
          <ac:spMkLst>
            <pc:docMk/>
            <pc:sldMk cId="1182015390" sldId="259"/>
            <ac:spMk id="12" creationId="{63AE8055-21B7-0807-8C31-A1248D600F97}"/>
          </ac:spMkLst>
        </pc:spChg>
        <pc:spChg chg="add del">
          <ac:chgData name="Aishwarya S" userId="39f76e73aab97440" providerId="LiveId" clId="{5309389E-FF6F-444B-93D1-D5DA9A7A76F9}" dt="2024-10-16T15:31:33.199" v="1844" actId="26606"/>
          <ac:spMkLst>
            <pc:docMk/>
            <pc:sldMk cId="1182015390" sldId="259"/>
            <ac:spMk id="15" creationId="{93C59B8F-AEFF-4D3A-BA0E-3C43111987AE}"/>
          </ac:spMkLst>
        </pc:spChg>
        <pc:spChg chg="add del mod">
          <ac:chgData name="Aishwarya S" userId="39f76e73aab97440" providerId="LiveId" clId="{5309389E-FF6F-444B-93D1-D5DA9A7A76F9}" dt="2024-10-16T15:47:25.759" v="2002"/>
          <ac:spMkLst>
            <pc:docMk/>
            <pc:sldMk cId="1182015390" sldId="259"/>
            <ac:spMk id="16" creationId="{4FEB7E38-4E84-10FC-8107-56CAE829CA0F}"/>
          </ac:spMkLst>
        </pc:spChg>
        <pc:spChg chg="add del">
          <ac:chgData name="Aishwarya S" userId="39f76e73aab97440" providerId="LiveId" clId="{5309389E-FF6F-444B-93D1-D5DA9A7A76F9}" dt="2024-10-16T15:31:33.199" v="1844" actId="26606"/>
          <ac:spMkLst>
            <pc:docMk/>
            <pc:sldMk cId="1182015390" sldId="259"/>
            <ac:spMk id="17" creationId="{E042CD37-C859-44CD-853E-5A3427DDB9C0}"/>
          </ac:spMkLst>
        </pc:spChg>
        <pc:spChg chg="add mod">
          <ac:chgData name="Aishwarya S" userId="39f76e73aab97440" providerId="LiveId" clId="{5309389E-FF6F-444B-93D1-D5DA9A7A76F9}" dt="2024-10-16T16:59:39.634" v="2204" actId="1076"/>
          <ac:spMkLst>
            <pc:docMk/>
            <pc:sldMk cId="1182015390" sldId="259"/>
            <ac:spMk id="18" creationId="{D648AA1C-4BB9-807F-8898-EAC29F15873E}"/>
          </ac:spMkLst>
        </pc:spChg>
        <pc:spChg chg="add del">
          <ac:chgData name="Aishwarya S" userId="39f76e73aab97440" providerId="LiveId" clId="{5309389E-FF6F-444B-93D1-D5DA9A7A76F9}" dt="2024-10-16T15:31:37.734" v="1846" actId="26606"/>
          <ac:spMkLst>
            <pc:docMk/>
            <pc:sldMk cId="1182015390" sldId="259"/>
            <ac:spMk id="33" creationId="{5A0118C5-4F8D-4CF4-BADD-53FEACC6C42A}"/>
          </ac:spMkLst>
        </pc:spChg>
        <pc:spChg chg="add del">
          <ac:chgData name="Aishwarya S" userId="39f76e73aab97440" providerId="LiveId" clId="{5309389E-FF6F-444B-93D1-D5DA9A7A76F9}" dt="2024-10-16T15:31:37.734" v="1846" actId="26606"/>
          <ac:spMkLst>
            <pc:docMk/>
            <pc:sldMk cId="1182015390" sldId="259"/>
            <ac:spMk id="50" creationId="{CAEBFCD5-5356-4326-8D39-8235A46CD7B2}"/>
          </ac:spMkLst>
        </pc:spChg>
        <pc:spChg chg="add del mod">
          <ac:chgData name="Aishwarya S" userId="39f76e73aab97440" providerId="LiveId" clId="{5309389E-FF6F-444B-93D1-D5DA9A7A76F9}" dt="2024-10-16T16:53:23.403" v="2131" actId="478"/>
          <ac:spMkLst>
            <pc:docMk/>
            <pc:sldMk cId="1182015390" sldId="259"/>
            <ac:spMk id="51" creationId="{111DFD71-0F21-21BF-6F42-7C3F88C04AB5}"/>
          </ac:spMkLst>
        </pc:spChg>
        <pc:spChg chg="add del">
          <ac:chgData name="Aishwarya S" userId="39f76e73aab97440" providerId="LiveId" clId="{5309389E-FF6F-444B-93D1-D5DA9A7A76F9}" dt="2024-10-16T15:32:44.588" v="1863" actId="26606"/>
          <ac:spMkLst>
            <pc:docMk/>
            <pc:sldMk cId="1182015390" sldId="259"/>
            <ac:spMk id="52" creationId="{700E0F77-E936-4985-B7B1-B9823486AC33}"/>
          </ac:spMkLst>
        </pc:spChg>
        <pc:spChg chg="add del">
          <ac:chgData name="Aishwarya S" userId="39f76e73aab97440" providerId="LiveId" clId="{5309389E-FF6F-444B-93D1-D5DA9A7A76F9}" dt="2024-10-16T15:32:44.588" v="1863" actId="26606"/>
          <ac:spMkLst>
            <pc:docMk/>
            <pc:sldMk cId="1182015390" sldId="259"/>
            <ac:spMk id="53" creationId="{95C8260E-968F-44E8-A823-ABB431311926}"/>
          </ac:spMkLst>
        </pc:spChg>
        <pc:spChg chg="add del">
          <ac:chgData name="Aishwarya S" userId="39f76e73aab97440" providerId="LiveId" clId="{5309389E-FF6F-444B-93D1-D5DA9A7A76F9}" dt="2024-10-16T15:32:44.588" v="1863" actId="26606"/>
          <ac:spMkLst>
            <pc:docMk/>
            <pc:sldMk cId="1182015390" sldId="259"/>
            <ac:spMk id="54" creationId="{2C1BBA94-3F40-40AA-8BB9-E69E25E537C1}"/>
          </ac:spMkLst>
        </pc:spChg>
        <pc:spChg chg="add del">
          <ac:chgData name="Aishwarya S" userId="39f76e73aab97440" providerId="LiveId" clId="{5309389E-FF6F-444B-93D1-D5DA9A7A76F9}" dt="2024-10-16T15:32:44.588" v="1863" actId="26606"/>
          <ac:spMkLst>
            <pc:docMk/>
            <pc:sldMk cId="1182015390" sldId="259"/>
            <ac:spMk id="55" creationId="{FE43805F-24A6-46A4-B19B-54F28347355C}"/>
          </ac:spMkLst>
        </pc:spChg>
        <pc:spChg chg="add del mod">
          <ac:chgData name="Aishwarya S" userId="39f76e73aab97440" providerId="LiveId" clId="{5309389E-FF6F-444B-93D1-D5DA9A7A76F9}" dt="2024-10-16T16:56:30.146" v="2176" actId="478"/>
          <ac:spMkLst>
            <pc:docMk/>
            <pc:sldMk cId="1182015390" sldId="259"/>
            <ac:spMk id="56" creationId="{9D6B2CCC-085F-0A79-0EB3-A04CA551F5E2}"/>
          </ac:spMkLst>
        </pc:spChg>
        <pc:spChg chg="add del mod">
          <ac:chgData name="Aishwarya S" userId="39f76e73aab97440" providerId="LiveId" clId="{5309389E-FF6F-444B-93D1-D5DA9A7A76F9}" dt="2024-10-16T16:53:57.274" v="2140" actId="478"/>
          <ac:spMkLst>
            <pc:docMk/>
            <pc:sldMk cId="1182015390" sldId="259"/>
            <ac:spMk id="57" creationId="{AF30D7CA-EF12-0879-7B92-767DF30092B7}"/>
          </ac:spMkLst>
        </pc:spChg>
        <pc:spChg chg="add del mod">
          <ac:chgData name="Aishwarya S" userId="39f76e73aab97440" providerId="LiveId" clId="{5309389E-FF6F-444B-93D1-D5DA9A7A76F9}" dt="2024-10-16T16:53:55.429" v="2139" actId="478"/>
          <ac:spMkLst>
            <pc:docMk/>
            <pc:sldMk cId="1182015390" sldId="259"/>
            <ac:spMk id="58" creationId="{760F7B38-DAB3-2C70-D620-E7B116A66D12}"/>
          </ac:spMkLst>
        </pc:spChg>
        <pc:spChg chg="add mod">
          <ac:chgData name="Aishwarya S" userId="39f76e73aab97440" providerId="LiveId" clId="{5309389E-FF6F-444B-93D1-D5DA9A7A76F9}" dt="2024-10-17T19:14:58.359" v="2762" actId="1076"/>
          <ac:spMkLst>
            <pc:docMk/>
            <pc:sldMk cId="1182015390" sldId="259"/>
            <ac:spMk id="59" creationId="{6847CA79-1C3D-3BAF-8603-46A356269A23}"/>
          </ac:spMkLst>
        </pc:spChg>
        <pc:spChg chg="add del">
          <ac:chgData name="Aishwarya S" userId="39f76e73aab97440" providerId="LiveId" clId="{5309389E-FF6F-444B-93D1-D5DA9A7A76F9}" dt="2024-10-16T15:33:34.714" v="1871" actId="26606"/>
          <ac:spMkLst>
            <pc:docMk/>
            <pc:sldMk cId="1182015390" sldId="259"/>
            <ac:spMk id="60" creationId="{1CD81A2A-6ED4-4EF4-A14C-912D31E14800}"/>
          </ac:spMkLst>
        </pc:spChg>
        <pc:spChg chg="add del mod">
          <ac:chgData name="Aishwarya S" userId="39f76e73aab97440" providerId="LiveId" clId="{5309389E-FF6F-444B-93D1-D5DA9A7A76F9}" dt="2024-10-16T15:56:54.885" v="2110" actId="478"/>
          <ac:spMkLst>
            <pc:docMk/>
            <pc:sldMk cId="1182015390" sldId="259"/>
            <ac:spMk id="61" creationId="{553A957F-7054-5713-3789-EE90CC0AF3FF}"/>
          </ac:spMkLst>
        </pc:spChg>
        <pc:spChg chg="add del">
          <ac:chgData name="Aishwarya S" userId="39f76e73aab97440" providerId="LiveId" clId="{5309389E-FF6F-444B-93D1-D5DA9A7A76F9}" dt="2024-10-16T15:33:34.714" v="1871" actId="26606"/>
          <ac:spMkLst>
            <pc:docMk/>
            <pc:sldMk cId="1182015390" sldId="259"/>
            <ac:spMk id="62" creationId="{1661932C-CA15-4E17-B115-FAE7CBEE4789}"/>
          </ac:spMkLst>
        </pc:spChg>
        <pc:spChg chg="add del mod">
          <ac:chgData name="Aishwarya S" userId="39f76e73aab97440" providerId="LiveId" clId="{5309389E-FF6F-444B-93D1-D5DA9A7A76F9}" dt="2024-10-16T15:56:25.444" v="2103" actId="478"/>
          <ac:spMkLst>
            <pc:docMk/>
            <pc:sldMk cId="1182015390" sldId="259"/>
            <ac:spMk id="63" creationId="{252E48DB-AC51-E00A-171C-AC7F0BF2DE97}"/>
          </ac:spMkLst>
        </pc:spChg>
        <pc:spChg chg="add del">
          <ac:chgData name="Aishwarya S" userId="39f76e73aab97440" providerId="LiveId" clId="{5309389E-FF6F-444B-93D1-D5DA9A7A76F9}" dt="2024-10-16T15:33:34.714" v="1871" actId="26606"/>
          <ac:spMkLst>
            <pc:docMk/>
            <pc:sldMk cId="1182015390" sldId="259"/>
            <ac:spMk id="64" creationId="{8590ADD5-9383-4D3D-9047-3DA2593CCB5D}"/>
          </ac:spMkLst>
        </pc:spChg>
        <pc:spChg chg="add del">
          <ac:chgData name="Aishwarya S" userId="39f76e73aab97440" providerId="LiveId" clId="{5309389E-FF6F-444B-93D1-D5DA9A7A76F9}" dt="2024-10-16T15:33:34.714" v="1871" actId="26606"/>
          <ac:spMkLst>
            <pc:docMk/>
            <pc:sldMk cId="1182015390" sldId="259"/>
            <ac:spMk id="66" creationId="{DABE3E45-88CF-45D8-8D40-C773324D93F6}"/>
          </ac:spMkLst>
        </pc:spChg>
        <pc:spChg chg="add del mod">
          <ac:chgData name="Aishwarya S" userId="39f76e73aab97440" providerId="LiveId" clId="{5309389E-FF6F-444B-93D1-D5DA9A7A76F9}" dt="2024-10-16T15:55:03.404" v="2083" actId="478"/>
          <ac:spMkLst>
            <pc:docMk/>
            <pc:sldMk cId="1182015390" sldId="259"/>
            <ac:spMk id="67" creationId="{1117B651-F356-AAAB-65D6-B4BAD62887F2}"/>
          </ac:spMkLst>
        </pc:spChg>
        <pc:spChg chg="add del mod">
          <ac:chgData name="Aishwarya S" userId="39f76e73aab97440" providerId="LiveId" clId="{5309389E-FF6F-444B-93D1-D5DA9A7A76F9}" dt="2024-10-16T16:53:21.656" v="2130" actId="478"/>
          <ac:spMkLst>
            <pc:docMk/>
            <pc:sldMk cId="1182015390" sldId="259"/>
            <ac:spMk id="69" creationId="{DE29F8ED-D551-2E91-9AA5-518AED0AA2FA}"/>
          </ac:spMkLst>
        </pc:spChg>
        <pc:spChg chg="add del">
          <ac:chgData name="Aishwarya S" userId="39f76e73aab97440" providerId="LiveId" clId="{5309389E-FF6F-444B-93D1-D5DA9A7A76F9}" dt="2024-10-16T15:33:34.714" v="1871" actId="26606"/>
          <ac:spMkLst>
            <pc:docMk/>
            <pc:sldMk cId="1182015390" sldId="259"/>
            <ac:spMk id="70" creationId="{B91ECDA9-56DC-4270-8F33-01C5637B8CEB}"/>
          </ac:spMkLst>
        </pc:spChg>
        <pc:spChg chg="add del mod">
          <ac:chgData name="Aishwarya S" userId="39f76e73aab97440" providerId="LiveId" clId="{5309389E-FF6F-444B-93D1-D5DA9A7A76F9}" dt="2024-10-16T16:55:24.493" v="2162" actId="478"/>
          <ac:spMkLst>
            <pc:docMk/>
            <pc:sldMk cId="1182015390" sldId="259"/>
            <ac:spMk id="71" creationId="{080727F4-584C-3FB9-3AD0-D7FDBB59B9D1}"/>
          </ac:spMkLst>
        </pc:spChg>
        <pc:spChg chg="add del">
          <ac:chgData name="Aishwarya S" userId="39f76e73aab97440" providerId="LiveId" clId="{5309389E-FF6F-444B-93D1-D5DA9A7A76F9}" dt="2024-10-16T15:33:34.714" v="1871" actId="26606"/>
          <ac:spMkLst>
            <pc:docMk/>
            <pc:sldMk cId="1182015390" sldId="259"/>
            <ac:spMk id="72" creationId="{75F47824-961D-465D-84F9-EAE11BC6173B}"/>
          </ac:spMkLst>
        </pc:spChg>
        <pc:spChg chg="add del">
          <ac:chgData name="Aishwarya S" userId="39f76e73aab97440" providerId="LiveId" clId="{5309389E-FF6F-444B-93D1-D5DA9A7A76F9}" dt="2024-10-16T15:33:34.714" v="1871" actId="26606"/>
          <ac:spMkLst>
            <pc:docMk/>
            <pc:sldMk cId="1182015390" sldId="259"/>
            <ac:spMk id="74" creationId="{FEC9DA3E-C1D7-472D-B7C0-F71AE41FBA23}"/>
          </ac:spMkLst>
        </pc:spChg>
        <pc:spChg chg="add del">
          <ac:chgData name="Aishwarya S" userId="39f76e73aab97440" providerId="LiveId" clId="{5309389E-FF6F-444B-93D1-D5DA9A7A76F9}" dt="2024-10-16T15:36:52.261" v="1891" actId="26606"/>
          <ac:spMkLst>
            <pc:docMk/>
            <pc:sldMk cId="1182015390" sldId="259"/>
            <ac:spMk id="79" creationId="{EDDBB197-D710-4A4F-A9CA-FD2177498BE8}"/>
          </ac:spMkLst>
        </pc:spChg>
        <pc:spChg chg="add del">
          <ac:chgData name="Aishwarya S" userId="39f76e73aab97440" providerId="LiveId" clId="{5309389E-FF6F-444B-93D1-D5DA9A7A76F9}" dt="2024-10-16T15:36:52.261" v="1891" actId="26606"/>
          <ac:spMkLst>
            <pc:docMk/>
            <pc:sldMk cId="1182015390" sldId="259"/>
            <ac:spMk id="81" creationId="{975D1CFA-2CDB-4B64-BD9F-85744E8DA12F}"/>
          </ac:spMkLst>
        </pc:spChg>
        <pc:spChg chg="add del">
          <ac:chgData name="Aishwarya S" userId="39f76e73aab97440" providerId="LiveId" clId="{5309389E-FF6F-444B-93D1-D5DA9A7A76F9}" dt="2024-10-16T15:36:31.176" v="1884" actId="26606"/>
          <ac:spMkLst>
            <pc:docMk/>
            <pc:sldMk cId="1182015390" sldId="259"/>
            <ac:spMk id="92" creationId="{B23FE733-F95B-4DF6-AFC5-BEEB3577C494}"/>
          </ac:spMkLst>
        </pc:spChg>
        <pc:spChg chg="add del">
          <ac:chgData name="Aishwarya S" userId="39f76e73aab97440" providerId="LiveId" clId="{5309389E-FF6F-444B-93D1-D5DA9A7A76F9}" dt="2024-10-16T15:36:31.176" v="1884" actId="26606"/>
          <ac:spMkLst>
            <pc:docMk/>
            <pc:sldMk cId="1182015390" sldId="259"/>
            <ac:spMk id="94" creationId="{9080D120-BD54-46E1-BA37-82F5E8089E90}"/>
          </ac:spMkLst>
        </pc:spChg>
        <pc:spChg chg="add del">
          <ac:chgData name="Aishwarya S" userId="39f76e73aab97440" providerId="LiveId" clId="{5309389E-FF6F-444B-93D1-D5DA9A7A76F9}" dt="2024-10-16T15:36:31.176" v="1884" actId="26606"/>
          <ac:spMkLst>
            <pc:docMk/>
            <pc:sldMk cId="1182015390" sldId="259"/>
            <ac:spMk id="96" creationId="{81D83946-74FA-498A-AC80-9926F041B5C5}"/>
          </ac:spMkLst>
        </pc:spChg>
        <pc:spChg chg="add del">
          <ac:chgData name="Aishwarya S" userId="39f76e73aab97440" providerId="LiveId" clId="{5309389E-FF6F-444B-93D1-D5DA9A7A76F9}" dt="2024-10-16T15:36:31.176" v="1884" actId="26606"/>
          <ac:spMkLst>
            <pc:docMk/>
            <pc:sldMk cId="1182015390" sldId="259"/>
            <ac:spMk id="98" creationId="{5060D983-8B52-443A-8183-2A1DE05618B5}"/>
          </ac:spMkLst>
        </pc:spChg>
        <pc:spChg chg="add del">
          <ac:chgData name="Aishwarya S" userId="39f76e73aab97440" providerId="LiveId" clId="{5309389E-FF6F-444B-93D1-D5DA9A7A76F9}" dt="2024-10-16T15:36:40.841" v="1886" actId="26606"/>
          <ac:spMkLst>
            <pc:docMk/>
            <pc:sldMk cId="1182015390" sldId="259"/>
            <ac:spMk id="100" creationId="{84DF55BE-B4AB-4BA1-BDE1-E9F7FB3F110A}"/>
          </ac:spMkLst>
        </pc:spChg>
        <pc:spChg chg="add del">
          <ac:chgData name="Aishwarya S" userId="39f76e73aab97440" providerId="LiveId" clId="{5309389E-FF6F-444B-93D1-D5DA9A7A76F9}" dt="2024-10-16T15:36:45.356" v="1888" actId="26606"/>
          <ac:spMkLst>
            <pc:docMk/>
            <pc:sldMk cId="1182015390" sldId="259"/>
            <ac:spMk id="110" creationId="{03AF1C04-3FEF-41BD-BB84-2F263765BEBC}"/>
          </ac:spMkLst>
        </pc:spChg>
        <pc:spChg chg="add del">
          <ac:chgData name="Aishwarya S" userId="39f76e73aab97440" providerId="LiveId" clId="{5309389E-FF6F-444B-93D1-D5DA9A7A76F9}" dt="2024-10-16T15:36:52.242" v="1890" actId="26606"/>
          <ac:spMkLst>
            <pc:docMk/>
            <pc:sldMk cId="1182015390" sldId="259"/>
            <ac:spMk id="116" creationId="{61293230-B0F6-45B1-96D1-13D18E242995}"/>
          </ac:spMkLst>
        </pc:spChg>
        <pc:spChg chg="add del">
          <ac:chgData name="Aishwarya S" userId="39f76e73aab97440" providerId="LiveId" clId="{5309389E-FF6F-444B-93D1-D5DA9A7A76F9}" dt="2024-10-16T15:36:52.242" v="1890" actId="26606"/>
          <ac:spMkLst>
            <pc:docMk/>
            <pc:sldMk cId="1182015390" sldId="259"/>
            <ac:spMk id="117" creationId="{2B573B51-C170-49C0-A3D9-8D99730C45AE}"/>
          </ac:spMkLst>
        </pc:spChg>
        <pc:spChg chg="add del">
          <ac:chgData name="Aishwarya S" userId="39f76e73aab97440" providerId="LiveId" clId="{5309389E-FF6F-444B-93D1-D5DA9A7A76F9}" dt="2024-10-16T15:36:52.242" v="1890" actId="26606"/>
          <ac:spMkLst>
            <pc:docMk/>
            <pc:sldMk cId="1182015390" sldId="259"/>
            <ac:spMk id="118" creationId="{CC7BCC73-A901-44EB-B0E7-879E19267A6A}"/>
          </ac:spMkLst>
        </pc:spChg>
        <pc:spChg chg="add">
          <ac:chgData name="Aishwarya S" userId="39f76e73aab97440" providerId="LiveId" clId="{5309389E-FF6F-444B-93D1-D5DA9A7A76F9}" dt="2024-10-16T15:36:52.261" v="1891" actId="26606"/>
          <ac:spMkLst>
            <pc:docMk/>
            <pc:sldMk cId="1182015390" sldId="259"/>
            <ac:spMk id="120" creationId="{5EF17487-C386-4F99-B5EB-4FD3DF4236B2}"/>
          </ac:spMkLst>
        </pc:spChg>
        <pc:spChg chg="add">
          <ac:chgData name="Aishwarya S" userId="39f76e73aab97440" providerId="LiveId" clId="{5309389E-FF6F-444B-93D1-D5DA9A7A76F9}" dt="2024-10-16T15:36:52.261" v="1891" actId="26606"/>
          <ac:spMkLst>
            <pc:docMk/>
            <pc:sldMk cId="1182015390" sldId="259"/>
            <ac:spMk id="121" creationId="{A0DE92DF-4769-4DE9-93FD-EE31271850CA}"/>
          </ac:spMkLst>
        </pc:spChg>
        <pc:grpChg chg="add del">
          <ac:chgData name="Aishwarya S" userId="39f76e73aab97440" providerId="LiveId" clId="{5309389E-FF6F-444B-93D1-D5DA9A7A76F9}" dt="2024-10-16T15:31:37.734" v="1846" actId="26606"/>
          <ac:grpSpMkLst>
            <pc:docMk/>
            <pc:sldMk cId="1182015390" sldId="259"/>
            <ac:grpSpMk id="19" creationId="{5F2AA49C-5AC0-41C7-BFAF-74B8D8293C8F}"/>
          </ac:grpSpMkLst>
        </pc:grpChg>
        <pc:grpChg chg="add del">
          <ac:chgData name="Aishwarya S" userId="39f76e73aab97440" providerId="LiveId" clId="{5309389E-FF6F-444B-93D1-D5DA9A7A76F9}" dt="2024-10-16T15:31:37.734" v="1846" actId="26606"/>
          <ac:grpSpMkLst>
            <pc:docMk/>
            <pc:sldMk cId="1182015390" sldId="259"/>
            <ac:grpSpMk id="34" creationId="{BB32367D-C4F2-49D5-A586-298C7CA821B0}"/>
          </ac:grpSpMkLst>
        </pc:grpChg>
        <pc:grpChg chg="add del">
          <ac:chgData name="Aishwarya S" userId="39f76e73aab97440" providerId="LiveId" clId="{5309389E-FF6F-444B-93D1-D5DA9A7A76F9}" dt="2024-10-16T15:31:37.734" v="1846" actId="26606"/>
          <ac:grpSpMkLst>
            <pc:docMk/>
            <pc:sldMk cId="1182015390" sldId="259"/>
            <ac:grpSpMk id="48" creationId="{134CC3FF-7AA4-46F4-8B24-2F9383D86DBD}"/>
          </ac:grpSpMkLst>
        </pc:grpChg>
        <pc:grpChg chg="add del">
          <ac:chgData name="Aishwarya S" userId="39f76e73aab97440" providerId="LiveId" clId="{5309389E-FF6F-444B-93D1-D5DA9A7A76F9}" dt="2024-10-16T15:36:52.261" v="1891" actId="26606"/>
          <ac:grpSpMkLst>
            <pc:docMk/>
            <pc:sldMk cId="1182015390" sldId="259"/>
            <ac:grpSpMk id="83" creationId="{25EE5136-01F1-466C-962D-BA9B4C6757AA}"/>
          </ac:grpSpMkLst>
        </pc:grpChg>
        <pc:grpChg chg="add del">
          <ac:chgData name="Aishwarya S" userId="39f76e73aab97440" providerId="LiveId" clId="{5309389E-FF6F-444B-93D1-D5DA9A7A76F9}" dt="2024-10-16T15:36:45.356" v="1888" actId="26606"/>
          <ac:grpSpMkLst>
            <pc:docMk/>
            <pc:sldMk cId="1182015390" sldId="259"/>
            <ac:grpSpMk id="102" creationId="{E27AF472-EAE3-4572-AB69-B92BD10DBC6D}"/>
          </ac:grpSpMkLst>
        </pc:grpChg>
        <pc:grpChg chg="add del">
          <ac:chgData name="Aishwarya S" userId="39f76e73aab97440" providerId="LiveId" clId="{5309389E-FF6F-444B-93D1-D5DA9A7A76F9}" dt="2024-10-16T15:36:45.356" v="1888" actId="26606"/>
          <ac:grpSpMkLst>
            <pc:docMk/>
            <pc:sldMk cId="1182015390" sldId="259"/>
            <ac:grpSpMk id="111" creationId="{094DE5E8-C080-45A4-B2F4-8FE7D8F8EEE8}"/>
          </ac:grpSpMkLst>
        </pc:grpChg>
        <pc:grpChg chg="add del">
          <ac:chgData name="Aishwarya S" userId="39f76e73aab97440" providerId="LiveId" clId="{5309389E-FF6F-444B-93D1-D5DA9A7A76F9}" dt="2024-10-16T15:36:45.356" v="1888" actId="26606"/>
          <ac:grpSpMkLst>
            <pc:docMk/>
            <pc:sldMk cId="1182015390" sldId="259"/>
            <ac:grpSpMk id="113" creationId="{9A28EBCD-582B-4E3B-AB95-15EA16034C64}"/>
          </ac:grpSpMkLst>
        </pc:grpChg>
        <pc:graphicFrameChg chg="add del mod modGraphic">
          <ac:chgData name="Aishwarya S" userId="39f76e73aab97440" providerId="LiveId" clId="{5309389E-FF6F-444B-93D1-D5DA9A7A76F9}" dt="2024-10-15T20:51:06.997" v="313" actId="478"/>
          <ac:graphicFrameMkLst>
            <pc:docMk/>
            <pc:sldMk cId="1182015390" sldId="259"/>
            <ac:graphicFrameMk id="5" creationId="{05FF5718-13E8-F369-AD9E-C72099D09579}"/>
          </ac:graphicFrameMkLst>
        </pc:graphicFrameChg>
        <pc:picChg chg="add mod ord">
          <ac:chgData name="Aishwarya S" userId="39f76e73aab97440" providerId="LiveId" clId="{5309389E-FF6F-444B-93D1-D5DA9A7A76F9}" dt="2024-10-17T19:14:34.692" v="2758" actId="1076"/>
          <ac:picMkLst>
            <pc:docMk/>
            <pc:sldMk cId="1182015390" sldId="259"/>
            <ac:picMk id="6" creationId="{65976F58-AA7E-476F-46C5-9286C2CF847D}"/>
          </ac:picMkLst>
        </pc:picChg>
        <pc:picChg chg="add mod ord">
          <ac:chgData name="Aishwarya S" userId="39f76e73aab97440" providerId="LiveId" clId="{5309389E-FF6F-444B-93D1-D5DA9A7A76F9}" dt="2024-10-17T19:15:02.784" v="2763" actId="14100"/>
          <ac:picMkLst>
            <pc:docMk/>
            <pc:sldMk cId="1182015390" sldId="259"/>
            <ac:picMk id="7" creationId="{8AB3C3A8-32FF-77F5-510D-5976B24AEABD}"/>
          </ac:picMkLst>
        </pc:picChg>
        <pc:picChg chg="add del">
          <ac:chgData name="Aishwarya S" userId="39f76e73aab97440" providerId="LiveId" clId="{5309389E-FF6F-444B-93D1-D5DA9A7A76F9}" dt="2024-10-16T15:31:33.199" v="1844" actId="26606"/>
          <ac:picMkLst>
            <pc:docMk/>
            <pc:sldMk cId="1182015390" sldId="259"/>
            <ac:picMk id="13" creationId="{49882614-11C4-4368-9534-6EBAC3488C70}"/>
          </ac:picMkLst>
        </pc:picChg>
        <pc:cxnChg chg="add del">
          <ac:chgData name="Aishwarya S" userId="39f76e73aab97440" providerId="LiveId" clId="{5309389E-FF6F-444B-93D1-D5DA9A7A76F9}" dt="2024-10-16T15:33:34.714" v="1871" actId="26606"/>
          <ac:cxnSpMkLst>
            <pc:docMk/>
            <pc:sldMk cId="1182015390" sldId="259"/>
            <ac:cxnSpMk id="68" creationId="{49CD1692-827B-4C8D-B4A1-134FD04CF45C}"/>
          </ac:cxnSpMkLst>
        </pc:cxnChg>
      </pc:sldChg>
      <pc:sldChg chg="addSp delSp modSp new del mod setBg">
        <pc:chgData name="Aishwarya S" userId="39f76e73aab97440" providerId="LiveId" clId="{5309389E-FF6F-444B-93D1-D5DA9A7A76F9}" dt="2024-10-16T17:15:54.034" v="2348" actId="47"/>
        <pc:sldMkLst>
          <pc:docMk/>
          <pc:sldMk cId="1876089272" sldId="260"/>
        </pc:sldMkLst>
        <pc:spChg chg="mod">
          <ac:chgData name="Aishwarya S" userId="39f76e73aab97440" providerId="LiveId" clId="{5309389E-FF6F-444B-93D1-D5DA9A7A76F9}" dt="2024-10-16T17:08:24.053" v="2252" actId="14100"/>
          <ac:spMkLst>
            <pc:docMk/>
            <pc:sldMk cId="1876089272" sldId="260"/>
            <ac:spMk id="2" creationId="{41741573-F2FF-3EFC-3082-620BF7C37A07}"/>
          </ac:spMkLst>
        </pc:spChg>
        <pc:spChg chg="del mod">
          <ac:chgData name="Aishwarya S" userId="39f76e73aab97440" providerId="LiveId" clId="{5309389E-FF6F-444B-93D1-D5DA9A7A76F9}" dt="2024-10-15T21:39:42.400" v="452" actId="478"/>
          <ac:spMkLst>
            <pc:docMk/>
            <pc:sldMk cId="1876089272" sldId="260"/>
            <ac:spMk id="3" creationId="{C482554C-6484-C1CD-49E4-CAE053385D92}"/>
          </ac:spMkLst>
        </pc:spChg>
        <pc:spChg chg="add mod">
          <ac:chgData name="Aishwarya S" userId="39f76e73aab97440" providerId="LiveId" clId="{5309389E-FF6F-444B-93D1-D5DA9A7A76F9}" dt="2024-10-16T14:42:49.871" v="1328" actId="207"/>
          <ac:spMkLst>
            <pc:docMk/>
            <pc:sldMk cId="1876089272" sldId="260"/>
            <ac:spMk id="5" creationId="{115A0D3A-D50F-057A-9DF5-6CBDF996BEA5}"/>
          </ac:spMkLst>
        </pc:spChg>
        <pc:spChg chg="add mod">
          <ac:chgData name="Aishwarya S" userId="39f76e73aab97440" providerId="LiveId" clId="{5309389E-FF6F-444B-93D1-D5DA9A7A76F9}" dt="2024-10-16T14:42:59.503" v="1329" actId="207"/>
          <ac:spMkLst>
            <pc:docMk/>
            <pc:sldMk cId="1876089272" sldId="260"/>
            <ac:spMk id="6" creationId="{6B119701-B171-5EEC-8551-AED0C75C5863}"/>
          </ac:spMkLst>
        </pc:spChg>
        <pc:spChg chg="add mod">
          <ac:chgData name="Aishwarya S" userId="39f76e73aab97440" providerId="LiveId" clId="{5309389E-FF6F-444B-93D1-D5DA9A7A76F9}" dt="2024-10-16T14:43:19.466" v="1330" actId="207"/>
          <ac:spMkLst>
            <pc:docMk/>
            <pc:sldMk cId="1876089272" sldId="260"/>
            <ac:spMk id="7" creationId="{E7440428-9102-D8E7-ED88-1AFCDC7851BE}"/>
          </ac:spMkLst>
        </pc:spChg>
        <pc:spChg chg="add mod">
          <ac:chgData name="Aishwarya S" userId="39f76e73aab97440" providerId="LiveId" clId="{5309389E-FF6F-444B-93D1-D5DA9A7A76F9}" dt="2024-10-16T14:43:29.740" v="1331" actId="207"/>
          <ac:spMkLst>
            <pc:docMk/>
            <pc:sldMk cId="1876089272" sldId="260"/>
            <ac:spMk id="8" creationId="{65449103-E736-1F1B-D199-EE4A6FF605AD}"/>
          </ac:spMkLst>
        </pc:spChg>
        <pc:spChg chg="add mod">
          <ac:chgData name="Aishwarya S" userId="39f76e73aab97440" providerId="LiveId" clId="{5309389E-FF6F-444B-93D1-D5DA9A7A76F9}" dt="2024-10-16T14:43:38.827" v="1332" actId="207"/>
          <ac:spMkLst>
            <pc:docMk/>
            <pc:sldMk cId="1876089272" sldId="260"/>
            <ac:spMk id="9" creationId="{58F6A08C-C8DA-E26D-B077-1A9A3031DF01}"/>
          </ac:spMkLst>
        </pc:spChg>
        <pc:spChg chg="add del">
          <ac:chgData name="Aishwarya S" userId="39f76e73aab97440" providerId="LiveId" clId="{5309389E-FF6F-444B-93D1-D5DA9A7A76F9}" dt="2024-10-15T21:53:06.141" v="461" actId="478"/>
          <ac:spMkLst>
            <pc:docMk/>
            <pc:sldMk cId="1876089272" sldId="260"/>
            <ac:spMk id="10" creationId="{EC4D0458-2997-1540-D940-FD511AB22A4B}"/>
          </ac:spMkLst>
        </pc:spChg>
        <pc:picChg chg="add mod">
          <ac:chgData name="Aishwarya S" userId="39f76e73aab97440" providerId="LiveId" clId="{5309389E-FF6F-444B-93D1-D5DA9A7A76F9}" dt="2024-10-15T21:56:15.980" v="480" actId="1076"/>
          <ac:picMkLst>
            <pc:docMk/>
            <pc:sldMk cId="1876089272" sldId="260"/>
            <ac:picMk id="22" creationId="{5A5B1AB2-C398-1B6F-9769-0227B43C71AF}"/>
          </ac:picMkLst>
        </pc:picChg>
        <pc:cxnChg chg="add mod">
          <ac:chgData name="Aishwarya S" userId="39f76e73aab97440" providerId="LiveId" clId="{5309389E-FF6F-444B-93D1-D5DA9A7A76F9}" dt="2024-10-15T21:53:20.844" v="464" actId="13822"/>
          <ac:cxnSpMkLst>
            <pc:docMk/>
            <pc:sldMk cId="1876089272" sldId="260"/>
            <ac:cxnSpMk id="12" creationId="{2F188CF2-8846-9360-4728-598FCA3E53A9}"/>
          </ac:cxnSpMkLst>
        </pc:cxnChg>
        <pc:cxnChg chg="add">
          <ac:chgData name="Aishwarya S" userId="39f76e73aab97440" providerId="LiveId" clId="{5309389E-FF6F-444B-93D1-D5DA9A7A76F9}" dt="2024-10-15T21:53:35.828" v="465" actId="11529"/>
          <ac:cxnSpMkLst>
            <pc:docMk/>
            <pc:sldMk cId="1876089272" sldId="260"/>
            <ac:cxnSpMk id="14" creationId="{40053ACE-8FC8-BF27-655A-968373377F5D}"/>
          </ac:cxnSpMkLst>
        </pc:cxnChg>
        <pc:cxnChg chg="add mod">
          <ac:chgData name="Aishwarya S" userId="39f76e73aab97440" providerId="LiveId" clId="{5309389E-FF6F-444B-93D1-D5DA9A7A76F9}" dt="2024-10-15T21:54:28.148" v="471" actId="1076"/>
          <ac:cxnSpMkLst>
            <pc:docMk/>
            <pc:sldMk cId="1876089272" sldId="260"/>
            <ac:cxnSpMk id="16" creationId="{3B468ACE-ABF3-C7A2-769F-870863F41FCC}"/>
          </ac:cxnSpMkLst>
        </pc:cxnChg>
        <pc:cxnChg chg="add">
          <ac:chgData name="Aishwarya S" userId="39f76e73aab97440" providerId="LiveId" clId="{5309389E-FF6F-444B-93D1-D5DA9A7A76F9}" dt="2024-10-15T21:54:39.480" v="472" actId="11529"/>
          <ac:cxnSpMkLst>
            <pc:docMk/>
            <pc:sldMk cId="1876089272" sldId="260"/>
            <ac:cxnSpMk id="20" creationId="{B39CE2ED-032F-FEFA-9720-A729A5AEE4A3}"/>
          </ac:cxnSpMkLst>
        </pc:cxnChg>
      </pc:sldChg>
      <pc:sldChg chg="addSp delSp modSp new del mod setBg">
        <pc:chgData name="Aishwarya S" userId="39f76e73aab97440" providerId="LiveId" clId="{5309389E-FF6F-444B-93D1-D5DA9A7A76F9}" dt="2024-10-16T14:44:04.978" v="1333" actId="47"/>
        <pc:sldMkLst>
          <pc:docMk/>
          <pc:sldMk cId="1959336745" sldId="261"/>
        </pc:sldMkLst>
        <pc:spChg chg="mod">
          <ac:chgData name="Aishwarya S" userId="39f76e73aab97440" providerId="LiveId" clId="{5309389E-FF6F-444B-93D1-D5DA9A7A76F9}" dt="2024-10-16T13:49:25.387" v="1240" actId="1076"/>
          <ac:spMkLst>
            <pc:docMk/>
            <pc:sldMk cId="1959336745" sldId="261"/>
            <ac:spMk id="2" creationId="{775DA1D4-64AC-6799-1651-A1EC01DB9FB7}"/>
          </ac:spMkLst>
        </pc:spChg>
        <pc:spChg chg="mod">
          <ac:chgData name="Aishwarya S" userId="39f76e73aab97440" providerId="LiveId" clId="{5309389E-FF6F-444B-93D1-D5DA9A7A76F9}" dt="2024-10-16T13:53:00.193" v="1288" actId="14100"/>
          <ac:spMkLst>
            <pc:docMk/>
            <pc:sldMk cId="1959336745" sldId="261"/>
            <ac:spMk id="3" creationId="{1B3236EF-BD57-866F-5484-4E65407D97C2}"/>
          </ac:spMkLst>
        </pc:spChg>
        <pc:spChg chg="add mod">
          <ac:chgData name="Aishwarya S" userId="39f76e73aab97440" providerId="LiveId" clId="{5309389E-FF6F-444B-93D1-D5DA9A7A76F9}" dt="2024-10-16T13:52:46.564" v="1286" actId="123"/>
          <ac:spMkLst>
            <pc:docMk/>
            <pc:sldMk cId="1959336745" sldId="261"/>
            <ac:spMk id="5" creationId="{AC1BC6A5-9DCC-4466-1B67-D256DF5F5536}"/>
          </ac:spMkLst>
        </pc:spChg>
        <pc:spChg chg="add mod">
          <ac:chgData name="Aishwarya S" userId="39f76e73aab97440" providerId="LiveId" clId="{5309389E-FF6F-444B-93D1-D5DA9A7A76F9}" dt="2024-10-16T13:52:53.497" v="1287" actId="123"/>
          <ac:spMkLst>
            <pc:docMk/>
            <pc:sldMk cId="1959336745" sldId="261"/>
            <ac:spMk id="6" creationId="{A73B2173-9E20-0C79-D65E-6F3BBE53D02C}"/>
          </ac:spMkLst>
        </pc:spChg>
        <pc:spChg chg="add mod">
          <ac:chgData name="Aishwarya S" userId="39f76e73aab97440" providerId="LiveId" clId="{5309389E-FF6F-444B-93D1-D5DA9A7A76F9}" dt="2024-10-16T13:52:42.140" v="1285" actId="123"/>
          <ac:spMkLst>
            <pc:docMk/>
            <pc:sldMk cId="1959336745" sldId="261"/>
            <ac:spMk id="7" creationId="{ED72DDF7-2EA3-665F-A491-A3D0248D13D5}"/>
          </ac:spMkLst>
        </pc:spChg>
        <pc:spChg chg="add del">
          <ac:chgData name="Aishwarya S" userId="39f76e73aab97440" providerId="LiveId" clId="{5309389E-FF6F-444B-93D1-D5DA9A7A76F9}" dt="2024-10-16T14:13:08.312" v="1290" actId="22"/>
          <ac:spMkLst>
            <pc:docMk/>
            <pc:sldMk cId="1959336745" sldId="261"/>
            <ac:spMk id="9" creationId="{89895D9C-EA7D-F052-7333-2B970AA5A8D3}"/>
          </ac:spMkLst>
        </pc:spChg>
        <pc:spChg chg="add del">
          <ac:chgData name="Aishwarya S" userId="39f76e73aab97440" providerId="LiveId" clId="{5309389E-FF6F-444B-93D1-D5DA9A7A76F9}" dt="2024-10-16T14:13:13.098" v="1292" actId="22"/>
          <ac:spMkLst>
            <pc:docMk/>
            <pc:sldMk cId="1959336745" sldId="261"/>
            <ac:spMk id="11" creationId="{79EB8179-02C6-816E-ED2C-E8DF02F723AA}"/>
          </ac:spMkLst>
        </pc:spChg>
      </pc:sldChg>
      <pc:sldChg chg="modSp new del mod setBg">
        <pc:chgData name="Aishwarya S" userId="39f76e73aab97440" providerId="LiveId" clId="{5309389E-FF6F-444B-93D1-D5DA9A7A76F9}" dt="2024-10-16T14:28:23.891" v="1324" actId="47"/>
        <pc:sldMkLst>
          <pc:docMk/>
          <pc:sldMk cId="3157559292" sldId="262"/>
        </pc:sldMkLst>
        <pc:spChg chg="mod">
          <ac:chgData name="Aishwarya S" userId="39f76e73aab97440" providerId="LiveId" clId="{5309389E-FF6F-444B-93D1-D5DA9A7A76F9}" dt="2024-10-16T14:27:46.921" v="1317" actId="21"/>
          <ac:spMkLst>
            <pc:docMk/>
            <pc:sldMk cId="3157559292" sldId="262"/>
            <ac:spMk id="2" creationId="{8312763B-6F28-E161-9CB0-8352AAA43030}"/>
          </ac:spMkLst>
        </pc:spChg>
        <pc:spChg chg="mod">
          <ac:chgData name="Aishwarya S" userId="39f76e73aab97440" providerId="LiveId" clId="{5309389E-FF6F-444B-93D1-D5DA9A7A76F9}" dt="2024-10-15T22:15:52.836" v="737" actId="113"/>
          <ac:spMkLst>
            <pc:docMk/>
            <pc:sldMk cId="3157559292" sldId="262"/>
            <ac:spMk id="3" creationId="{5FB79CE9-7737-18F2-60CE-82479A96F12B}"/>
          </ac:spMkLst>
        </pc:spChg>
      </pc:sldChg>
      <pc:sldChg chg="addSp delSp modSp new del mod setBg">
        <pc:chgData name="Aishwarya S" userId="39f76e73aab97440" providerId="LiveId" clId="{5309389E-FF6F-444B-93D1-D5DA9A7A76F9}" dt="2024-10-16T14:29:11.239" v="1325" actId="47"/>
        <pc:sldMkLst>
          <pc:docMk/>
          <pc:sldMk cId="688096151" sldId="263"/>
        </pc:sldMkLst>
        <pc:spChg chg="mod">
          <ac:chgData name="Aishwarya S" userId="39f76e73aab97440" providerId="LiveId" clId="{5309389E-FF6F-444B-93D1-D5DA9A7A76F9}" dt="2024-10-15T22:19:06.463" v="752" actId="122"/>
          <ac:spMkLst>
            <pc:docMk/>
            <pc:sldMk cId="688096151" sldId="263"/>
            <ac:spMk id="2" creationId="{4DBF21D1-E68B-4DEE-4B97-F2F427B52B9E}"/>
          </ac:spMkLst>
        </pc:spChg>
        <pc:spChg chg="del">
          <ac:chgData name="Aishwarya S" userId="39f76e73aab97440" providerId="LiveId" clId="{5309389E-FF6F-444B-93D1-D5DA9A7A76F9}" dt="2024-10-15T22:18:18.734" v="743"/>
          <ac:spMkLst>
            <pc:docMk/>
            <pc:sldMk cId="688096151" sldId="263"/>
            <ac:spMk id="3" creationId="{B1FC8A5B-D902-49E5-89D0-B682D01B00E6}"/>
          </ac:spMkLst>
        </pc:spChg>
        <pc:spChg chg="add mod">
          <ac:chgData name="Aishwarya S" userId="39f76e73aab97440" providerId="LiveId" clId="{5309389E-FF6F-444B-93D1-D5DA9A7A76F9}" dt="2024-10-15T22:18:56.576" v="749" actId="1076"/>
          <ac:spMkLst>
            <pc:docMk/>
            <pc:sldMk cId="688096151" sldId="263"/>
            <ac:spMk id="6" creationId="{9C36DAC9-B98E-9DD8-49B0-730DC93D95BF}"/>
          </ac:spMkLst>
        </pc:spChg>
        <pc:graphicFrameChg chg="add mod modGraphic">
          <ac:chgData name="Aishwarya S" userId="39f76e73aab97440" providerId="LiveId" clId="{5309389E-FF6F-444B-93D1-D5DA9A7A76F9}" dt="2024-10-15T22:30:08.639" v="1008"/>
          <ac:graphicFrameMkLst>
            <pc:docMk/>
            <pc:sldMk cId="688096151" sldId="263"/>
            <ac:graphicFrameMk id="5" creationId="{70B4A108-4E2C-A3B6-CC3D-AAEFB45B82A1}"/>
          </ac:graphicFrameMkLst>
        </pc:graphicFrameChg>
      </pc:sldChg>
      <pc:sldChg chg="modSp new del mod setBg">
        <pc:chgData name="Aishwarya S" userId="39f76e73aab97440" providerId="LiveId" clId="{5309389E-FF6F-444B-93D1-D5DA9A7A76F9}" dt="2024-10-16T14:29:16.545" v="1326" actId="47"/>
        <pc:sldMkLst>
          <pc:docMk/>
          <pc:sldMk cId="1080669588" sldId="264"/>
        </pc:sldMkLst>
        <pc:spChg chg="mod">
          <ac:chgData name="Aishwarya S" userId="39f76e73aab97440" providerId="LiveId" clId="{5309389E-FF6F-444B-93D1-D5DA9A7A76F9}" dt="2024-10-15T22:29:17.702" v="998" actId="113"/>
          <ac:spMkLst>
            <pc:docMk/>
            <pc:sldMk cId="1080669588" sldId="264"/>
            <ac:spMk id="2" creationId="{B9740F64-ADA8-938B-B99E-64F2845A24CE}"/>
          </ac:spMkLst>
        </pc:spChg>
        <pc:spChg chg="mod">
          <ac:chgData name="Aishwarya S" userId="39f76e73aab97440" providerId="LiveId" clId="{5309389E-FF6F-444B-93D1-D5DA9A7A76F9}" dt="2024-10-15T22:29:33.065" v="1004" actId="27636"/>
          <ac:spMkLst>
            <pc:docMk/>
            <pc:sldMk cId="1080669588" sldId="264"/>
            <ac:spMk id="3" creationId="{D7FA89D1-9EC1-4D10-B1E3-787E1D358C1B}"/>
          </ac:spMkLst>
        </pc:spChg>
      </pc:sldChg>
      <pc:sldChg chg="addSp delSp modSp new mod setBg">
        <pc:chgData name="Aishwarya S" userId="39f76e73aab97440" providerId="LiveId" clId="{5309389E-FF6F-444B-93D1-D5DA9A7A76F9}" dt="2024-10-16T17:48:05.884" v="2413" actId="20577"/>
        <pc:sldMkLst>
          <pc:docMk/>
          <pc:sldMk cId="1445788724" sldId="265"/>
        </pc:sldMkLst>
        <pc:spChg chg="mod">
          <ac:chgData name="Aishwarya S" userId="39f76e73aab97440" providerId="LiveId" clId="{5309389E-FF6F-444B-93D1-D5DA9A7A76F9}" dt="2024-10-16T17:20:06.882" v="2376" actId="1076"/>
          <ac:spMkLst>
            <pc:docMk/>
            <pc:sldMk cId="1445788724" sldId="265"/>
            <ac:spMk id="2" creationId="{41D6E311-F999-62C4-1E8D-EEA1B0E74941}"/>
          </ac:spMkLst>
        </pc:spChg>
        <pc:spChg chg="del mod">
          <ac:chgData name="Aishwarya S" userId="39f76e73aab97440" providerId="LiveId" clId="{5309389E-FF6F-444B-93D1-D5DA9A7A76F9}" dt="2024-10-16T15:17:33.773" v="1828" actId="26606"/>
          <ac:spMkLst>
            <pc:docMk/>
            <pc:sldMk cId="1445788724" sldId="265"/>
            <ac:spMk id="3" creationId="{1CA72C97-6FE5-28CC-7863-388FCC8ABD5E}"/>
          </ac:spMkLst>
        </pc:spChg>
        <pc:spChg chg="add mod">
          <ac:chgData name="Aishwarya S" userId="39f76e73aab97440" providerId="LiveId" clId="{5309389E-FF6F-444B-93D1-D5DA9A7A76F9}" dt="2024-10-16T17:48:05.884" v="2413" actId="20577"/>
          <ac:spMkLst>
            <pc:docMk/>
            <pc:sldMk cId="1445788724" sldId="265"/>
            <ac:spMk id="3" creationId="{1EFA8003-9383-7C5E-E70C-FFFDE88DC795}"/>
          </ac:spMkLst>
        </pc:spChg>
        <pc:spChg chg="mod">
          <ac:chgData name="Aishwarya S" userId="39f76e73aab97440" providerId="LiveId" clId="{5309389E-FF6F-444B-93D1-D5DA9A7A76F9}" dt="2024-10-16T17:19:33.937" v="2367" actId="26606"/>
          <ac:spMkLst>
            <pc:docMk/>
            <pc:sldMk cId="1445788724" sldId="265"/>
            <ac:spMk id="4" creationId="{91948069-0166-C48B-75F6-2C52AD64EEA0}"/>
          </ac:spMkLst>
        </pc:spChg>
        <pc:spChg chg="add del">
          <ac:chgData name="Aishwarya S" userId="39f76e73aab97440" providerId="LiveId" clId="{5309389E-FF6F-444B-93D1-D5DA9A7A76F9}" dt="2024-10-16T17:19:33.937" v="2367" actId="26606"/>
          <ac:spMkLst>
            <pc:docMk/>
            <pc:sldMk cId="1445788724" sldId="265"/>
            <ac:spMk id="12" creationId="{D335A262-7106-4571-BE09-CFA60A9DB0FF}"/>
          </ac:spMkLst>
        </pc:spChg>
        <pc:spChg chg="add del">
          <ac:chgData name="Aishwarya S" userId="39f76e73aab97440" providerId="LiveId" clId="{5309389E-FF6F-444B-93D1-D5DA9A7A76F9}" dt="2024-10-16T17:19:33.937" v="2367" actId="26606"/>
          <ac:spMkLst>
            <pc:docMk/>
            <pc:sldMk cId="1445788724" sldId="265"/>
            <ac:spMk id="14" creationId="{7A6F043C-2A2A-4ECE-99FC-9670FAF956C5}"/>
          </ac:spMkLst>
        </pc:spChg>
        <pc:spChg chg="add del">
          <ac:chgData name="Aishwarya S" userId="39f76e73aab97440" providerId="LiveId" clId="{5309389E-FF6F-444B-93D1-D5DA9A7A76F9}" dt="2024-10-16T17:19:33.937" v="2367" actId="26606"/>
          <ac:spMkLst>
            <pc:docMk/>
            <pc:sldMk cId="1445788724" sldId="265"/>
            <ac:spMk id="16" creationId="{046FE5A8-8C9A-4D97-A7C4-214929653ACC}"/>
          </ac:spMkLst>
        </pc:spChg>
        <pc:spChg chg="add del">
          <ac:chgData name="Aishwarya S" userId="39f76e73aab97440" providerId="LiveId" clId="{5309389E-FF6F-444B-93D1-D5DA9A7A76F9}" dt="2024-10-16T17:19:33.937" v="2367" actId="26606"/>
          <ac:spMkLst>
            <pc:docMk/>
            <pc:sldMk cId="1445788724" sldId="265"/>
            <ac:spMk id="18" creationId="{B6297F2B-78AD-4022-83A4-78FC55E1136B}"/>
          </ac:spMkLst>
        </pc:spChg>
        <pc:graphicFrameChg chg="add mod ord modGraphic">
          <ac:chgData name="Aishwarya S" userId="39f76e73aab97440" providerId="LiveId" clId="{5309389E-FF6F-444B-93D1-D5DA9A7A76F9}" dt="2024-10-16T17:47:15.129" v="2405" actId="14100"/>
          <ac:graphicFrameMkLst>
            <pc:docMk/>
            <pc:sldMk cId="1445788724" sldId="265"/>
            <ac:graphicFrameMk id="6" creationId="{B53ED205-58AB-52EF-A67C-A20BEB4FA3DD}"/>
          </ac:graphicFrameMkLst>
        </pc:graphicFrameChg>
        <pc:picChg chg="add del">
          <ac:chgData name="Aishwarya S" userId="39f76e73aab97440" providerId="LiveId" clId="{5309389E-FF6F-444B-93D1-D5DA9A7A76F9}" dt="2024-10-16T17:19:33.937" v="2367" actId="26606"/>
          <ac:picMkLst>
            <pc:docMk/>
            <pc:sldMk cId="1445788724" sldId="265"/>
            <ac:picMk id="8" creationId="{1F91B4D3-3BF7-F55B-F414-A3E7B182CD27}"/>
          </ac:picMkLst>
        </pc:picChg>
      </pc:sldChg>
      <pc:sldChg chg="addSp delSp modSp new mod setBg">
        <pc:chgData name="Aishwarya S" userId="39f76e73aab97440" providerId="LiveId" clId="{5309389E-FF6F-444B-93D1-D5DA9A7A76F9}" dt="2024-10-17T19:24:24.020" v="2802" actId="26606"/>
        <pc:sldMkLst>
          <pc:docMk/>
          <pc:sldMk cId="3491370694" sldId="266"/>
        </pc:sldMkLst>
        <pc:spChg chg="mod">
          <ac:chgData name="Aishwarya S" userId="39f76e73aab97440" providerId="LiveId" clId="{5309389E-FF6F-444B-93D1-D5DA9A7A76F9}" dt="2024-10-16T17:21:45.114" v="2385" actId="1076"/>
          <ac:spMkLst>
            <pc:docMk/>
            <pc:sldMk cId="3491370694" sldId="266"/>
            <ac:spMk id="2" creationId="{B9909375-EB1C-DBD5-8AA1-FF43904EE12F}"/>
          </ac:spMkLst>
        </pc:spChg>
        <pc:spChg chg="add">
          <ac:chgData name="Aishwarya S" userId="39f76e73aab97440" providerId="LiveId" clId="{5309389E-FF6F-444B-93D1-D5DA9A7A76F9}" dt="2024-10-17T19:18:49.086" v="2764"/>
          <ac:spMkLst>
            <pc:docMk/>
            <pc:sldMk cId="3491370694" sldId="266"/>
            <ac:spMk id="3" creationId="{5CC5FAAF-0D36-46A3-BD70-61C4C6337187}"/>
          </ac:spMkLst>
        </pc:spChg>
        <pc:spChg chg="del mod">
          <ac:chgData name="Aishwarya S" userId="39f76e73aab97440" providerId="LiveId" clId="{5309389E-FF6F-444B-93D1-D5DA9A7A76F9}" dt="2024-10-16T15:11:47.116" v="1786" actId="26606"/>
          <ac:spMkLst>
            <pc:docMk/>
            <pc:sldMk cId="3491370694" sldId="266"/>
            <ac:spMk id="3" creationId="{DFCA6195-2419-6EB7-9A9E-FD6C78726F96}"/>
          </ac:spMkLst>
        </pc:spChg>
        <pc:spChg chg="add">
          <ac:chgData name="Aishwarya S" userId="39f76e73aab97440" providerId="LiveId" clId="{5309389E-FF6F-444B-93D1-D5DA9A7A76F9}" dt="2024-10-17T19:18:55.044" v="2766"/>
          <ac:spMkLst>
            <pc:docMk/>
            <pc:sldMk cId="3491370694" sldId="266"/>
            <ac:spMk id="5" creationId="{18B9D50B-865E-FB76-D8ED-F0D7AECD7410}"/>
          </ac:spMkLst>
        </pc:spChg>
        <pc:spChg chg="add">
          <ac:chgData name="Aishwarya S" userId="39f76e73aab97440" providerId="LiveId" clId="{5309389E-FF6F-444B-93D1-D5DA9A7A76F9}" dt="2024-10-15T22:21:52.021" v="770"/>
          <ac:spMkLst>
            <pc:docMk/>
            <pc:sldMk cId="3491370694" sldId="266"/>
            <ac:spMk id="5" creationId="{810E8DD6-8275-5279-2939-0930F553BA45}"/>
          </ac:spMkLst>
        </pc:spChg>
        <pc:spChg chg="add del mod">
          <ac:chgData name="Aishwarya S" userId="39f76e73aab97440" providerId="LiveId" clId="{5309389E-FF6F-444B-93D1-D5DA9A7A76F9}" dt="2024-10-16T15:08:15.114" v="1614"/>
          <ac:spMkLst>
            <pc:docMk/>
            <pc:sldMk cId="3491370694" sldId="266"/>
            <ac:spMk id="5" creationId="{A2AE99A5-7302-958F-89FB-30FC6F983EE2}"/>
          </ac:spMkLst>
        </pc:spChg>
        <pc:spChg chg="add">
          <ac:chgData name="Aishwarya S" userId="39f76e73aab97440" providerId="LiveId" clId="{5309389E-FF6F-444B-93D1-D5DA9A7A76F9}" dt="2024-10-15T22:21:52.021" v="770"/>
          <ac:spMkLst>
            <pc:docMk/>
            <pc:sldMk cId="3491370694" sldId="266"/>
            <ac:spMk id="6" creationId="{18C18F01-554C-9236-5CDF-13F8823FC029}"/>
          </ac:spMkLst>
        </pc:spChg>
        <pc:spChg chg="add del mod">
          <ac:chgData name="Aishwarya S" userId="39f76e73aab97440" providerId="LiveId" clId="{5309389E-FF6F-444B-93D1-D5DA9A7A76F9}" dt="2024-10-16T15:08:15.115" v="1616"/>
          <ac:spMkLst>
            <pc:docMk/>
            <pc:sldMk cId="3491370694" sldId="266"/>
            <ac:spMk id="6" creationId="{7F183E55-E417-4D0F-5117-BC3E60F4F284}"/>
          </ac:spMkLst>
        </pc:spChg>
        <pc:spChg chg="add del mod">
          <ac:chgData name="Aishwarya S" userId="39f76e73aab97440" providerId="LiveId" clId="{5309389E-FF6F-444B-93D1-D5DA9A7A76F9}" dt="2024-10-17T19:21:29.769" v="2790"/>
          <ac:spMkLst>
            <pc:docMk/>
            <pc:sldMk cId="3491370694" sldId="266"/>
            <ac:spMk id="6" creationId="{E617028A-9C00-A633-C731-FBD6163D0DC5}"/>
          </ac:spMkLst>
        </pc:spChg>
        <pc:spChg chg="add mod">
          <ac:chgData name="Aishwarya S" userId="39f76e73aab97440" providerId="LiveId" clId="{5309389E-FF6F-444B-93D1-D5DA9A7A76F9}" dt="2024-10-17T19:23:29.110" v="2799" actId="1076"/>
          <ac:spMkLst>
            <pc:docMk/>
            <pc:sldMk cId="3491370694" sldId="266"/>
            <ac:spMk id="7" creationId="{3CED10AE-32C3-95D1-B1FA-07479D5EC334}"/>
          </ac:spMkLst>
        </pc:spChg>
        <pc:spChg chg="add">
          <ac:chgData name="Aishwarya S" userId="39f76e73aab97440" providerId="LiveId" clId="{5309389E-FF6F-444B-93D1-D5DA9A7A76F9}" dt="2024-10-15T22:21:52.021" v="770"/>
          <ac:spMkLst>
            <pc:docMk/>
            <pc:sldMk cId="3491370694" sldId="266"/>
            <ac:spMk id="7" creationId="{610D11D2-C8A5-05AD-6489-8C091F5CE8E2}"/>
          </ac:spMkLst>
        </pc:spChg>
        <pc:spChg chg="add">
          <ac:chgData name="Aishwarya S" userId="39f76e73aab97440" providerId="LiveId" clId="{5309389E-FF6F-444B-93D1-D5DA9A7A76F9}" dt="2024-10-15T22:21:52.021" v="770"/>
          <ac:spMkLst>
            <pc:docMk/>
            <pc:sldMk cId="3491370694" sldId="266"/>
            <ac:spMk id="8" creationId="{15371244-B2FF-3E19-FD79-7BFF121CB9C0}"/>
          </ac:spMkLst>
        </pc:spChg>
        <pc:spChg chg="add mod">
          <ac:chgData name="Aishwarya S" userId="39f76e73aab97440" providerId="LiveId" clId="{5309389E-FF6F-444B-93D1-D5DA9A7A76F9}" dt="2024-10-16T17:21:27.865" v="2382" actId="1076"/>
          <ac:spMkLst>
            <pc:docMk/>
            <pc:sldMk cId="3491370694" sldId="266"/>
            <ac:spMk id="8" creationId="{6BF8DF40-0D2E-927B-B519-A767CAAA8D4A}"/>
          </ac:spMkLst>
        </pc:spChg>
        <pc:spChg chg="add">
          <ac:chgData name="Aishwarya S" userId="39f76e73aab97440" providerId="LiveId" clId="{5309389E-FF6F-444B-93D1-D5DA9A7A76F9}" dt="2024-10-15T22:21:52.021" v="770"/>
          <ac:spMkLst>
            <pc:docMk/>
            <pc:sldMk cId="3491370694" sldId="266"/>
            <ac:spMk id="9" creationId="{B9D6A26F-881C-F447-A6EE-EC35C4D600CD}"/>
          </ac:spMkLst>
        </pc:spChg>
        <pc:spChg chg="add mod">
          <ac:chgData name="Aishwarya S" userId="39f76e73aab97440" providerId="LiveId" clId="{5309389E-FF6F-444B-93D1-D5DA9A7A76F9}" dt="2024-10-17T19:23:13.162" v="2797" actId="14100"/>
          <ac:spMkLst>
            <pc:docMk/>
            <pc:sldMk cId="3491370694" sldId="266"/>
            <ac:spMk id="9" creationId="{E7B3681F-0DE1-680A-C5C0-FEB5468170BD}"/>
          </ac:spMkLst>
        </pc:spChg>
        <pc:spChg chg="add">
          <ac:chgData name="Aishwarya S" userId="39f76e73aab97440" providerId="LiveId" clId="{5309389E-FF6F-444B-93D1-D5DA9A7A76F9}" dt="2024-10-15T22:21:52.021" v="770"/>
          <ac:spMkLst>
            <pc:docMk/>
            <pc:sldMk cId="3491370694" sldId="266"/>
            <ac:spMk id="10" creationId="{173E37CC-1C14-0160-6EB6-A0E03EA1573F}"/>
          </ac:spMkLst>
        </pc:spChg>
        <pc:spChg chg="add">
          <ac:chgData name="Aishwarya S" userId="39f76e73aab97440" providerId="LiveId" clId="{5309389E-FF6F-444B-93D1-D5DA9A7A76F9}" dt="2024-10-15T22:21:52.021" v="770"/>
          <ac:spMkLst>
            <pc:docMk/>
            <pc:sldMk cId="3491370694" sldId="266"/>
            <ac:spMk id="11" creationId="{718FFE2A-8DD9-545E-3EF0-369131671932}"/>
          </ac:spMkLst>
        </pc:spChg>
        <pc:spChg chg="add del mod">
          <ac:chgData name="Aishwarya S" userId="39f76e73aab97440" providerId="LiveId" clId="{5309389E-FF6F-444B-93D1-D5DA9A7A76F9}" dt="2024-10-16T15:12:56.309" v="1797"/>
          <ac:spMkLst>
            <pc:docMk/>
            <pc:sldMk cId="3491370694" sldId="266"/>
            <ac:spMk id="11" creationId="{73DB9C24-7F54-0DF6-9606-C43442ECF574}"/>
          </ac:spMkLst>
        </pc:spChg>
        <pc:spChg chg="add mod">
          <ac:chgData name="Aishwarya S" userId="39f76e73aab97440" providerId="LiveId" clId="{5309389E-FF6F-444B-93D1-D5DA9A7A76F9}" dt="2024-10-17T19:21:37.818" v="2791" actId="208"/>
          <ac:spMkLst>
            <pc:docMk/>
            <pc:sldMk cId="3491370694" sldId="266"/>
            <ac:spMk id="11" creationId="{B105F912-22F9-D7B7-7824-C1D123376C47}"/>
          </ac:spMkLst>
        </pc:spChg>
        <pc:spChg chg="add">
          <ac:chgData name="Aishwarya S" userId="39f76e73aab97440" providerId="LiveId" clId="{5309389E-FF6F-444B-93D1-D5DA9A7A76F9}" dt="2024-10-15T22:21:52.021" v="770"/>
          <ac:spMkLst>
            <pc:docMk/>
            <pc:sldMk cId="3491370694" sldId="266"/>
            <ac:spMk id="12" creationId="{520E787F-B1BA-C953-0034-6AAD93950FA5}"/>
          </ac:spMkLst>
        </pc:spChg>
        <pc:spChg chg="add mod">
          <ac:chgData name="Aishwarya S" userId="39f76e73aab97440" providerId="LiveId" clId="{5309389E-FF6F-444B-93D1-D5DA9A7A76F9}" dt="2024-10-17T19:23:23.380" v="2798" actId="1076"/>
          <ac:spMkLst>
            <pc:docMk/>
            <pc:sldMk cId="3491370694" sldId="266"/>
            <ac:spMk id="12" creationId="{EA692AE9-D71B-A51D-0E87-3A0847850626}"/>
          </ac:spMkLst>
        </pc:spChg>
        <pc:spChg chg="add">
          <ac:chgData name="Aishwarya S" userId="39f76e73aab97440" providerId="LiveId" clId="{5309389E-FF6F-444B-93D1-D5DA9A7A76F9}" dt="2024-10-15T22:21:52.021" v="770"/>
          <ac:spMkLst>
            <pc:docMk/>
            <pc:sldMk cId="3491370694" sldId="266"/>
            <ac:spMk id="13" creationId="{D41DB15F-C47D-4B39-AFEF-B82F1D5403FA}"/>
          </ac:spMkLst>
        </pc:spChg>
        <pc:spChg chg="add">
          <ac:chgData name="Aishwarya S" userId="39f76e73aab97440" providerId="LiveId" clId="{5309389E-FF6F-444B-93D1-D5DA9A7A76F9}" dt="2024-10-15T22:21:52.021" v="770"/>
          <ac:spMkLst>
            <pc:docMk/>
            <pc:sldMk cId="3491370694" sldId="266"/>
            <ac:spMk id="14" creationId="{1C6010BB-A957-0733-D5B0-54FB80015F2A}"/>
          </ac:spMkLst>
        </pc:spChg>
        <pc:spChg chg="add">
          <ac:chgData name="Aishwarya S" userId="39f76e73aab97440" providerId="LiveId" clId="{5309389E-FF6F-444B-93D1-D5DA9A7A76F9}" dt="2024-10-15T22:21:52.021" v="770"/>
          <ac:spMkLst>
            <pc:docMk/>
            <pc:sldMk cId="3491370694" sldId="266"/>
            <ac:spMk id="15" creationId="{EB4A88E7-E8AA-EF82-9711-BD0BA086A881}"/>
          </ac:spMkLst>
        </pc:spChg>
        <pc:spChg chg="add">
          <ac:chgData name="Aishwarya S" userId="39f76e73aab97440" providerId="LiveId" clId="{5309389E-FF6F-444B-93D1-D5DA9A7A76F9}" dt="2024-10-15T22:21:52.021" v="770"/>
          <ac:spMkLst>
            <pc:docMk/>
            <pc:sldMk cId="3491370694" sldId="266"/>
            <ac:spMk id="16" creationId="{470EACFF-533F-3E35-BAC5-6EE609D5D013}"/>
          </ac:spMkLst>
        </pc:spChg>
        <pc:spChg chg="add">
          <ac:chgData name="Aishwarya S" userId="39f76e73aab97440" providerId="LiveId" clId="{5309389E-FF6F-444B-93D1-D5DA9A7A76F9}" dt="2024-10-15T22:21:52.021" v="770"/>
          <ac:spMkLst>
            <pc:docMk/>
            <pc:sldMk cId="3491370694" sldId="266"/>
            <ac:spMk id="17" creationId="{563B0266-1EEE-4CC8-FDF2-CCCFAF374D11}"/>
          </ac:spMkLst>
        </pc:spChg>
        <pc:spChg chg="add">
          <ac:chgData name="Aishwarya S" userId="39f76e73aab97440" providerId="LiveId" clId="{5309389E-FF6F-444B-93D1-D5DA9A7A76F9}" dt="2024-10-15T22:21:52.021" v="770"/>
          <ac:spMkLst>
            <pc:docMk/>
            <pc:sldMk cId="3491370694" sldId="266"/>
            <ac:spMk id="18" creationId="{AF8C45B6-B23C-6891-A6CF-45CA3D79E403}"/>
          </ac:spMkLst>
        </pc:spChg>
        <pc:spChg chg="add">
          <ac:chgData name="Aishwarya S" userId="39f76e73aab97440" providerId="LiveId" clId="{5309389E-FF6F-444B-93D1-D5DA9A7A76F9}" dt="2024-10-15T22:21:52.021" v="770"/>
          <ac:spMkLst>
            <pc:docMk/>
            <pc:sldMk cId="3491370694" sldId="266"/>
            <ac:spMk id="19" creationId="{817A6AD5-2A56-CE4F-0A85-1D2685836676}"/>
          </ac:spMkLst>
        </pc:spChg>
        <pc:graphicFrameChg chg="add modGraphic">
          <ac:chgData name="Aishwarya S" userId="39f76e73aab97440" providerId="LiveId" clId="{5309389E-FF6F-444B-93D1-D5DA9A7A76F9}" dt="2024-10-17T19:24:24.020" v="2802" actId="26606"/>
          <ac:graphicFrameMkLst>
            <pc:docMk/>
            <pc:sldMk cId="3491370694" sldId="266"/>
            <ac:graphicFrameMk id="20" creationId="{ED703AC7-2613-00E0-02A6-162ABE5B17A4}"/>
          </ac:graphicFrameMkLst>
        </pc:graphicFrameChg>
        <pc:picChg chg="add mod">
          <ac:chgData name="Aishwarya S" userId="39f76e73aab97440" providerId="LiveId" clId="{5309389E-FF6F-444B-93D1-D5DA9A7A76F9}" dt="2024-10-17T19:23:39.421" v="2800" actId="1076"/>
          <ac:picMkLst>
            <pc:docMk/>
            <pc:sldMk cId="3491370694" sldId="266"/>
            <ac:picMk id="10" creationId="{429590A0-1C55-CDB2-0B62-AE12FCBD4043}"/>
          </ac:picMkLst>
        </pc:picChg>
        <pc:cxnChg chg="add mod">
          <ac:chgData name="Aishwarya S" userId="39f76e73aab97440" providerId="LiveId" clId="{5309389E-FF6F-444B-93D1-D5DA9A7A76F9}" dt="2024-10-16T15:16:31.090" v="1827" actId="14100"/>
          <ac:cxnSpMkLst>
            <pc:docMk/>
            <pc:sldMk cId="3491370694" sldId="266"/>
            <ac:cxnSpMk id="14" creationId="{588E90E8-6F79-85A1-27C2-20700A7A1A5A}"/>
          </ac:cxnSpMkLst>
        </pc:cxnChg>
      </pc:sldChg>
      <pc:sldChg chg="modSp new del mod setBg">
        <pc:chgData name="Aishwarya S" userId="39f76e73aab97440" providerId="LiveId" clId="{5309389E-FF6F-444B-93D1-D5DA9A7A76F9}" dt="2024-10-16T15:08:38.777" v="1620" actId="47"/>
        <pc:sldMkLst>
          <pc:docMk/>
          <pc:sldMk cId="162590713" sldId="267"/>
        </pc:sldMkLst>
        <pc:spChg chg="mod">
          <ac:chgData name="Aishwarya S" userId="39f76e73aab97440" providerId="LiveId" clId="{5309389E-FF6F-444B-93D1-D5DA9A7A76F9}" dt="2024-10-16T15:08:33.142" v="1619" actId="21"/>
          <ac:spMkLst>
            <pc:docMk/>
            <pc:sldMk cId="162590713" sldId="267"/>
            <ac:spMk id="2" creationId="{8D8FF9C0-1CE1-E8FD-09FA-9AF224C1CA81}"/>
          </ac:spMkLst>
        </pc:spChg>
        <pc:spChg chg="mod">
          <ac:chgData name="Aishwarya S" userId="39f76e73aab97440" providerId="LiveId" clId="{5309389E-FF6F-444B-93D1-D5DA9A7A76F9}" dt="2024-10-16T15:07:32.787" v="1601" actId="21"/>
          <ac:spMkLst>
            <pc:docMk/>
            <pc:sldMk cId="162590713" sldId="267"/>
            <ac:spMk id="3" creationId="{777712EA-FDE1-AE38-0794-5B77AD8AF55B}"/>
          </ac:spMkLst>
        </pc:spChg>
      </pc:sldChg>
      <pc:sldChg chg="addSp delSp modSp add mod setBg">
        <pc:chgData name="Aishwarya S" userId="39f76e73aab97440" providerId="LiveId" clId="{5309389E-FF6F-444B-93D1-D5DA9A7A76F9}" dt="2024-10-17T18:14:38.198" v="2701"/>
        <pc:sldMkLst>
          <pc:docMk/>
          <pc:sldMk cId="319370426" sldId="267"/>
        </pc:sldMkLst>
        <pc:spChg chg="mod ord">
          <ac:chgData name="Aishwarya S" userId="39f76e73aab97440" providerId="LiveId" clId="{5309389E-FF6F-444B-93D1-D5DA9A7A76F9}" dt="2024-10-16T17:20:17.402" v="2377" actId="26606"/>
          <ac:spMkLst>
            <pc:docMk/>
            <pc:sldMk cId="319370426" sldId="267"/>
            <ac:spMk id="2" creationId="{41741573-F2FF-3EFC-3082-620BF7C37A07}"/>
          </ac:spMkLst>
        </pc:spChg>
        <pc:spChg chg="add del mod">
          <ac:chgData name="Aishwarya S" userId="39f76e73aab97440" providerId="LiveId" clId="{5309389E-FF6F-444B-93D1-D5DA9A7A76F9}" dt="2024-10-16T17:15:10.654" v="2335" actId="26606"/>
          <ac:spMkLst>
            <pc:docMk/>
            <pc:sldMk cId="319370426" sldId="267"/>
            <ac:spMk id="3" creationId="{C1B1A8A5-C8AF-FB06-A6C0-566A5F08A251}"/>
          </ac:spMkLst>
        </pc:spChg>
        <pc:spChg chg="mod ord">
          <ac:chgData name="Aishwarya S" userId="39f76e73aab97440" providerId="LiveId" clId="{5309389E-FF6F-444B-93D1-D5DA9A7A76F9}" dt="2024-10-16T17:20:17.402" v="2377" actId="26606"/>
          <ac:spMkLst>
            <pc:docMk/>
            <pc:sldMk cId="319370426" sldId="267"/>
            <ac:spMk id="4" creationId="{6F23C34C-A872-4B11-0B7A-223A1687DD71}"/>
          </ac:spMkLst>
        </pc:spChg>
        <pc:spChg chg="del">
          <ac:chgData name="Aishwarya S" userId="39f76e73aab97440" providerId="LiveId" clId="{5309389E-FF6F-444B-93D1-D5DA9A7A76F9}" dt="2024-10-16T17:09:55.882" v="2272" actId="478"/>
          <ac:spMkLst>
            <pc:docMk/>
            <pc:sldMk cId="319370426" sldId="267"/>
            <ac:spMk id="5" creationId="{115A0D3A-D50F-057A-9DF5-6CBDF996BEA5}"/>
          </ac:spMkLst>
        </pc:spChg>
        <pc:spChg chg="del mod">
          <ac:chgData name="Aishwarya S" userId="39f76e73aab97440" providerId="LiveId" clId="{5309389E-FF6F-444B-93D1-D5DA9A7A76F9}" dt="2024-10-16T17:09:57.836" v="2273" actId="478"/>
          <ac:spMkLst>
            <pc:docMk/>
            <pc:sldMk cId="319370426" sldId="267"/>
            <ac:spMk id="6" creationId="{6B119701-B171-5EEC-8551-AED0C75C5863}"/>
          </ac:spMkLst>
        </pc:spChg>
        <pc:spChg chg="del mod">
          <ac:chgData name="Aishwarya S" userId="39f76e73aab97440" providerId="LiveId" clId="{5309389E-FF6F-444B-93D1-D5DA9A7A76F9}" dt="2024-10-16T17:10:01.485" v="2275" actId="478"/>
          <ac:spMkLst>
            <pc:docMk/>
            <pc:sldMk cId="319370426" sldId="267"/>
            <ac:spMk id="7" creationId="{E7440428-9102-D8E7-ED88-1AFCDC7851BE}"/>
          </ac:spMkLst>
        </pc:spChg>
        <pc:spChg chg="del mod">
          <ac:chgData name="Aishwarya S" userId="39f76e73aab97440" providerId="LiveId" clId="{5309389E-FF6F-444B-93D1-D5DA9A7A76F9}" dt="2024-10-16T17:10:09.030" v="2278" actId="478"/>
          <ac:spMkLst>
            <pc:docMk/>
            <pc:sldMk cId="319370426" sldId="267"/>
            <ac:spMk id="8" creationId="{65449103-E736-1F1B-D199-EE4A6FF605AD}"/>
          </ac:spMkLst>
        </pc:spChg>
        <pc:spChg chg="del mod">
          <ac:chgData name="Aishwarya S" userId="39f76e73aab97440" providerId="LiveId" clId="{5309389E-FF6F-444B-93D1-D5DA9A7A76F9}" dt="2024-10-16T17:10:12.788" v="2280" actId="478"/>
          <ac:spMkLst>
            <pc:docMk/>
            <pc:sldMk cId="319370426" sldId="267"/>
            <ac:spMk id="9" creationId="{58F6A08C-C8DA-E26D-B077-1A9A3031DF01}"/>
          </ac:spMkLst>
        </pc:spChg>
        <pc:spChg chg="add del">
          <ac:chgData name="Aishwarya S" userId="39f76e73aab97440" providerId="LiveId" clId="{5309389E-FF6F-444B-93D1-D5DA9A7A76F9}" dt="2024-10-16T17:11:07.257" v="2285" actId="26606"/>
          <ac:spMkLst>
            <pc:docMk/>
            <pc:sldMk cId="319370426" sldId="267"/>
            <ac:spMk id="13" creationId="{04812C46-200A-4DEB-A05E-3ED6C68C2387}"/>
          </ac:spMkLst>
        </pc:spChg>
        <pc:spChg chg="add del">
          <ac:chgData name="Aishwarya S" userId="39f76e73aab97440" providerId="LiveId" clId="{5309389E-FF6F-444B-93D1-D5DA9A7A76F9}" dt="2024-10-16T17:11:29.624" v="2288" actId="26606"/>
          <ac:spMkLst>
            <pc:docMk/>
            <pc:sldMk cId="319370426" sldId="267"/>
            <ac:spMk id="15" creationId="{04812C46-200A-4DEB-A05E-3ED6C68C2387}"/>
          </ac:spMkLst>
        </pc:spChg>
        <pc:spChg chg="add del">
          <ac:chgData name="Aishwarya S" userId="39f76e73aab97440" providerId="LiveId" clId="{5309389E-FF6F-444B-93D1-D5DA9A7A76F9}" dt="2024-10-16T17:11:07.257" v="2285" actId="26606"/>
          <ac:spMkLst>
            <pc:docMk/>
            <pc:sldMk cId="319370426" sldId="267"/>
            <ac:spMk id="18" creationId="{D1EA859B-E555-4109-94F3-6700E046E008}"/>
          </ac:spMkLst>
        </pc:spChg>
        <pc:spChg chg="add del">
          <ac:chgData name="Aishwarya S" userId="39f76e73aab97440" providerId="LiveId" clId="{5309389E-FF6F-444B-93D1-D5DA9A7A76F9}" dt="2024-10-16T17:11:29.624" v="2288" actId="26606"/>
          <ac:spMkLst>
            <pc:docMk/>
            <pc:sldMk cId="319370426" sldId="267"/>
            <ac:spMk id="19" creationId="{D1EA859B-E555-4109-94F3-6700E046E008}"/>
          </ac:spMkLst>
        </pc:spChg>
        <pc:spChg chg="add del">
          <ac:chgData name="Aishwarya S" userId="39f76e73aab97440" providerId="LiveId" clId="{5309389E-FF6F-444B-93D1-D5DA9A7A76F9}" dt="2024-10-16T17:11:36.549" v="2290" actId="26606"/>
          <ac:spMkLst>
            <pc:docMk/>
            <pc:sldMk cId="319370426" sldId="267"/>
            <ac:spMk id="21" creationId="{35DB3719-6FDC-4E5D-891D-FF40B7300F64}"/>
          </ac:spMkLst>
        </pc:spChg>
        <pc:spChg chg="add del">
          <ac:chgData name="Aishwarya S" userId="39f76e73aab97440" providerId="LiveId" clId="{5309389E-FF6F-444B-93D1-D5DA9A7A76F9}" dt="2024-10-16T17:11:36.549" v="2290" actId="26606"/>
          <ac:spMkLst>
            <pc:docMk/>
            <pc:sldMk cId="319370426" sldId="267"/>
            <ac:spMk id="23" creationId="{E0CBAC23-2E3F-4A90-BA59-F8299F6A5439}"/>
          </ac:spMkLst>
        </pc:spChg>
        <pc:spChg chg="add del">
          <ac:chgData name="Aishwarya S" userId="39f76e73aab97440" providerId="LiveId" clId="{5309389E-FF6F-444B-93D1-D5DA9A7A76F9}" dt="2024-10-16T17:12:14.766" v="2294" actId="26606"/>
          <ac:spMkLst>
            <pc:docMk/>
            <pc:sldMk cId="319370426" sldId="267"/>
            <ac:spMk id="29" creationId="{AE3A741D-C19B-960A-5803-1C5887147820}"/>
          </ac:spMkLst>
        </pc:spChg>
        <pc:spChg chg="add del">
          <ac:chgData name="Aishwarya S" userId="39f76e73aab97440" providerId="LiveId" clId="{5309389E-FF6F-444B-93D1-D5DA9A7A76F9}" dt="2024-10-16T17:12:14.766" v="2294" actId="26606"/>
          <ac:spMkLst>
            <pc:docMk/>
            <pc:sldMk cId="319370426" sldId="267"/>
            <ac:spMk id="30" creationId="{DC39DE25-0E4E-0AA7-0932-1D78C2372786}"/>
          </ac:spMkLst>
        </pc:spChg>
        <pc:spChg chg="add del">
          <ac:chgData name="Aishwarya S" userId="39f76e73aab97440" providerId="LiveId" clId="{5309389E-FF6F-444B-93D1-D5DA9A7A76F9}" dt="2024-10-16T17:12:14.766" v="2294" actId="26606"/>
          <ac:spMkLst>
            <pc:docMk/>
            <pc:sldMk cId="319370426" sldId="267"/>
            <ac:spMk id="31" creationId="{8D6EA299-0840-6DEA-E670-C49AEBC87E89}"/>
          </ac:spMkLst>
        </pc:spChg>
        <pc:spChg chg="add del">
          <ac:chgData name="Aishwarya S" userId="39f76e73aab97440" providerId="LiveId" clId="{5309389E-FF6F-444B-93D1-D5DA9A7A76F9}" dt="2024-10-16T17:20:17.402" v="2377" actId="26606"/>
          <ac:spMkLst>
            <pc:docMk/>
            <pc:sldMk cId="319370426" sldId="267"/>
            <ac:spMk id="33" creationId="{04812C46-200A-4DEB-A05E-3ED6C68C2387}"/>
          </ac:spMkLst>
        </pc:spChg>
        <pc:spChg chg="add del">
          <ac:chgData name="Aishwarya S" userId="39f76e73aab97440" providerId="LiveId" clId="{5309389E-FF6F-444B-93D1-D5DA9A7A76F9}" dt="2024-10-16T17:20:17.402" v="2377" actId="26606"/>
          <ac:spMkLst>
            <pc:docMk/>
            <pc:sldMk cId="319370426" sldId="267"/>
            <ac:spMk id="35" creationId="{D1EA859B-E555-4109-94F3-6700E046E008}"/>
          </ac:spMkLst>
        </pc:spChg>
        <pc:spChg chg="add del">
          <ac:chgData name="Aishwarya S" userId="39f76e73aab97440" providerId="LiveId" clId="{5309389E-FF6F-444B-93D1-D5DA9A7A76F9}" dt="2024-10-16T17:51:43.946" v="2421" actId="26606"/>
          <ac:spMkLst>
            <pc:docMk/>
            <pc:sldMk cId="319370426" sldId="267"/>
            <ac:spMk id="42" creationId="{D335A262-7106-4571-BE09-CFA60A9DB0FF}"/>
          </ac:spMkLst>
        </pc:spChg>
        <pc:spChg chg="add del">
          <ac:chgData name="Aishwarya S" userId="39f76e73aab97440" providerId="LiveId" clId="{5309389E-FF6F-444B-93D1-D5DA9A7A76F9}" dt="2024-10-16T17:51:43.946" v="2421" actId="26606"/>
          <ac:spMkLst>
            <pc:docMk/>
            <pc:sldMk cId="319370426" sldId="267"/>
            <ac:spMk id="44" creationId="{7A6F043C-2A2A-4ECE-99FC-9670FAF956C5}"/>
          </ac:spMkLst>
        </pc:spChg>
        <pc:spChg chg="add del">
          <ac:chgData name="Aishwarya S" userId="39f76e73aab97440" providerId="LiveId" clId="{5309389E-FF6F-444B-93D1-D5DA9A7A76F9}" dt="2024-10-16T17:51:43.946" v="2421" actId="26606"/>
          <ac:spMkLst>
            <pc:docMk/>
            <pc:sldMk cId="319370426" sldId="267"/>
            <ac:spMk id="46" creationId="{046FE5A8-8C9A-4D97-A7C4-214929653ACC}"/>
          </ac:spMkLst>
        </pc:spChg>
        <pc:spChg chg="add del">
          <ac:chgData name="Aishwarya S" userId="39f76e73aab97440" providerId="LiveId" clId="{5309389E-FF6F-444B-93D1-D5DA9A7A76F9}" dt="2024-10-16T17:51:43.946" v="2421" actId="26606"/>
          <ac:spMkLst>
            <pc:docMk/>
            <pc:sldMk cId="319370426" sldId="267"/>
            <ac:spMk id="48" creationId="{B6297F2B-78AD-4022-83A4-78FC55E1136B}"/>
          </ac:spMkLst>
        </pc:spChg>
        <pc:spChg chg="add del">
          <ac:chgData name="Aishwarya S" userId="39f76e73aab97440" providerId="LiveId" clId="{5309389E-FF6F-444B-93D1-D5DA9A7A76F9}" dt="2024-10-16T17:51:43.946" v="2421" actId="26606"/>
          <ac:spMkLst>
            <pc:docMk/>
            <pc:sldMk cId="319370426" sldId="267"/>
            <ac:spMk id="53" creationId="{D335A262-7106-4571-BE09-CFA60A9DB0FF}"/>
          </ac:spMkLst>
        </pc:spChg>
        <pc:spChg chg="add del">
          <ac:chgData name="Aishwarya S" userId="39f76e73aab97440" providerId="LiveId" clId="{5309389E-FF6F-444B-93D1-D5DA9A7A76F9}" dt="2024-10-16T17:51:43.946" v="2421" actId="26606"/>
          <ac:spMkLst>
            <pc:docMk/>
            <pc:sldMk cId="319370426" sldId="267"/>
            <ac:spMk id="55" creationId="{7A6F043C-2A2A-4ECE-99FC-9670FAF956C5}"/>
          </ac:spMkLst>
        </pc:spChg>
        <pc:spChg chg="add del">
          <ac:chgData name="Aishwarya S" userId="39f76e73aab97440" providerId="LiveId" clId="{5309389E-FF6F-444B-93D1-D5DA9A7A76F9}" dt="2024-10-16T17:51:43.946" v="2421" actId="26606"/>
          <ac:spMkLst>
            <pc:docMk/>
            <pc:sldMk cId="319370426" sldId="267"/>
            <ac:spMk id="57" creationId="{046FE5A8-8C9A-4D97-A7C4-214929653ACC}"/>
          </ac:spMkLst>
        </pc:spChg>
        <pc:spChg chg="add del">
          <ac:chgData name="Aishwarya S" userId="39f76e73aab97440" providerId="LiveId" clId="{5309389E-FF6F-444B-93D1-D5DA9A7A76F9}" dt="2024-10-16T17:51:43.946" v="2421" actId="26606"/>
          <ac:spMkLst>
            <pc:docMk/>
            <pc:sldMk cId="319370426" sldId="267"/>
            <ac:spMk id="59" creationId="{B6297F2B-78AD-4022-83A4-78FC55E1136B}"/>
          </ac:spMkLst>
        </pc:spChg>
        <pc:graphicFrameChg chg="add del mod modGraphic">
          <ac:chgData name="Aishwarya S" userId="39f76e73aab97440" providerId="LiveId" clId="{5309389E-FF6F-444B-93D1-D5DA9A7A76F9}" dt="2024-10-16T17:11:08.660" v="2286" actId="26606"/>
          <ac:graphicFrameMkLst>
            <pc:docMk/>
            <pc:sldMk cId="319370426" sldId="267"/>
            <ac:graphicFrameMk id="11" creationId="{A94075F2-9BC4-082B-812E-C03120DF7D1E}"/>
          </ac:graphicFrameMkLst>
        </pc:graphicFrameChg>
        <pc:graphicFrameChg chg="add del">
          <ac:chgData name="Aishwarya S" userId="39f76e73aab97440" providerId="LiveId" clId="{5309389E-FF6F-444B-93D1-D5DA9A7A76F9}" dt="2024-10-16T17:11:36.549" v="2290" actId="26606"/>
          <ac:graphicFrameMkLst>
            <pc:docMk/>
            <pc:sldMk cId="319370426" sldId="267"/>
            <ac:graphicFrameMk id="24" creationId="{82DE7A05-AF11-3570-4B93-59CD343C3AD1}"/>
          </ac:graphicFrameMkLst>
        </pc:graphicFrameChg>
        <pc:graphicFrameChg chg="add mod modGraphic">
          <ac:chgData name="Aishwarya S" userId="39f76e73aab97440" providerId="LiveId" clId="{5309389E-FF6F-444B-93D1-D5DA9A7A76F9}" dt="2024-10-17T18:14:38.198" v="2701"/>
          <ac:graphicFrameMkLst>
            <pc:docMk/>
            <pc:sldMk cId="319370426" sldId="267"/>
            <ac:graphicFrameMk id="37" creationId="{C32B4010-BCCD-5BC7-78C7-6BCC477763AF}"/>
          </ac:graphicFrameMkLst>
        </pc:graphicFrameChg>
        <pc:picChg chg="add del mod">
          <ac:chgData name="Aishwarya S" userId="39f76e73aab97440" providerId="LiveId" clId="{5309389E-FF6F-444B-93D1-D5DA9A7A76F9}" dt="2024-10-16T17:11:08.660" v="2286" actId="26606"/>
          <ac:picMkLst>
            <pc:docMk/>
            <pc:sldMk cId="319370426" sldId="267"/>
            <ac:picMk id="10" creationId="{13632F84-0AD3-CD8D-E1A5-EF7B7DCD35C1}"/>
          </ac:picMkLst>
        </pc:picChg>
        <pc:picChg chg="add del">
          <ac:chgData name="Aishwarya S" userId="39f76e73aab97440" providerId="LiveId" clId="{5309389E-FF6F-444B-93D1-D5DA9A7A76F9}" dt="2024-10-16T17:11:29.624" v="2288" actId="26606"/>
          <ac:picMkLst>
            <pc:docMk/>
            <pc:sldMk cId="319370426" sldId="267"/>
            <ac:picMk id="17" creationId="{657EE867-C94B-3DC8-BD3E-E9C2843D1063}"/>
          </ac:picMkLst>
        </pc:picChg>
        <pc:picChg chg="del">
          <ac:chgData name="Aishwarya S" userId="39f76e73aab97440" providerId="LiveId" clId="{5309389E-FF6F-444B-93D1-D5DA9A7A76F9}" dt="2024-10-16T17:10:14.626" v="2281" actId="478"/>
          <ac:picMkLst>
            <pc:docMk/>
            <pc:sldMk cId="319370426" sldId="267"/>
            <ac:picMk id="22" creationId="{5A5B1AB2-C398-1B6F-9769-0227B43C71AF}"/>
          </ac:picMkLst>
        </pc:picChg>
        <pc:picChg chg="add del">
          <ac:chgData name="Aishwarya S" userId="39f76e73aab97440" providerId="LiveId" clId="{5309389E-FF6F-444B-93D1-D5DA9A7A76F9}" dt="2024-10-16T17:12:09.455" v="2292" actId="26606"/>
          <ac:picMkLst>
            <pc:docMk/>
            <pc:sldMk cId="319370426" sldId="267"/>
            <ac:picMk id="26" creationId="{D0CE14DA-86CC-8D52-3D85-144C0A15568B}"/>
          </ac:picMkLst>
        </pc:picChg>
        <pc:picChg chg="add del">
          <ac:chgData name="Aishwarya S" userId="39f76e73aab97440" providerId="LiveId" clId="{5309389E-FF6F-444B-93D1-D5DA9A7A76F9}" dt="2024-10-16T17:12:14.766" v="2294" actId="26606"/>
          <ac:picMkLst>
            <pc:docMk/>
            <pc:sldMk cId="319370426" sldId="267"/>
            <ac:picMk id="28" creationId="{A15136D6-31B1-1F7B-EA42-B52FB4D3EE97}"/>
          </ac:picMkLst>
        </pc:picChg>
        <pc:picChg chg="add mod ord">
          <ac:chgData name="Aishwarya S" userId="39f76e73aab97440" providerId="LiveId" clId="{5309389E-FF6F-444B-93D1-D5DA9A7A76F9}" dt="2024-10-16T17:20:17.402" v="2377" actId="26606"/>
          <ac:picMkLst>
            <pc:docMk/>
            <pc:sldMk cId="319370426" sldId="267"/>
            <ac:picMk id="34" creationId="{657EE867-C94B-3DC8-BD3E-E9C2843D1063}"/>
          </ac:picMkLst>
        </pc:picChg>
        <pc:cxnChg chg="del mod">
          <ac:chgData name="Aishwarya S" userId="39f76e73aab97440" providerId="LiveId" clId="{5309389E-FF6F-444B-93D1-D5DA9A7A76F9}" dt="2024-10-16T17:09:59.693" v="2274" actId="478"/>
          <ac:cxnSpMkLst>
            <pc:docMk/>
            <pc:sldMk cId="319370426" sldId="267"/>
            <ac:cxnSpMk id="12" creationId="{2F188CF2-8846-9360-4728-598FCA3E53A9}"/>
          </ac:cxnSpMkLst>
        </pc:cxnChg>
        <pc:cxnChg chg="del mod">
          <ac:chgData name="Aishwarya S" userId="39f76e73aab97440" providerId="LiveId" clId="{5309389E-FF6F-444B-93D1-D5DA9A7A76F9}" dt="2024-10-16T17:10:03.624" v="2276" actId="478"/>
          <ac:cxnSpMkLst>
            <pc:docMk/>
            <pc:sldMk cId="319370426" sldId="267"/>
            <ac:cxnSpMk id="14" creationId="{40053ACE-8FC8-BF27-655A-968373377F5D}"/>
          </ac:cxnSpMkLst>
        </pc:cxnChg>
        <pc:cxnChg chg="del mod">
          <ac:chgData name="Aishwarya S" userId="39f76e73aab97440" providerId="LiveId" clId="{5309389E-FF6F-444B-93D1-D5DA9A7A76F9}" dt="2024-10-16T17:10:07.138" v="2277" actId="478"/>
          <ac:cxnSpMkLst>
            <pc:docMk/>
            <pc:sldMk cId="319370426" sldId="267"/>
            <ac:cxnSpMk id="16" creationId="{3B468ACE-ABF3-C7A2-769F-870863F41FCC}"/>
          </ac:cxnSpMkLst>
        </pc:cxnChg>
        <pc:cxnChg chg="del mod">
          <ac:chgData name="Aishwarya S" userId="39f76e73aab97440" providerId="LiveId" clId="{5309389E-FF6F-444B-93D1-D5DA9A7A76F9}" dt="2024-10-16T17:10:11.141" v="2279" actId="478"/>
          <ac:cxnSpMkLst>
            <pc:docMk/>
            <pc:sldMk cId="319370426" sldId="267"/>
            <ac:cxnSpMk id="20" creationId="{B39CE2ED-032F-FEFA-9720-A729A5AEE4A3}"/>
          </ac:cxnSpMkLst>
        </pc:cxnChg>
        <pc:cxnChg chg="add del">
          <ac:chgData name="Aishwarya S" userId="39f76e73aab97440" providerId="LiveId" clId="{5309389E-FF6F-444B-93D1-D5DA9A7A76F9}" dt="2024-10-16T17:12:09.455" v="2292" actId="26606"/>
          <ac:cxnSpMkLst>
            <pc:docMk/>
            <pc:sldMk cId="319370426" sldId="267"/>
            <ac:cxnSpMk id="25" creationId="{1503BFE4-729B-D9D0-C17B-501E6AF1127A}"/>
          </ac:cxnSpMkLst>
        </pc:cxnChg>
      </pc:sldChg>
      <pc:sldChg chg="delSp modSp add del mod setBg">
        <pc:chgData name="Aishwarya S" userId="39f76e73aab97440" providerId="LiveId" clId="{5309389E-FF6F-444B-93D1-D5DA9A7A76F9}" dt="2024-10-16T14:46:49.047" v="1354" actId="47"/>
        <pc:sldMkLst>
          <pc:docMk/>
          <pc:sldMk cId="0" sldId="268"/>
        </pc:sldMkLst>
        <pc:spChg chg="mod">
          <ac:chgData name="Aishwarya S" userId="39f76e73aab97440" providerId="LiveId" clId="{5309389E-FF6F-444B-93D1-D5DA9A7A76F9}" dt="2024-10-16T14:28:13.253" v="1319" actId="14100"/>
          <ac:spMkLst>
            <pc:docMk/>
            <pc:sldMk cId="0" sldId="268"/>
            <ac:spMk id="2" creationId="{00000000-0000-0000-0000-000000000000}"/>
          </ac:spMkLst>
        </pc:spChg>
        <pc:spChg chg="mod">
          <ac:chgData name="Aishwarya S" userId="39f76e73aab97440" providerId="LiveId" clId="{5309389E-FF6F-444B-93D1-D5DA9A7A76F9}" dt="2024-10-16T14:28:15.554" v="1321" actId="14100"/>
          <ac:spMkLst>
            <pc:docMk/>
            <pc:sldMk cId="0" sldId="268"/>
            <ac:spMk id="3" creationId="{00000000-0000-0000-0000-000000000000}"/>
          </ac:spMkLst>
        </pc:spChg>
        <pc:spChg chg="mod">
          <ac:chgData name="Aishwarya S" userId="39f76e73aab97440" providerId="LiveId" clId="{5309389E-FF6F-444B-93D1-D5DA9A7A76F9}" dt="2024-10-16T14:46:36.548" v="1346" actId="21"/>
          <ac:spMkLst>
            <pc:docMk/>
            <pc:sldMk cId="0" sldId="268"/>
            <ac:spMk id="6" creationId="{00000000-0000-0000-0000-000000000000}"/>
          </ac:spMkLst>
        </pc:spChg>
        <pc:picChg chg="del">
          <ac:chgData name="Aishwarya S" userId="39f76e73aab97440" providerId="LiveId" clId="{5309389E-FF6F-444B-93D1-D5DA9A7A76F9}" dt="2024-10-16T14:45:19.932" v="1335" actId="21"/>
          <ac:picMkLst>
            <pc:docMk/>
            <pc:sldMk cId="0" sldId="268"/>
            <ac:picMk id="4" creationId="{00000000-0000-0000-0000-000000000000}"/>
          </ac:picMkLst>
        </pc:picChg>
        <pc:picChg chg="del">
          <ac:chgData name="Aishwarya S" userId="39f76e73aab97440" providerId="LiveId" clId="{5309389E-FF6F-444B-93D1-D5DA9A7A76F9}" dt="2024-10-16T14:45:32.868" v="1338" actId="21"/>
          <ac:picMkLst>
            <pc:docMk/>
            <pc:sldMk cId="0" sldId="268"/>
            <ac:picMk id="5" creationId="{00000000-0000-0000-0000-000000000000}"/>
          </ac:picMkLst>
        </pc:picChg>
      </pc:sldChg>
      <pc:sldChg chg="addSp delSp modSp new mod setBg">
        <pc:chgData name="Aishwarya S" userId="39f76e73aab97440" providerId="LiveId" clId="{5309389E-FF6F-444B-93D1-D5DA9A7A76F9}" dt="2024-10-17T18:33:18.965" v="2736" actId="20577"/>
        <pc:sldMkLst>
          <pc:docMk/>
          <pc:sldMk cId="4242002125" sldId="268"/>
        </pc:sldMkLst>
        <pc:spChg chg="mod">
          <ac:chgData name="Aishwarya S" userId="39f76e73aab97440" providerId="LiveId" clId="{5309389E-FF6F-444B-93D1-D5DA9A7A76F9}" dt="2024-10-17T17:58:29.152" v="2626" actId="2711"/>
          <ac:spMkLst>
            <pc:docMk/>
            <pc:sldMk cId="4242002125" sldId="268"/>
            <ac:spMk id="2" creationId="{FC2757FF-03BB-491C-FD87-6891720D7D6A}"/>
          </ac:spMkLst>
        </pc:spChg>
        <pc:spChg chg="add del mod">
          <ac:chgData name="Aishwarya S" userId="39f76e73aab97440" providerId="LiveId" clId="{5309389E-FF6F-444B-93D1-D5DA9A7A76F9}" dt="2024-10-17T17:56:04.929" v="2610" actId="26606"/>
          <ac:spMkLst>
            <pc:docMk/>
            <pc:sldMk cId="4242002125" sldId="268"/>
            <ac:spMk id="3" creationId="{39503AB1-3C70-1AAE-CE74-CC8E9F36F230}"/>
          </ac:spMkLst>
        </pc:spChg>
        <pc:spChg chg="mod">
          <ac:chgData name="Aishwarya S" userId="39f76e73aab97440" providerId="LiveId" clId="{5309389E-FF6F-444B-93D1-D5DA9A7A76F9}" dt="2024-10-17T17:56:33.196" v="2613" actId="26606"/>
          <ac:spMkLst>
            <pc:docMk/>
            <pc:sldMk cId="4242002125" sldId="268"/>
            <ac:spMk id="4" creationId="{164F3483-2171-6497-FF82-96CBEBCF6FDA}"/>
          </ac:spMkLst>
        </pc:spChg>
        <pc:spChg chg="add del mod">
          <ac:chgData name="Aishwarya S" userId="39f76e73aab97440" providerId="LiveId" clId="{5309389E-FF6F-444B-93D1-D5DA9A7A76F9}" dt="2024-10-17T18:12:53.200" v="2686"/>
          <ac:spMkLst>
            <pc:docMk/>
            <pc:sldMk cId="4242002125" sldId="268"/>
            <ac:spMk id="5" creationId="{4F1AEE8A-F0DB-854D-00DC-213F7ED5D801}"/>
          </ac:spMkLst>
        </pc:spChg>
        <pc:spChg chg="add del">
          <ac:chgData name="Aishwarya S" userId="39f76e73aab97440" providerId="LiveId" clId="{5309389E-FF6F-444B-93D1-D5DA9A7A76F9}" dt="2024-10-17T17:55:39.425" v="2603" actId="26606"/>
          <ac:spMkLst>
            <pc:docMk/>
            <pc:sldMk cId="4242002125" sldId="268"/>
            <ac:spMk id="9" creationId="{5A0118C5-4F8D-4CF4-BADD-53FEACC6C42A}"/>
          </ac:spMkLst>
        </pc:spChg>
        <pc:spChg chg="add del">
          <ac:chgData name="Aishwarya S" userId="39f76e73aab97440" providerId="LiveId" clId="{5309389E-FF6F-444B-93D1-D5DA9A7A76F9}" dt="2024-10-17T17:56:04.909" v="2609" actId="26606"/>
          <ac:spMkLst>
            <pc:docMk/>
            <pc:sldMk cId="4242002125" sldId="268"/>
            <ac:spMk id="11" creationId="{D93394DA-E684-47C2-9020-13225823F40A}"/>
          </ac:spMkLst>
        </pc:spChg>
        <pc:spChg chg="add del">
          <ac:chgData name="Aishwarya S" userId="39f76e73aab97440" providerId="LiveId" clId="{5309389E-FF6F-444B-93D1-D5DA9A7A76F9}" dt="2024-10-17T17:56:33.196" v="2613" actId="26606"/>
          <ac:spMkLst>
            <pc:docMk/>
            <pc:sldMk cId="4242002125" sldId="268"/>
            <ac:spMk id="12" creationId="{E81BF4F6-F2CF-4984-9D14-D6966D92F99F}"/>
          </ac:spMkLst>
        </pc:spChg>
        <pc:spChg chg="add del">
          <ac:chgData name="Aishwarya S" userId="39f76e73aab97440" providerId="LiveId" clId="{5309389E-FF6F-444B-93D1-D5DA9A7A76F9}" dt="2024-10-17T17:55:39.425" v="2603" actId="26606"/>
          <ac:spMkLst>
            <pc:docMk/>
            <pc:sldMk cId="4242002125" sldId="268"/>
            <ac:spMk id="16" creationId="{A99050EE-26AF-4253-BD50-F0FCD965A8F6}"/>
          </ac:spMkLst>
        </pc:spChg>
        <pc:spChg chg="add del">
          <ac:chgData name="Aishwarya S" userId="39f76e73aab97440" providerId="LiveId" clId="{5309389E-FF6F-444B-93D1-D5DA9A7A76F9}" dt="2024-10-17T17:55:39.425" v="2603" actId="26606"/>
          <ac:spMkLst>
            <pc:docMk/>
            <pc:sldMk cId="4242002125" sldId="268"/>
            <ac:spMk id="17" creationId="{D0C78466-EB6E-45A0-99A6-A00789ACD90A}"/>
          </ac:spMkLst>
        </pc:spChg>
        <pc:spChg chg="add del">
          <ac:chgData name="Aishwarya S" userId="39f76e73aab97440" providerId="LiveId" clId="{5309389E-FF6F-444B-93D1-D5DA9A7A76F9}" dt="2024-10-17T17:55:39.425" v="2603" actId="26606"/>
          <ac:spMkLst>
            <pc:docMk/>
            <pc:sldMk cId="4242002125" sldId="268"/>
            <ac:spMk id="19" creationId="{E99F76E4-5DFD-4DBE-B042-66FBCD1182C9}"/>
          </ac:spMkLst>
        </pc:spChg>
        <pc:spChg chg="add del">
          <ac:chgData name="Aishwarya S" userId="39f76e73aab97440" providerId="LiveId" clId="{5309389E-FF6F-444B-93D1-D5DA9A7A76F9}" dt="2024-10-17T17:56:33.196" v="2613" actId="26606"/>
          <ac:spMkLst>
            <pc:docMk/>
            <pc:sldMk cId="4242002125" sldId="268"/>
            <ac:spMk id="373" creationId="{C0763A76-9F1C-4FC5-82B7-DD475DA461B2}"/>
          </ac:spMkLst>
        </pc:spChg>
        <pc:spChg chg="add mod">
          <ac:chgData name="Aishwarya S" userId="39f76e73aab97440" providerId="LiveId" clId="{5309389E-FF6F-444B-93D1-D5DA9A7A76F9}" dt="2024-10-17T18:33:18.965" v="2736" actId="20577"/>
          <ac:spMkLst>
            <pc:docMk/>
            <pc:sldMk cId="4242002125" sldId="268"/>
            <ac:spMk id="374" creationId="{39503AB1-3C70-1AAE-CE74-CC8E9F36F230}"/>
          </ac:spMkLst>
        </pc:spChg>
        <pc:spChg chg="add">
          <ac:chgData name="Aishwarya S" userId="39f76e73aab97440" providerId="LiveId" clId="{5309389E-FF6F-444B-93D1-D5DA9A7A76F9}" dt="2024-10-17T17:56:33.196" v="2613" actId="26606"/>
          <ac:spMkLst>
            <pc:docMk/>
            <pc:sldMk cId="4242002125" sldId="268"/>
            <ac:spMk id="380" creationId="{E8A8EAB8-D2FF-444D-B34B-7D32F106AD0E}"/>
          </ac:spMkLst>
        </pc:spChg>
        <pc:grpChg chg="add del">
          <ac:chgData name="Aishwarya S" userId="39f76e73aab97440" providerId="LiveId" clId="{5309389E-FF6F-444B-93D1-D5DA9A7A76F9}" dt="2024-10-17T17:55:31.787" v="2601" actId="26606"/>
          <ac:grpSpMkLst>
            <pc:docMk/>
            <pc:sldMk cId="4242002125" sldId="268"/>
            <ac:grpSpMk id="10" creationId="{8CE57D37-C2D0-066B-1AE3-6F4244344F27}"/>
          </ac:grpSpMkLst>
        </pc:grpChg>
        <pc:grpChg chg="add del">
          <ac:chgData name="Aishwarya S" userId="39f76e73aab97440" providerId="LiveId" clId="{5309389E-FF6F-444B-93D1-D5DA9A7A76F9}" dt="2024-10-17T17:55:39.425" v="2603" actId="26606"/>
          <ac:grpSpMkLst>
            <pc:docMk/>
            <pc:sldMk cId="4242002125" sldId="268"/>
            <ac:grpSpMk id="13" creationId="{00E015F5-1A99-4E40-BC3D-7707802996B5}"/>
          </ac:grpSpMkLst>
        </pc:grpChg>
        <pc:grpChg chg="add del">
          <ac:chgData name="Aishwarya S" userId="39f76e73aab97440" providerId="LiveId" clId="{5309389E-FF6F-444B-93D1-D5DA9A7A76F9}" dt="2024-10-17T17:55:39.425" v="2603" actId="26606"/>
          <ac:grpSpMkLst>
            <pc:docMk/>
            <pc:sldMk cId="4242002125" sldId="268"/>
            <ac:grpSpMk id="21" creationId="{5468B3A9-705E-43C3-A742-0619B0D8F2EE}"/>
          </ac:grpSpMkLst>
        </pc:grpChg>
        <pc:grpChg chg="add del">
          <ac:chgData name="Aishwarya S" userId="39f76e73aab97440" providerId="LiveId" clId="{5309389E-FF6F-444B-93D1-D5DA9A7A76F9}" dt="2024-10-17T17:55:39.425" v="2603" actId="26606"/>
          <ac:grpSpMkLst>
            <pc:docMk/>
            <pc:sldMk cId="4242002125" sldId="268"/>
            <ac:grpSpMk id="192" creationId="{773717CC-ECEE-4ABF-BA61-C59F46801775}"/>
          </ac:grpSpMkLst>
        </pc:grpChg>
        <pc:grpChg chg="add del">
          <ac:chgData name="Aishwarya S" userId="39f76e73aab97440" providerId="LiveId" clId="{5309389E-FF6F-444B-93D1-D5DA9A7A76F9}" dt="2024-10-17T17:55:40.643" v="2605" actId="26606"/>
          <ac:grpSpMkLst>
            <pc:docMk/>
            <pc:sldMk cId="4242002125" sldId="268"/>
            <ac:grpSpMk id="364" creationId="{5EFBDE31-BB3E-6CFC-23CD-B5976DA38438}"/>
          </ac:grpSpMkLst>
        </pc:grpChg>
        <pc:grpChg chg="add del">
          <ac:chgData name="Aishwarya S" userId="39f76e73aab97440" providerId="LiveId" clId="{5309389E-FF6F-444B-93D1-D5DA9A7A76F9}" dt="2024-10-17T17:55:58.528" v="2607" actId="26606"/>
          <ac:grpSpMkLst>
            <pc:docMk/>
            <pc:sldMk cId="4242002125" sldId="268"/>
            <ac:grpSpMk id="367" creationId="{A5AFD70F-20E3-55D2-E154-7D4FACFBB016}"/>
          </ac:grpSpMkLst>
        </pc:grpChg>
        <pc:graphicFrameChg chg="add del">
          <ac:chgData name="Aishwarya S" userId="39f76e73aab97440" providerId="LiveId" clId="{5309389E-FF6F-444B-93D1-D5DA9A7A76F9}" dt="2024-10-17T17:56:04.909" v="2609" actId="26606"/>
          <ac:graphicFrameMkLst>
            <pc:docMk/>
            <pc:sldMk cId="4242002125" sldId="268"/>
            <ac:graphicFrameMk id="371" creationId="{7D6E019E-C94F-8DF2-36DC-5B304617355E}"/>
          </ac:graphicFrameMkLst>
        </pc:graphicFrameChg>
        <pc:picChg chg="add del">
          <ac:chgData name="Aishwarya S" userId="39f76e73aab97440" providerId="LiveId" clId="{5309389E-FF6F-444B-93D1-D5DA9A7A76F9}" dt="2024-10-17T17:55:31.787" v="2601" actId="26606"/>
          <ac:picMkLst>
            <pc:docMk/>
            <pc:sldMk cId="4242002125" sldId="268"/>
            <ac:picMk id="6" creationId="{4A1534F1-734D-03DC-E174-886EAC2E285B}"/>
          </ac:picMkLst>
        </pc:picChg>
        <pc:picChg chg="add del">
          <ac:chgData name="Aishwarya S" userId="39f76e73aab97440" providerId="LiveId" clId="{5309389E-FF6F-444B-93D1-D5DA9A7A76F9}" dt="2024-10-17T17:56:04.909" v="2609" actId="26606"/>
          <ac:picMkLst>
            <pc:docMk/>
            <pc:sldMk cId="4242002125" sldId="268"/>
            <ac:picMk id="7" creationId="{33A51EEC-A38F-6163-20E7-07AA498852E2}"/>
          </ac:picMkLst>
        </pc:picChg>
        <pc:picChg chg="add del">
          <ac:chgData name="Aishwarya S" userId="39f76e73aab97440" providerId="LiveId" clId="{5309389E-FF6F-444B-93D1-D5DA9A7A76F9}" dt="2024-10-17T17:55:40.643" v="2605" actId="26606"/>
          <ac:picMkLst>
            <pc:docMk/>
            <pc:sldMk cId="4242002125" sldId="268"/>
            <ac:picMk id="363" creationId="{0273CAE8-D40C-7485-0505-5C476E65BC13}"/>
          </ac:picMkLst>
        </pc:picChg>
        <pc:picChg chg="add del">
          <ac:chgData name="Aishwarya S" userId="39f76e73aab97440" providerId="LiveId" clId="{5309389E-FF6F-444B-93D1-D5DA9A7A76F9}" dt="2024-10-17T17:55:58.528" v="2607" actId="26606"/>
          <ac:picMkLst>
            <pc:docMk/>
            <pc:sldMk cId="4242002125" sldId="268"/>
            <ac:picMk id="366" creationId="{9B7CE115-9E52-A679-9D40-27EB1D6378DF}"/>
          </ac:picMkLst>
        </pc:picChg>
        <pc:picChg chg="add del mod">
          <ac:chgData name="Aishwarya S" userId="39f76e73aab97440" providerId="LiveId" clId="{5309389E-FF6F-444B-93D1-D5DA9A7A76F9}" dt="2024-10-17T18:12:54.782" v="2687" actId="478"/>
          <ac:picMkLst>
            <pc:docMk/>
            <pc:sldMk cId="4242002125" sldId="268"/>
            <ac:picMk id="375" creationId="{3FE0F504-DC38-1385-3B2F-56960B9A00D7}"/>
          </ac:picMkLst>
        </pc:picChg>
        <pc:cxnChg chg="add">
          <ac:chgData name="Aishwarya S" userId="39f76e73aab97440" providerId="LiveId" clId="{5309389E-FF6F-444B-93D1-D5DA9A7A76F9}" dt="2024-10-17T17:56:33.196" v="2613" actId="26606"/>
          <ac:cxnSpMkLst>
            <pc:docMk/>
            <pc:sldMk cId="4242002125" sldId="268"/>
            <ac:cxnSpMk id="382" creationId="{EEA38897-7BA3-4408-8083-3235339C4A60}"/>
          </ac:cxnSpMkLst>
        </pc:cxnChg>
        <pc:cxnChg chg="add">
          <ac:chgData name="Aishwarya S" userId="39f76e73aab97440" providerId="LiveId" clId="{5309389E-FF6F-444B-93D1-D5DA9A7A76F9}" dt="2024-10-17T17:56:33.196" v="2613" actId="26606"/>
          <ac:cxnSpMkLst>
            <pc:docMk/>
            <pc:sldMk cId="4242002125" sldId="268"/>
            <ac:cxnSpMk id="384" creationId="{F11AD06B-AB20-4097-8606-5DA00DBACE88}"/>
          </ac:cxnSpMkLst>
        </pc:cxn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1D0C39-B1AF-44E7-84F6-F2B9FCD51339}"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F5936F34-8018-4411-BE40-901EC039E217}">
      <dgm:prSet/>
      <dgm:spPr/>
      <dgm:t>
        <a:bodyPr/>
        <a:lstStyle/>
        <a:p>
          <a:r>
            <a:rPr lang="en-US" b="1" dirty="0">
              <a:latin typeface="Calibri" panose="020F0502020204030204" pitchFamily="34" charset="0"/>
              <a:ea typeface="Calibri" panose="020F0502020204030204" pitchFamily="34" charset="0"/>
              <a:cs typeface="Calibri" panose="020F0502020204030204" pitchFamily="34" charset="0"/>
            </a:rPr>
            <a:t>1. Data Preprocessing         (Oct 16 – Oct 31)</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A38F2B4F-AE89-4F95-877D-6171DADE3407}" type="parTrans" cxnId="{3D0FCF3F-C88C-4526-A462-113DB8D18187}">
      <dgm:prSet/>
      <dgm:spPr/>
      <dgm:t>
        <a:bodyPr/>
        <a:lstStyle/>
        <a:p>
          <a:endParaRPr lang="en-US"/>
        </a:p>
      </dgm:t>
    </dgm:pt>
    <dgm:pt modelId="{2D398816-7F7C-4163-9D0E-946D322191CD}" type="sibTrans" cxnId="{3D0FCF3F-C88C-4526-A462-113DB8D18187}">
      <dgm:prSet/>
      <dgm:spPr/>
      <dgm:t>
        <a:bodyPr/>
        <a:lstStyle/>
        <a:p>
          <a:endParaRPr lang="en-US"/>
        </a:p>
      </dgm:t>
    </dgm:pt>
    <dgm:pt modelId="{6369A5AE-8308-49B2-BAA1-B693013B9356}">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Prepare and clean the data for modelling, by resample it to daily or hourly, and add useful features like time of day and season.</a:t>
          </a:r>
        </a:p>
      </dgm:t>
    </dgm:pt>
    <dgm:pt modelId="{4672B3F1-24DA-4E9E-8A07-E2ABA6C247ED}" type="parTrans" cxnId="{B3677868-F66B-404C-9134-0AF250C4750A}">
      <dgm:prSet/>
      <dgm:spPr/>
      <dgm:t>
        <a:bodyPr/>
        <a:lstStyle/>
        <a:p>
          <a:endParaRPr lang="en-US"/>
        </a:p>
      </dgm:t>
    </dgm:pt>
    <dgm:pt modelId="{8F345C72-FEF9-45EF-B75E-A8DCB162A67B}" type="sibTrans" cxnId="{B3677868-F66B-404C-9134-0AF250C4750A}">
      <dgm:prSet/>
      <dgm:spPr/>
      <dgm:t>
        <a:bodyPr/>
        <a:lstStyle/>
        <a:p>
          <a:endParaRPr lang="en-US"/>
        </a:p>
      </dgm:t>
    </dgm:pt>
    <dgm:pt modelId="{FCC97DE3-9FA9-4743-BDEE-F40CD02B2361}">
      <dgm:prSet/>
      <dgm:spPr/>
      <dgm:t>
        <a:bodyPr/>
        <a:lstStyle/>
        <a:p>
          <a:r>
            <a:rPr lang="en-US" b="1" dirty="0">
              <a:latin typeface="Calibri" panose="020F0502020204030204" pitchFamily="34" charset="0"/>
              <a:ea typeface="Calibri" panose="020F0502020204030204" pitchFamily="34" charset="0"/>
              <a:cs typeface="Calibri" panose="020F0502020204030204" pitchFamily="34" charset="0"/>
            </a:rPr>
            <a:t>2. Exploratory Data Analysis (EDA)</a:t>
          </a:r>
          <a:r>
            <a:rPr lang="en-US"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(Oct 16 – Oct 31)</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886399CE-1D3B-4F0A-9C36-9F73E73540C5}" type="parTrans" cxnId="{16DD8445-5FD6-4293-A1AC-F13C2C073E75}">
      <dgm:prSet/>
      <dgm:spPr/>
      <dgm:t>
        <a:bodyPr/>
        <a:lstStyle/>
        <a:p>
          <a:endParaRPr lang="en-US"/>
        </a:p>
      </dgm:t>
    </dgm:pt>
    <dgm:pt modelId="{CDF6571D-E937-4E9D-B962-0B8938A5CEBB}" type="sibTrans" cxnId="{16DD8445-5FD6-4293-A1AC-F13C2C073E75}">
      <dgm:prSet/>
      <dgm:spPr/>
      <dgm:t>
        <a:bodyPr/>
        <a:lstStyle/>
        <a:p>
          <a:endParaRPr lang="en-US"/>
        </a:p>
      </dgm:t>
    </dgm:pt>
    <dgm:pt modelId="{72F0F42F-6CBD-4E02-838D-D8347EF713D3}">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Explore trends and patterns</a:t>
          </a:r>
        </a:p>
      </dgm:t>
    </dgm:pt>
    <dgm:pt modelId="{46FA4653-5A9C-48CB-B020-1B8B50B209C4}" type="parTrans" cxnId="{491B1282-DD5B-4D90-BE2D-5C31749C598A}">
      <dgm:prSet/>
      <dgm:spPr/>
      <dgm:t>
        <a:bodyPr/>
        <a:lstStyle/>
        <a:p>
          <a:endParaRPr lang="en-US"/>
        </a:p>
      </dgm:t>
    </dgm:pt>
    <dgm:pt modelId="{1A4E3024-3840-40E3-95EF-92C2A9A99F5E}" type="sibTrans" cxnId="{491B1282-DD5B-4D90-BE2D-5C31749C598A}">
      <dgm:prSet/>
      <dgm:spPr/>
      <dgm:t>
        <a:bodyPr/>
        <a:lstStyle/>
        <a:p>
          <a:endParaRPr lang="en-US"/>
        </a:p>
      </dgm:t>
    </dgm:pt>
    <dgm:pt modelId="{6BA45200-921E-4CDF-A1F6-ED630A4B8A55}">
      <dgm:prSet/>
      <dgm:spPr/>
      <dgm:t>
        <a:bodyPr/>
        <a:lstStyle/>
        <a:p>
          <a:r>
            <a:rPr lang="en-US" b="1" dirty="0">
              <a:latin typeface="Calibri" panose="020F0502020204030204" pitchFamily="34" charset="0"/>
              <a:ea typeface="Calibri" panose="020F0502020204030204" pitchFamily="34" charset="0"/>
              <a:cs typeface="Calibri" panose="020F0502020204030204" pitchFamily="34" charset="0"/>
            </a:rPr>
            <a:t>3. Model Training</a:t>
          </a:r>
          <a:r>
            <a:rPr lang="en-US" dirty="0">
              <a:latin typeface="Calibri" panose="020F0502020204030204" pitchFamily="34" charset="0"/>
              <a:ea typeface="Calibri" panose="020F0502020204030204" pitchFamily="34" charset="0"/>
              <a:cs typeface="Calibri" panose="020F0502020204030204" pitchFamily="34" charset="0"/>
            </a:rPr>
            <a:t> (Nov 1 – Nov 15)</a:t>
          </a:r>
        </a:p>
      </dgm:t>
    </dgm:pt>
    <dgm:pt modelId="{09B5325D-8E2A-43B1-A255-161C7C13E7B3}" type="parTrans" cxnId="{661E0D76-92A4-46A6-B798-420B8F44A816}">
      <dgm:prSet/>
      <dgm:spPr/>
      <dgm:t>
        <a:bodyPr/>
        <a:lstStyle/>
        <a:p>
          <a:endParaRPr lang="en-US"/>
        </a:p>
      </dgm:t>
    </dgm:pt>
    <dgm:pt modelId="{7DF044C5-2406-4EF1-914C-11505A5ED5D2}" type="sibTrans" cxnId="{661E0D76-92A4-46A6-B798-420B8F44A816}">
      <dgm:prSet/>
      <dgm:spPr/>
      <dgm:t>
        <a:bodyPr/>
        <a:lstStyle/>
        <a:p>
          <a:endParaRPr lang="en-US"/>
        </a:p>
      </dgm:t>
    </dgm:pt>
    <dgm:pt modelId="{B6F06530-0701-4EBE-A5F2-AD3258A57234}">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Build the prediction model using Linear Regression/Random Forest Regression</a:t>
          </a:r>
        </a:p>
      </dgm:t>
    </dgm:pt>
    <dgm:pt modelId="{21591DEC-48F8-46E9-869D-725CC56F0704}" type="parTrans" cxnId="{34116F81-865F-46D0-A60D-4960BA447B07}">
      <dgm:prSet/>
      <dgm:spPr/>
      <dgm:t>
        <a:bodyPr/>
        <a:lstStyle/>
        <a:p>
          <a:endParaRPr lang="en-US"/>
        </a:p>
      </dgm:t>
    </dgm:pt>
    <dgm:pt modelId="{5BC53325-A882-4976-BF65-7DD836822B1B}" type="sibTrans" cxnId="{34116F81-865F-46D0-A60D-4960BA447B07}">
      <dgm:prSet/>
      <dgm:spPr/>
      <dgm:t>
        <a:bodyPr/>
        <a:lstStyle/>
        <a:p>
          <a:endParaRPr lang="en-US"/>
        </a:p>
      </dgm:t>
    </dgm:pt>
    <dgm:pt modelId="{8BCAAB61-5883-4C3B-8571-5898409A2D6B}">
      <dgm:prSet/>
      <dgm:spPr/>
      <dgm:t>
        <a:bodyPr/>
        <a:lstStyle/>
        <a:p>
          <a:r>
            <a:rPr lang="en-US" b="1" dirty="0"/>
            <a:t>4. </a:t>
          </a:r>
          <a:r>
            <a:rPr lang="en-US" b="1" dirty="0">
              <a:latin typeface="Calibri" panose="020F0502020204030204" pitchFamily="34" charset="0"/>
              <a:ea typeface="Calibri" panose="020F0502020204030204" pitchFamily="34" charset="0"/>
              <a:cs typeface="Calibri" panose="020F0502020204030204" pitchFamily="34" charset="0"/>
            </a:rPr>
            <a:t>Model Evaluation (Nov 16 – Nov 22)</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8583BE06-A1B8-484A-93D6-15E2DADBC866}" type="parTrans" cxnId="{FD6DCA8E-A0E7-4C4B-9D1B-50F216B82A9E}">
      <dgm:prSet/>
      <dgm:spPr/>
      <dgm:t>
        <a:bodyPr/>
        <a:lstStyle/>
        <a:p>
          <a:endParaRPr lang="en-US"/>
        </a:p>
      </dgm:t>
    </dgm:pt>
    <dgm:pt modelId="{17E1F33C-06EC-469E-B957-86EEA876D91F}" type="sibTrans" cxnId="{FD6DCA8E-A0E7-4C4B-9D1B-50F216B82A9E}">
      <dgm:prSet/>
      <dgm:spPr/>
      <dgm:t>
        <a:bodyPr/>
        <a:lstStyle/>
        <a:p>
          <a:endParaRPr lang="en-US"/>
        </a:p>
      </dgm:t>
    </dgm:pt>
    <dgm:pt modelId="{AD888FC9-9483-40ED-B39A-01C693638F3A}">
      <dgm:prSet custT="1"/>
      <dgm:spPr/>
      <dgm:t>
        <a:bodyPr/>
        <a:lstStyle/>
        <a:p>
          <a:r>
            <a:rPr lang="en-US" sz="1200" kern="1200" dirty="0">
              <a:latin typeface="Calibri" panose="020F0502020204030204" pitchFamily="34" charset="0"/>
              <a:ea typeface="Calibri" panose="020F0502020204030204" pitchFamily="34" charset="0"/>
              <a:cs typeface="Calibri" panose="020F0502020204030204" pitchFamily="34" charset="0"/>
            </a:rPr>
            <a:t>Assess model performance using error metrics(</a:t>
          </a:r>
          <a:r>
            <a:rPr lang="en-US" sz="1200" kern="1200" dirty="0">
              <a:solidFill>
                <a:prstClr val="black">
                  <a:hueOff val="0"/>
                  <a:satOff val="0"/>
                  <a:lumOff val="0"/>
                  <a:alphaOff val="0"/>
                </a:prstClr>
              </a:solidFill>
              <a:latin typeface="Calibri" panose="020F0502020204030204" pitchFamily="34" charset="0"/>
              <a:ea typeface="Calibri" panose="020F0502020204030204" pitchFamily="34" charset="0"/>
              <a:cs typeface="Calibri" panose="020F0502020204030204" pitchFamily="34" charset="0"/>
            </a:rPr>
            <a:t>Mean Absolute Error (MAE), Root Mean Squared Error (RMSE))</a:t>
          </a:r>
        </a:p>
      </dgm:t>
    </dgm:pt>
    <dgm:pt modelId="{45144F6C-883F-4695-BBA3-AEEA78DCF56E}" type="parTrans" cxnId="{65633864-5446-4EBC-8FA2-DB45236E50C8}">
      <dgm:prSet/>
      <dgm:spPr/>
      <dgm:t>
        <a:bodyPr/>
        <a:lstStyle/>
        <a:p>
          <a:endParaRPr lang="en-US"/>
        </a:p>
      </dgm:t>
    </dgm:pt>
    <dgm:pt modelId="{D3104678-F312-4C75-B3A9-DB8F515BD0B6}" type="sibTrans" cxnId="{65633864-5446-4EBC-8FA2-DB45236E50C8}">
      <dgm:prSet/>
      <dgm:spPr/>
      <dgm:t>
        <a:bodyPr/>
        <a:lstStyle/>
        <a:p>
          <a:endParaRPr lang="en-US"/>
        </a:p>
      </dgm:t>
    </dgm:pt>
    <dgm:pt modelId="{FED9D749-FE0E-4056-957A-CAF3CC223F8C}">
      <dgm:prSet/>
      <dgm:spPr/>
      <dgm:t>
        <a:bodyPr/>
        <a:lstStyle/>
        <a:p>
          <a:r>
            <a:rPr lang="en-US" b="1" dirty="0">
              <a:latin typeface="Calibri" panose="020F0502020204030204" pitchFamily="34" charset="0"/>
              <a:ea typeface="Calibri" panose="020F0502020204030204" pitchFamily="34" charset="0"/>
              <a:cs typeface="Calibri" panose="020F0502020204030204" pitchFamily="34" charset="0"/>
            </a:rPr>
            <a:t>5. Insights and Recommendations</a:t>
          </a:r>
          <a:r>
            <a:rPr lang="en-US" dirty="0">
              <a:latin typeface="Calibri" panose="020F0502020204030204" pitchFamily="34" charset="0"/>
              <a:ea typeface="Calibri" panose="020F0502020204030204" pitchFamily="34" charset="0"/>
              <a:cs typeface="Calibri" panose="020F0502020204030204" pitchFamily="34" charset="0"/>
            </a:rPr>
            <a:t> (Nov 23 – Nov 29)</a:t>
          </a:r>
        </a:p>
      </dgm:t>
    </dgm:pt>
    <dgm:pt modelId="{3494BF6E-6992-4A9A-8769-244870218B75}" type="parTrans" cxnId="{5EE1B79C-5165-4A89-845E-5E73F5C51438}">
      <dgm:prSet/>
      <dgm:spPr/>
      <dgm:t>
        <a:bodyPr/>
        <a:lstStyle/>
        <a:p>
          <a:endParaRPr lang="en-US"/>
        </a:p>
      </dgm:t>
    </dgm:pt>
    <dgm:pt modelId="{7C40BE84-FA80-4809-9C5D-32DCB70205FE}" type="sibTrans" cxnId="{5EE1B79C-5165-4A89-845E-5E73F5C51438}">
      <dgm:prSet/>
      <dgm:spPr/>
      <dgm:t>
        <a:bodyPr/>
        <a:lstStyle/>
        <a:p>
          <a:endParaRPr lang="en-US"/>
        </a:p>
      </dgm:t>
    </dgm:pt>
    <dgm:pt modelId="{0C2771CF-EF4A-40FE-BB3B-AC7F5BFCC580}">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Provide actionable strategies to optimize energy usage</a:t>
          </a:r>
        </a:p>
      </dgm:t>
    </dgm:pt>
    <dgm:pt modelId="{0F5F88E9-FCE5-4582-913F-1C0BABDE7817}" type="parTrans" cxnId="{15EC7D8B-A660-4B4C-8167-EFC688D90DFC}">
      <dgm:prSet/>
      <dgm:spPr/>
      <dgm:t>
        <a:bodyPr/>
        <a:lstStyle/>
        <a:p>
          <a:endParaRPr lang="en-US"/>
        </a:p>
      </dgm:t>
    </dgm:pt>
    <dgm:pt modelId="{D44A9A66-0686-42E6-927A-A00B15DC9A7A}" type="sibTrans" cxnId="{15EC7D8B-A660-4B4C-8167-EFC688D90DFC}">
      <dgm:prSet/>
      <dgm:spPr/>
      <dgm:t>
        <a:bodyPr/>
        <a:lstStyle/>
        <a:p>
          <a:endParaRPr lang="en-US"/>
        </a:p>
      </dgm:t>
    </dgm:pt>
    <dgm:pt modelId="{056B61EC-905F-4617-BE3C-7C0573B5E5B3}" type="pres">
      <dgm:prSet presAssocID="{B21D0C39-B1AF-44E7-84F6-F2B9FCD51339}" presName="Name0" presStyleCnt="0">
        <dgm:presLayoutVars>
          <dgm:dir/>
          <dgm:animLvl val="lvl"/>
          <dgm:resizeHandles val="exact"/>
        </dgm:presLayoutVars>
      </dgm:prSet>
      <dgm:spPr/>
    </dgm:pt>
    <dgm:pt modelId="{7D57103B-77B8-482D-95E7-28E48F88757F}" type="pres">
      <dgm:prSet presAssocID="{F5936F34-8018-4411-BE40-901EC039E217}" presName="linNode" presStyleCnt="0"/>
      <dgm:spPr/>
    </dgm:pt>
    <dgm:pt modelId="{5031A8B3-99B9-4F34-86CD-8138BF8728AA}" type="pres">
      <dgm:prSet presAssocID="{F5936F34-8018-4411-BE40-901EC039E217}" presName="parentText" presStyleLbl="node1" presStyleIdx="0" presStyleCnt="5">
        <dgm:presLayoutVars>
          <dgm:chMax val="1"/>
          <dgm:bulletEnabled val="1"/>
        </dgm:presLayoutVars>
      </dgm:prSet>
      <dgm:spPr/>
    </dgm:pt>
    <dgm:pt modelId="{15891963-DE58-4205-9F0D-0CEC8CA5D3E1}" type="pres">
      <dgm:prSet presAssocID="{F5936F34-8018-4411-BE40-901EC039E217}" presName="descendantText" presStyleLbl="alignAccFollowNode1" presStyleIdx="0" presStyleCnt="5">
        <dgm:presLayoutVars>
          <dgm:bulletEnabled val="1"/>
        </dgm:presLayoutVars>
      </dgm:prSet>
      <dgm:spPr/>
    </dgm:pt>
    <dgm:pt modelId="{02D3DBB4-DCE8-4F43-9151-96EA2882E663}" type="pres">
      <dgm:prSet presAssocID="{2D398816-7F7C-4163-9D0E-946D322191CD}" presName="sp" presStyleCnt="0"/>
      <dgm:spPr/>
    </dgm:pt>
    <dgm:pt modelId="{386ED745-0EC9-4EE1-B00F-727FA454A778}" type="pres">
      <dgm:prSet presAssocID="{FCC97DE3-9FA9-4743-BDEE-F40CD02B2361}" presName="linNode" presStyleCnt="0"/>
      <dgm:spPr/>
    </dgm:pt>
    <dgm:pt modelId="{91024C29-0F45-40E8-BB14-E6182B1AD99F}" type="pres">
      <dgm:prSet presAssocID="{FCC97DE3-9FA9-4743-BDEE-F40CD02B2361}" presName="parentText" presStyleLbl="node1" presStyleIdx="1" presStyleCnt="5">
        <dgm:presLayoutVars>
          <dgm:chMax val="1"/>
          <dgm:bulletEnabled val="1"/>
        </dgm:presLayoutVars>
      </dgm:prSet>
      <dgm:spPr/>
    </dgm:pt>
    <dgm:pt modelId="{59B4A37C-1BA6-42FF-ACD6-3CB98F480A46}" type="pres">
      <dgm:prSet presAssocID="{FCC97DE3-9FA9-4743-BDEE-F40CD02B2361}" presName="descendantText" presStyleLbl="alignAccFollowNode1" presStyleIdx="1" presStyleCnt="5">
        <dgm:presLayoutVars>
          <dgm:bulletEnabled val="1"/>
        </dgm:presLayoutVars>
      </dgm:prSet>
      <dgm:spPr/>
    </dgm:pt>
    <dgm:pt modelId="{08094606-A64A-4034-9D5C-FD43838DBE13}" type="pres">
      <dgm:prSet presAssocID="{CDF6571D-E937-4E9D-B962-0B8938A5CEBB}" presName="sp" presStyleCnt="0"/>
      <dgm:spPr/>
    </dgm:pt>
    <dgm:pt modelId="{3CA2FFC6-47E8-4306-ADEC-C9184D0A1DBC}" type="pres">
      <dgm:prSet presAssocID="{6BA45200-921E-4CDF-A1F6-ED630A4B8A55}" presName="linNode" presStyleCnt="0"/>
      <dgm:spPr/>
    </dgm:pt>
    <dgm:pt modelId="{DE728069-26E2-421F-843D-D58A8FF28E8D}" type="pres">
      <dgm:prSet presAssocID="{6BA45200-921E-4CDF-A1F6-ED630A4B8A55}" presName="parentText" presStyleLbl="node1" presStyleIdx="2" presStyleCnt="5">
        <dgm:presLayoutVars>
          <dgm:chMax val="1"/>
          <dgm:bulletEnabled val="1"/>
        </dgm:presLayoutVars>
      </dgm:prSet>
      <dgm:spPr/>
    </dgm:pt>
    <dgm:pt modelId="{1D37030E-986B-4F78-9E55-6CA6D260F68B}" type="pres">
      <dgm:prSet presAssocID="{6BA45200-921E-4CDF-A1F6-ED630A4B8A55}" presName="descendantText" presStyleLbl="alignAccFollowNode1" presStyleIdx="2" presStyleCnt="5">
        <dgm:presLayoutVars>
          <dgm:bulletEnabled val="1"/>
        </dgm:presLayoutVars>
      </dgm:prSet>
      <dgm:spPr/>
    </dgm:pt>
    <dgm:pt modelId="{D27E57E5-4771-4C6C-89D4-8A7B83BCFC9E}" type="pres">
      <dgm:prSet presAssocID="{7DF044C5-2406-4EF1-914C-11505A5ED5D2}" presName="sp" presStyleCnt="0"/>
      <dgm:spPr/>
    </dgm:pt>
    <dgm:pt modelId="{41607D59-4E0E-445D-83BF-8AE09ABF09FC}" type="pres">
      <dgm:prSet presAssocID="{8BCAAB61-5883-4C3B-8571-5898409A2D6B}" presName="linNode" presStyleCnt="0"/>
      <dgm:spPr/>
    </dgm:pt>
    <dgm:pt modelId="{0DFD3E2C-9A6E-4440-B1A7-8731C8B17DCF}" type="pres">
      <dgm:prSet presAssocID="{8BCAAB61-5883-4C3B-8571-5898409A2D6B}" presName="parentText" presStyleLbl="node1" presStyleIdx="3" presStyleCnt="5">
        <dgm:presLayoutVars>
          <dgm:chMax val="1"/>
          <dgm:bulletEnabled val="1"/>
        </dgm:presLayoutVars>
      </dgm:prSet>
      <dgm:spPr/>
    </dgm:pt>
    <dgm:pt modelId="{53F37BE2-EE1C-4CB5-956C-3E39C75A288C}" type="pres">
      <dgm:prSet presAssocID="{8BCAAB61-5883-4C3B-8571-5898409A2D6B}" presName="descendantText" presStyleLbl="alignAccFollowNode1" presStyleIdx="3" presStyleCnt="5">
        <dgm:presLayoutVars>
          <dgm:bulletEnabled val="1"/>
        </dgm:presLayoutVars>
      </dgm:prSet>
      <dgm:spPr/>
    </dgm:pt>
    <dgm:pt modelId="{9C4A4140-79BE-49DB-A0E9-72758A7E2D5B}" type="pres">
      <dgm:prSet presAssocID="{17E1F33C-06EC-469E-B957-86EEA876D91F}" presName="sp" presStyleCnt="0"/>
      <dgm:spPr/>
    </dgm:pt>
    <dgm:pt modelId="{8695BCBC-3628-42D9-8365-DEC030F75907}" type="pres">
      <dgm:prSet presAssocID="{FED9D749-FE0E-4056-957A-CAF3CC223F8C}" presName="linNode" presStyleCnt="0"/>
      <dgm:spPr/>
    </dgm:pt>
    <dgm:pt modelId="{F6EAE9D3-8384-4571-8A8B-47AE4EA2AE28}" type="pres">
      <dgm:prSet presAssocID="{FED9D749-FE0E-4056-957A-CAF3CC223F8C}" presName="parentText" presStyleLbl="node1" presStyleIdx="4" presStyleCnt="5">
        <dgm:presLayoutVars>
          <dgm:chMax val="1"/>
          <dgm:bulletEnabled val="1"/>
        </dgm:presLayoutVars>
      </dgm:prSet>
      <dgm:spPr/>
    </dgm:pt>
    <dgm:pt modelId="{01A8D239-AFDB-4C71-A667-E02AD6CF7D0C}" type="pres">
      <dgm:prSet presAssocID="{FED9D749-FE0E-4056-957A-CAF3CC223F8C}" presName="descendantText" presStyleLbl="alignAccFollowNode1" presStyleIdx="4" presStyleCnt="5">
        <dgm:presLayoutVars>
          <dgm:bulletEnabled val="1"/>
        </dgm:presLayoutVars>
      </dgm:prSet>
      <dgm:spPr/>
    </dgm:pt>
  </dgm:ptLst>
  <dgm:cxnLst>
    <dgm:cxn modelId="{86351D10-7650-4C9D-9A7E-E1E0BF6D0A3A}" type="presOf" srcId="{72F0F42F-6CBD-4E02-838D-D8347EF713D3}" destId="{59B4A37C-1BA6-42FF-ACD6-3CB98F480A46}" srcOrd="0" destOrd="0" presId="urn:microsoft.com/office/officeart/2005/8/layout/vList5"/>
    <dgm:cxn modelId="{98C81F17-E094-4C66-8DA6-8845EDC57948}" type="presOf" srcId="{B6F06530-0701-4EBE-A5F2-AD3258A57234}" destId="{1D37030E-986B-4F78-9E55-6CA6D260F68B}" srcOrd="0" destOrd="0" presId="urn:microsoft.com/office/officeart/2005/8/layout/vList5"/>
    <dgm:cxn modelId="{56049434-5431-4764-98C8-823CBFD1F9B7}" type="presOf" srcId="{F5936F34-8018-4411-BE40-901EC039E217}" destId="{5031A8B3-99B9-4F34-86CD-8138BF8728AA}" srcOrd="0" destOrd="0" presId="urn:microsoft.com/office/officeart/2005/8/layout/vList5"/>
    <dgm:cxn modelId="{3D0FCF3F-C88C-4526-A462-113DB8D18187}" srcId="{B21D0C39-B1AF-44E7-84F6-F2B9FCD51339}" destId="{F5936F34-8018-4411-BE40-901EC039E217}" srcOrd="0" destOrd="0" parTransId="{A38F2B4F-AE89-4F95-877D-6171DADE3407}" sibTransId="{2D398816-7F7C-4163-9D0E-946D322191CD}"/>
    <dgm:cxn modelId="{65633864-5446-4EBC-8FA2-DB45236E50C8}" srcId="{8BCAAB61-5883-4C3B-8571-5898409A2D6B}" destId="{AD888FC9-9483-40ED-B39A-01C693638F3A}" srcOrd="0" destOrd="0" parTransId="{45144F6C-883F-4695-BBA3-AEEA78DCF56E}" sibTransId="{D3104678-F312-4C75-B3A9-DB8F515BD0B6}"/>
    <dgm:cxn modelId="{16DD8445-5FD6-4293-A1AC-F13C2C073E75}" srcId="{B21D0C39-B1AF-44E7-84F6-F2B9FCD51339}" destId="{FCC97DE3-9FA9-4743-BDEE-F40CD02B2361}" srcOrd="1" destOrd="0" parTransId="{886399CE-1D3B-4F0A-9C36-9F73E73540C5}" sibTransId="{CDF6571D-E937-4E9D-B962-0B8938A5CEBB}"/>
    <dgm:cxn modelId="{B3677868-F66B-404C-9134-0AF250C4750A}" srcId="{F5936F34-8018-4411-BE40-901EC039E217}" destId="{6369A5AE-8308-49B2-BAA1-B693013B9356}" srcOrd="0" destOrd="0" parTransId="{4672B3F1-24DA-4E9E-8A07-E2ABA6C247ED}" sibTransId="{8F345C72-FEF9-45EF-B75E-A8DCB162A67B}"/>
    <dgm:cxn modelId="{D35D7D4A-0F9F-413C-A541-599AB3CDB77C}" type="presOf" srcId="{FCC97DE3-9FA9-4743-BDEE-F40CD02B2361}" destId="{91024C29-0F45-40E8-BB14-E6182B1AD99F}" srcOrd="0" destOrd="0" presId="urn:microsoft.com/office/officeart/2005/8/layout/vList5"/>
    <dgm:cxn modelId="{5096EA70-1B80-44AA-B110-F467FC8B6407}" type="presOf" srcId="{6369A5AE-8308-49B2-BAA1-B693013B9356}" destId="{15891963-DE58-4205-9F0D-0CEC8CA5D3E1}" srcOrd="0" destOrd="0" presId="urn:microsoft.com/office/officeart/2005/8/layout/vList5"/>
    <dgm:cxn modelId="{661E0D76-92A4-46A6-B798-420B8F44A816}" srcId="{B21D0C39-B1AF-44E7-84F6-F2B9FCD51339}" destId="{6BA45200-921E-4CDF-A1F6-ED630A4B8A55}" srcOrd="2" destOrd="0" parTransId="{09B5325D-8E2A-43B1-A255-161C7C13E7B3}" sibTransId="{7DF044C5-2406-4EF1-914C-11505A5ED5D2}"/>
    <dgm:cxn modelId="{34116F81-865F-46D0-A60D-4960BA447B07}" srcId="{6BA45200-921E-4CDF-A1F6-ED630A4B8A55}" destId="{B6F06530-0701-4EBE-A5F2-AD3258A57234}" srcOrd="0" destOrd="0" parTransId="{21591DEC-48F8-46E9-869D-725CC56F0704}" sibTransId="{5BC53325-A882-4976-BF65-7DD836822B1B}"/>
    <dgm:cxn modelId="{491B1282-DD5B-4D90-BE2D-5C31749C598A}" srcId="{FCC97DE3-9FA9-4743-BDEE-F40CD02B2361}" destId="{72F0F42F-6CBD-4E02-838D-D8347EF713D3}" srcOrd="0" destOrd="0" parTransId="{46FA4653-5A9C-48CB-B020-1B8B50B209C4}" sibTransId="{1A4E3024-3840-40E3-95EF-92C2A9A99F5E}"/>
    <dgm:cxn modelId="{568D3882-83AB-49B9-8320-50348A577379}" type="presOf" srcId="{0C2771CF-EF4A-40FE-BB3B-AC7F5BFCC580}" destId="{01A8D239-AFDB-4C71-A667-E02AD6CF7D0C}" srcOrd="0" destOrd="0" presId="urn:microsoft.com/office/officeart/2005/8/layout/vList5"/>
    <dgm:cxn modelId="{E549EC82-23D0-422A-AEFB-48DADECAACEA}" type="presOf" srcId="{8BCAAB61-5883-4C3B-8571-5898409A2D6B}" destId="{0DFD3E2C-9A6E-4440-B1A7-8731C8B17DCF}" srcOrd="0" destOrd="0" presId="urn:microsoft.com/office/officeart/2005/8/layout/vList5"/>
    <dgm:cxn modelId="{FE8B4E85-BC43-4371-B4B6-B0082F143915}" type="presOf" srcId="{6BA45200-921E-4CDF-A1F6-ED630A4B8A55}" destId="{DE728069-26E2-421F-843D-D58A8FF28E8D}" srcOrd="0" destOrd="0" presId="urn:microsoft.com/office/officeart/2005/8/layout/vList5"/>
    <dgm:cxn modelId="{15EC7D8B-A660-4B4C-8167-EFC688D90DFC}" srcId="{FED9D749-FE0E-4056-957A-CAF3CC223F8C}" destId="{0C2771CF-EF4A-40FE-BB3B-AC7F5BFCC580}" srcOrd="0" destOrd="0" parTransId="{0F5F88E9-FCE5-4582-913F-1C0BABDE7817}" sibTransId="{D44A9A66-0686-42E6-927A-A00B15DC9A7A}"/>
    <dgm:cxn modelId="{FD6DCA8E-A0E7-4C4B-9D1B-50F216B82A9E}" srcId="{B21D0C39-B1AF-44E7-84F6-F2B9FCD51339}" destId="{8BCAAB61-5883-4C3B-8571-5898409A2D6B}" srcOrd="3" destOrd="0" parTransId="{8583BE06-A1B8-484A-93D6-15E2DADBC866}" sibTransId="{17E1F33C-06EC-469E-B957-86EEA876D91F}"/>
    <dgm:cxn modelId="{25B3C392-FAE6-48CE-8EE3-DBDFFD36C3F5}" type="presOf" srcId="{FED9D749-FE0E-4056-957A-CAF3CC223F8C}" destId="{F6EAE9D3-8384-4571-8A8B-47AE4EA2AE28}" srcOrd="0" destOrd="0" presId="urn:microsoft.com/office/officeart/2005/8/layout/vList5"/>
    <dgm:cxn modelId="{5EE1B79C-5165-4A89-845E-5E73F5C51438}" srcId="{B21D0C39-B1AF-44E7-84F6-F2B9FCD51339}" destId="{FED9D749-FE0E-4056-957A-CAF3CC223F8C}" srcOrd="4" destOrd="0" parTransId="{3494BF6E-6992-4A9A-8769-244870218B75}" sibTransId="{7C40BE84-FA80-4809-9C5D-32DCB70205FE}"/>
    <dgm:cxn modelId="{005BD4D8-1917-4078-B38D-9418F51530C7}" type="presOf" srcId="{B21D0C39-B1AF-44E7-84F6-F2B9FCD51339}" destId="{056B61EC-905F-4617-BE3C-7C0573B5E5B3}" srcOrd="0" destOrd="0" presId="urn:microsoft.com/office/officeart/2005/8/layout/vList5"/>
    <dgm:cxn modelId="{1D723ADD-0A0B-40DF-8904-B0B056069EC6}" type="presOf" srcId="{AD888FC9-9483-40ED-B39A-01C693638F3A}" destId="{53F37BE2-EE1C-4CB5-956C-3E39C75A288C}" srcOrd="0" destOrd="0" presId="urn:microsoft.com/office/officeart/2005/8/layout/vList5"/>
    <dgm:cxn modelId="{68709220-1BD1-4893-B02D-5B4DA7BDC478}" type="presParOf" srcId="{056B61EC-905F-4617-BE3C-7C0573B5E5B3}" destId="{7D57103B-77B8-482D-95E7-28E48F88757F}" srcOrd="0" destOrd="0" presId="urn:microsoft.com/office/officeart/2005/8/layout/vList5"/>
    <dgm:cxn modelId="{507651CB-9FAF-4FD9-9B93-0F27A25692D4}" type="presParOf" srcId="{7D57103B-77B8-482D-95E7-28E48F88757F}" destId="{5031A8B3-99B9-4F34-86CD-8138BF8728AA}" srcOrd="0" destOrd="0" presId="urn:microsoft.com/office/officeart/2005/8/layout/vList5"/>
    <dgm:cxn modelId="{2639B9E0-1E25-4ADD-BF02-1ABF6CEFC8F0}" type="presParOf" srcId="{7D57103B-77B8-482D-95E7-28E48F88757F}" destId="{15891963-DE58-4205-9F0D-0CEC8CA5D3E1}" srcOrd="1" destOrd="0" presId="urn:microsoft.com/office/officeart/2005/8/layout/vList5"/>
    <dgm:cxn modelId="{7CF29FAE-02DE-4A26-A045-EF1255259E5B}" type="presParOf" srcId="{056B61EC-905F-4617-BE3C-7C0573B5E5B3}" destId="{02D3DBB4-DCE8-4F43-9151-96EA2882E663}" srcOrd="1" destOrd="0" presId="urn:microsoft.com/office/officeart/2005/8/layout/vList5"/>
    <dgm:cxn modelId="{6F0B197D-7875-40F0-99CF-AEB42F30E397}" type="presParOf" srcId="{056B61EC-905F-4617-BE3C-7C0573B5E5B3}" destId="{386ED745-0EC9-4EE1-B00F-727FA454A778}" srcOrd="2" destOrd="0" presId="urn:microsoft.com/office/officeart/2005/8/layout/vList5"/>
    <dgm:cxn modelId="{E11CED83-4B7A-4F7E-9ED4-2F69316C171D}" type="presParOf" srcId="{386ED745-0EC9-4EE1-B00F-727FA454A778}" destId="{91024C29-0F45-40E8-BB14-E6182B1AD99F}" srcOrd="0" destOrd="0" presId="urn:microsoft.com/office/officeart/2005/8/layout/vList5"/>
    <dgm:cxn modelId="{CEE7FE00-68FB-4859-8C18-ADCF3A91DB4B}" type="presParOf" srcId="{386ED745-0EC9-4EE1-B00F-727FA454A778}" destId="{59B4A37C-1BA6-42FF-ACD6-3CB98F480A46}" srcOrd="1" destOrd="0" presId="urn:microsoft.com/office/officeart/2005/8/layout/vList5"/>
    <dgm:cxn modelId="{13758753-031A-4C74-B10A-48065315F4CE}" type="presParOf" srcId="{056B61EC-905F-4617-BE3C-7C0573B5E5B3}" destId="{08094606-A64A-4034-9D5C-FD43838DBE13}" srcOrd="3" destOrd="0" presId="urn:microsoft.com/office/officeart/2005/8/layout/vList5"/>
    <dgm:cxn modelId="{4A1B481F-BB4E-4A6B-9C9D-E18759A8796F}" type="presParOf" srcId="{056B61EC-905F-4617-BE3C-7C0573B5E5B3}" destId="{3CA2FFC6-47E8-4306-ADEC-C9184D0A1DBC}" srcOrd="4" destOrd="0" presId="urn:microsoft.com/office/officeart/2005/8/layout/vList5"/>
    <dgm:cxn modelId="{5CF7A8DC-8176-43F8-99E1-54995918A8BC}" type="presParOf" srcId="{3CA2FFC6-47E8-4306-ADEC-C9184D0A1DBC}" destId="{DE728069-26E2-421F-843D-D58A8FF28E8D}" srcOrd="0" destOrd="0" presId="urn:microsoft.com/office/officeart/2005/8/layout/vList5"/>
    <dgm:cxn modelId="{F594F93E-8C05-44CD-BE50-B648EE03A76B}" type="presParOf" srcId="{3CA2FFC6-47E8-4306-ADEC-C9184D0A1DBC}" destId="{1D37030E-986B-4F78-9E55-6CA6D260F68B}" srcOrd="1" destOrd="0" presId="urn:microsoft.com/office/officeart/2005/8/layout/vList5"/>
    <dgm:cxn modelId="{1712DE77-611E-486A-AE91-CA897DB6482E}" type="presParOf" srcId="{056B61EC-905F-4617-BE3C-7C0573B5E5B3}" destId="{D27E57E5-4771-4C6C-89D4-8A7B83BCFC9E}" srcOrd="5" destOrd="0" presId="urn:microsoft.com/office/officeart/2005/8/layout/vList5"/>
    <dgm:cxn modelId="{DDD71625-F4F7-4B27-824C-DA9D9904C09B}" type="presParOf" srcId="{056B61EC-905F-4617-BE3C-7C0573B5E5B3}" destId="{41607D59-4E0E-445D-83BF-8AE09ABF09FC}" srcOrd="6" destOrd="0" presId="urn:microsoft.com/office/officeart/2005/8/layout/vList5"/>
    <dgm:cxn modelId="{6831E3B5-5C61-4B18-ADF4-F5338B500057}" type="presParOf" srcId="{41607D59-4E0E-445D-83BF-8AE09ABF09FC}" destId="{0DFD3E2C-9A6E-4440-B1A7-8731C8B17DCF}" srcOrd="0" destOrd="0" presId="urn:microsoft.com/office/officeart/2005/8/layout/vList5"/>
    <dgm:cxn modelId="{C65CBEAA-965B-419C-A17C-2AB8CEBA67C4}" type="presParOf" srcId="{41607D59-4E0E-445D-83BF-8AE09ABF09FC}" destId="{53F37BE2-EE1C-4CB5-956C-3E39C75A288C}" srcOrd="1" destOrd="0" presId="urn:microsoft.com/office/officeart/2005/8/layout/vList5"/>
    <dgm:cxn modelId="{348737D6-EFB3-46E3-A87A-DBFF8C5A74AB}" type="presParOf" srcId="{056B61EC-905F-4617-BE3C-7C0573B5E5B3}" destId="{9C4A4140-79BE-49DB-A0E9-72758A7E2D5B}" srcOrd="7" destOrd="0" presId="urn:microsoft.com/office/officeart/2005/8/layout/vList5"/>
    <dgm:cxn modelId="{D6AE7D8B-8773-4FC9-A2A2-C260E0D0A45B}" type="presParOf" srcId="{056B61EC-905F-4617-BE3C-7C0573B5E5B3}" destId="{8695BCBC-3628-42D9-8365-DEC030F75907}" srcOrd="8" destOrd="0" presId="urn:microsoft.com/office/officeart/2005/8/layout/vList5"/>
    <dgm:cxn modelId="{BDEF28EB-930F-47AC-BEA3-75B7C54ED01C}" type="presParOf" srcId="{8695BCBC-3628-42D9-8365-DEC030F75907}" destId="{F6EAE9D3-8384-4571-8A8B-47AE4EA2AE28}" srcOrd="0" destOrd="0" presId="urn:microsoft.com/office/officeart/2005/8/layout/vList5"/>
    <dgm:cxn modelId="{8104EA98-42A0-41A2-A3B0-771D8B18F8A9}" type="presParOf" srcId="{8695BCBC-3628-42D9-8365-DEC030F75907}" destId="{01A8D239-AFDB-4C71-A667-E02AD6CF7D0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D33314-B319-44CD-839F-97BF3DF83A0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76F2B8E-726F-4639-9DE7-72D0C7E881FC}">
      <dgm:prSet custT="1"/>
      <dgm:spPr/>
      <dgm:t>
        <a:bodyPr/>
        <a:lstStyle/>
        <a:p>
          <a:pPr>
            <a:lnSpc>
              <a:spcPct val="100000"/>
            </a:lnSpc>
          </a:pPr>
          <a:r>
            <a:rPr lang="en-US" sz="1400" b="1" dirty="0">
              <a:latin typeface="Calibri" panose="020F0502020204030204" pitchFamily="34" charset="0"/>
              <a:ea typeface="Calibri" panose="020F0502020204030204" pitchFamily="34" charset="0"/>
              <a:cs typeface="Calibri" panose="020F0502020204030204" pitchFamily="34" charset="0"/>
            </a:rPr>
            <a:t>Identified Peak Periods</a:t>
          </a:r>
          <a:r>
            <a:rPr lang="en-US" sz="1400" dirty="0">
              <a:latin typeface="Calibri" panose="020F0502020204030204" pitchFamily="34" charset="0"/>
              <a:ea typeface="Calibri" panose="020F0502020204030204" pitchFamily="34" charset="0"/>
              <a:cs typeface="Calibri" panose="020F0502020204030204" pitchFamily="34" charset="0"/>
            </a:rPr>
            <a:t>: Most energy usage happens in the mornings (6-9 AM) and evenings (6-9 PM) and Seasonality: Electricity usage spikes during winter months due to heating.</a:t>
          </a:r>
          <a:br>
            <a:rPr lang="en-US" sz="1400" dirty="0">
              <a:latin typeface="Calibri" panose="020F0502020204030204" pitchFamily="34" charset="0"/>
              <a:ea typeface="Calibri" panose="020F0502020204030204" pitchFamily="34" charset="0"/>
              <a:cs typeface="Calibri" panose="020F0502020204030204" pitchFamily="34" charset="0"/>
            </a:rPr>
          </a:br>
          <a:endParaRPr lang="en-US" sz="1400" dirty="0">
            <a:latin typeface="Calibri" panose="020F0502020204030204" pitchFamily="34" charset="0"/>
            <a:ea typeface="Calibri" panose="020F0502020204030204" pitchFamily="34" charset="0"/>
            <a:cs typeface="Calibri" panose="020F0502020204030204" pitchFamily="34" charset="0"/>
          </a:endParaRPr>
        </a:p>
      </dgm:t>
    </dgm:pt>
    <dgm:pt modelId="{32C7DB54-EFCC-494B-9A4E-FF8BAAF44F3F}" type="parTrans" cxnId="{DD8A4269-470A-4333-A592-409E51347793}">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6D1E095E-0E8B-4779-AD96-2DD9878DEA60}" type="sibTrans" cxnId="{DD8A4269-470A-4333-A592-409E51347793}">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D92DDFE3-C07E-474A-A0C8-749104164436}">
      <dgm:prSet custT="1"/>
      <dgm:spPr/>
      <dgm:t>
        <a:bodyPr/>
        <a:lstStyle/>
        <a:p>
          <a:pPr>
            <a:lnSpc>
              <a:spcPct val="100000"/>
            </a:lnSpc>
          </a:pPr>
          <a:r>
            <a:rPr lang="en-US" sz="1400" b="1" dirty="0">
              <a:latin typeface="Calibri" panose="020F0502020204030204" pitchFamily="34" charset="0"/>
              <a:ea typeface="Calibri" panose="020F0502020204030204" pitchFamily="34" charset="0"/>
              <a:cs typeface="Calibri" panose="020F0502020204030204" pitchFamily="34" charset="0"/>
            </a:rPr>
            <a:t>Recommendations</a:t>
          </a:r>
          <a:r>
            <a:rPr lang="en-US" sz="1400" dirty="0">
              <a:latin typeface="Calibri" panose="020F0502020204030204" pitchFamily="34" charset="0"/>
              <a:ea typeface="Calibri" panose="020F0502020204030204" pitchFamily="34" charset="0"/>
              <a:cs typeface="Calibri" panose="020F0502020204030204" pitchFamily="34" charset="0"/>
            </a:rPr>
            <a:t>: Shift high-energy tasks like laundry, dishwashing, and cooking to </a:t>
          </a:r>
          <a:r>
            <a:rPr lang="en-US" sz="1400" b="1" dirty="0">
              <a:latin typeface="Calibri" panose="020F0502020204030204" pitchFamily="34" charset="0"/>
              <a:ea typeface="Calibri" panose="020F0502020204030204" pitchFamily="34" charset="0"/>
              <a:cs typeface="Calibri" panose="020F0502020204030204" pitchFamily="34" charset="0"/>
            </a:rPr>
            <a:t>off-peak hours</a:t>
          </a:r>
          <a:r>
            <a:rPr lang="en-US" sz="1400" dirty="0">
              <a:latin typeface="Calibri" panose="020F0502020204030204" pitchFamily="34" charset="0"/>
              <a:ea typeface="Calibri" panose="020F0502020204030204" pitchFamily="34" charset="0"/>
              <a:cs typeface="Calibri" panose="020F0502020204030204" pitchFamily="34" charset="0"/>
            </a:rPr>
            <a:t> (e.g., late at night or mid-day) to save costs.</a:t>
          </a:r>
        </a:p>
      </dgm:t>
    </dgm:pt>
    <dgm:pt modelId="{9224BA21-AB55-4033-9A46-F10EBCAE1097}" type="parTrans" cxnId="{83A4FFA3-AFBB-41E4-9A90-774C1F1E6A56}">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AF9D3E21-B960-4D15-BDC6-C9D7E7CE126C}" type="sibTrans" cxnId="{83A4FFA3-AFBB-41E4-9A90-774C1F1E6A56}">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528EF2B9-7D74-42D8-BE33-02B72734F2BC}">
      <dgm:prSet custT="1"/>
      <dgm:spPr/>
      <dgm:t>
        <a:bodyPr/>
        <a:lstStyle/>
        <a:p>
          <a:pPr>
            <a:lnSpc>
              <a:spcPct val="100000"/>
            </a:lnSpc>
          </a:pPr>
          <a:r>
            <a:rPr lang="en-US" sz="1400" b="1" dirty="0">
              <a:latin typeface="Calibri" panose="020F0502020204030204" pitchFamily="34" charset="0"/>
              <a:ea typeface="Calibri" panose="020F0502020204030204" pitchFamily="34" charset="0"/>
              <a:cs typeface="Calibri" panose="020F0502020204030204" pitchFamily="34" charset="0"/>
            </a:rPr>
            <a:t>Potential Cost Savings</a:t>
          </a:r>
          <a:r>
            <a:rPr lang="en-US" sz="1400" dirty="0">
              <a:latin typeface="Calibri" panose="020F0502020204030204" pitchFamily="34" charset="0"/>
              <a:ea typeface="Calibri" panose="020F0502020204030204" pitchFamily="34" charset="0"/>
              <a:cs typeface="Calibri" panose="020F0502020204030204" pitchFamily="34" charset="0"/>
            </a:rPr>
            <a:t>: Households could reduce their electricity bills by up to </a:t>
          </a:r>
          <a:r>
            <a:rPr lang="en-US" sz="1400" b="1" dirty="0">
              <a:latin typeface="Calibri" panose="020F0502020204030204" pitchFamily="34" charset="0"/>
              <a:ea typeface="Calibri" panose="020F0502020204030204" pitchFamily="34" charset="0"/>
              <a:cs typeface="Calibri" panose="020F0502020204030204" pitchFamily="34" charset="0"/>
            </a:rPr>
            <a:t>15%</a:t>
          </a:r>
          <a:r>
            <a:rPr lang="en-US" sz="1400" dirty="0">
              <a:latin typeface="Calibri" panose="020F0502020204030204" pitchFamily="34" charset="0"/>
              <a:ea typeface="Calibri" panose="020F0502020204030204" pitchFamily="34" charset="0"/>
              <a:cs typeface="Calibri" panose="020F0502020204030204" pitchFamily="34" charset="0"/>
            </a:rPr>
            <a:t> by avoiding peak usage times.</a:t>
          </a:r>
        </a:p>
      </dgm:t>
    </dgm:pt>
    <dgm:pt modelId="{BFBC530D-FDC4-4EAA-9E18-F5D8631359D8}" type="parTrans" cxnId="{392A462F-17D6-44CB-B9F3-755D0DB16948}">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0CC9FE91-C29D-474F-B449-57627BC9711C}" type="sibTrans" cxnId="{392A462F-17D6-44CB-B9F3-755D0DB16948}">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D798D7B5-D9DA-49BD-9F03-18B1BCA31BBC}" type="pres">
      <dgm:prSet presAssocID="{BCD33314-B319-44CD-839F-97BF3DF83A0F}" presName="root" presStyleCnt="0">
        <dgm:presLayoutVars>
          <dgm:dir/>
          <dgm:resizeHandles val="exact"/>
        </dgm:presLayoutVars>
      </dgm:prSet>
      <dgm:spPr/>
    </dgm:pt>
    <dgm:pt modelId="{93CC66FE-69EF-444D-AB76-9FEDF4FD4DE0}" type="pres">
      <dgm:prSet presAssocID="{976F2B8E-726F-4639-9DE7-72D0C7E881FC}" presName="compNode" presStyleCnt="0"/>
      <dgm:spPr/>
    </dgm:pt>
    <dgm:pt modelId="{F96E2E5E-66C3-4847-9A7B-23E88B09A232}" type="pres">
      <dgm:prSet presAssocID="{976F2B8E-726F-4639-9DE7-72D0C7E881FC}" presName="bgRect" presStyleLbl="bgShp" presStyleIdx="0" presStyleCnt="3" custLinFactNeighborX="0" custLinFactNeighborY="347"/>
      <dgm:spPr/>
    </dgm:pt>
    <dgm:pt modelId="{95674544-CBF9-4B16-A792-C163E6B99806}" type="pres">
      <dgm:prSet presAssocID="{976F2B8E-726F-4639-9DE7-72D0C7E881F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unset scene"/>
        </a:ext>
      </dgm:extLst>
    </dgm:pt>
    <dgm:pt modelId="{EEEC00B7-9239-4BDC-AE8E-D79D4FC17F93}" type="pres">
      <dgm:prSet presAssocID="{976F2B8E-726F-4639-9DE7-72D0C7E881FC}" presName="spaceRect" presStyleCnt="0"/>
      <dgm:spPr/>
    </dgm:pt>
    <dgm:pt modelId="{E7E73CE4-8249-4C7D-AD9A-61B1C8D935F2}" type="pres">
      <dgm:prSet presAssocID="{976F2B8E-726F-4639-9DE7-72D0C7E881FC}" presName="parTx" presStyleLbl="revTx" presStyleIdx="0" presStyleCnt="3">
        <dgm:presLayoutVars>
          <dgm:chMax val="0"/>
          <dgm:chPref val="0"/>
        </dgm:presLayoutVars>
      </dgm:prSet>
      <dgm:spPr/>
    </dgm:pt>
    <dgm:pt modelId="{C8C0432B-3D23-4857-9865-F11CB7C45521}" type="pres">
      <dgm:prSet presAssocID="{6D1E095E-0E8B-4779-AD96-2DD9878DEA60}" presName="sibTrans" presStyleCnt="0"/>
      <dgm:spPr/>
    </dgm:pt>
    <dgm:pt modelId="{9675AE5F-5AEC-4FB9-A317-9403A8A4B04C}" type="pres">
      <dgm:prSet presAssocID="{D92DDFE3-C07E-474A-A0C8-749104164436}" presName="compNode" presStyleCnt="0"/>
      <dgm:spPr/>
    </dgm:pt>
    <dgm:pt modelId="{DB7E3765-18CD-4D82-B15A-BDC0721A3680}" type="pres">
      <dgm:prSet presAssocID="{D92DDFE3-C07E-474A-A0C8-749104164436}" presName="bgRect" presStyleLbl="bgShp" presStyleIdx="1" presStyleCnt="3"/>
      <dgm:spPr/>
    </dgm:pt>
    <dgm:pt modelId="{7BD0C12E-04A9-477D-8E45-4BC63DE813D8}" type="pres">
      <dgm:prSet presAssocID="{D92DDFE3-C07E-474A-A0C8-74910416443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ink"/>
        </a:ext>
      </dgm:extLst>
    </dgm:pt>
    <dgm:pt modelId="{FD41EF4A-673C-43F6-BD9B-6522C61D7C8A}" type="pres">
      <dgm:prSet presAssocID="{D92DDFE3-C07E-474A-A0C8-749104164436}" presName="spaceRect" presStyleCnt="0"/>
      <dgm:spPr/>
    </dgm:pt>
    <dgm:pt modelId="{E20CA374-03A0-4571-B10E-CD10A14BC1DD}" type="pres">
      <dgm:prSet presAssocID="{D92DDFE3-C07E-474A-A0C8-749104164436}" presName="parTx" presStyleLbl="revTx" presStyleIdx="1" presStyleCnt="3">
        <dgm:presLayoutVars>
          <dgm:chMax val="0"/>
          <dgm:chPref val="0"/>
        </dgm:presLayoutVars>
      </dgm:prSet>
      <dgm:spPr/>
    </dgm:pt>
    <dgm:pt modelId="{5E58274A-3C98-4B5B-9A79-C327024896CB}" type="pres">
      <dgm:prSet presAssocID="{AF9D3E21-B960-4D15-BDC6-C9D7E7CE126C}" presName="sibTrans" presStyleCnt="0"/>
      <dgm:spPr/>
    </dgm:pt>
    <dgm:pt modelId="{ED25F0D1-7B95-43C3-B0BF-5446DF193767}" type="pres">
      <dgm:prSet presAssocID="{528EF2B9-7D74-42D8-BE33-02B72734F2BC}" presName="compNode" presStyleCnt="0"/>
      <dgm:spPr/>
    </dgm:pt>
    <dgm:pt modelId="{9695E1EA-1EEC-46BA-B3A7-FFC541B00FA6}" type="pres">
      <dgm:prSet presAssocID="{528EF2B9-7D74-42D8-BE33-02B72734F2BC}" presName="bgRect" presStyleLbl="bgShp" presStyleIdx="2" presStyleCnt="3" custLinFactNeighborX="0" custLinFactNeighborY="32257"/>
      <dgm:spPr/>
    </dgm:pt>
    <dgm:pt modelId="{83EDA5BE-6672-43D6-B0A8-9AC0FE87CD33}" type="pres">
      <dgm:prSet presAssocID="{528EF2B9-7D74-42D8-BE33-02B72734F2B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iggy Bank"/>
        </a:ext>
      </dgm:extLst>
    </dgm:pt>
    <dgm:pt modelId="{EE9EA0E9-61E7-4EBE-A50B-4BA07E795D20}" type="pres">
      <dgm:prSet presAssocID="{528EF2B9-7D74-42D8-BE33-02B72734F2BC}" presName="spaceRect" presStyleCnt="0"/>
      <dgm:spPr/>
    </dgm:pt>
    <dgm:pt modelId="{7DF8F29C-A5CA-47D1-AC56-B764C9B84BFF}" type="pres">
      <dgm:prSet presAssocID="{528EF2B9-7D74-42D8-BE33-02B72734F2BC}" presName="parTx" presStyleLbl="revTx" presStyleIdx="2" presStyleCnt="3">
        <dgm:presLayoutVars>
          <dgm:chMax val="0"/>
          <dgm:chPref val="0"/>
        </dgm:presLayoutVars>
      </dgm:prSet>
      <dgm:spPr/>
    </dgm:pt>
  </dgm:ptLst>
  <dgm:cxnLst>
    <dgm:cxn modelId="{9C45510E-C8E2-4DBC-9B98-2017E5E53F30}" type="presOf" srcId="{D92DDFE3-C07E-474A-A0C8-749104164436}" destId="{E20CA374-03A0-4571-B10E-CD10A14BC1DD}" srcOrd="0" destOrd="0" presId="urn:microsoft.com/office/officeart/2018/2/layout/IconVerticalSolidList"/>
    <dgm:cxn modelId="{392A462F-17D6-44CB-B9F3-755D0DB16948}" srcId="{BCD33314-B319-44CD-839F-97BF3DF83A0F}" destId="{528EF2B9-7D74-42D8-BE33-02B72734F2BC}" srcOrd="2" destOrd="0" parTransId="{BFBC530D-FDC4-4EAA-9E18-F5D8631359D8}" sibTransId="{0CC9FE91-C29D-474F-B449-57627BC9711C}"/>
    <dgm:cxn modelId="{DD8A4269-470A-4333-A592-409E51347793}" srcId="{BCD33314-B319-44CD-839F-97BF3DF83A0F}" destId="{976F2B8E-726F-4639-9DE7-72D0C7E881FC}" srcOrd="0" destOrd="0" parTransId="{32C7DB54-EFCC-494B-9A4E-FF8BAAF44F3F}" sibTransId="{6D1E095E-0E8B-4779-AD96-2DD9878DEA60}"/>
    <dgm:cxn modelId="{CA33866D-2E90-45AF-AF78-EC19B8A7B3DC}" type="presOf" srcId="{976F2B8E-726F-4639-9DE7-72D0C7E881FC}" destId="{E7E73CE4-8249-4C7D-AD9A-61B1C8D935F2}" srcOrd="0" destOrd="0" presId="urn:microsoft.com/office/officeart/2018/2/layout/IconVerticalSolidList"/>
    <dgm:cxn modelId="{6533344E-4962-48D6-9D9C-2EE6ED780D7B}" type="presOf" srcId="{BCD33314-B319-44CD-839F-97BF3DF83A0F}" destId="{D798D7B5-D9DA-49BD-9F03-18B1BCA31BBC}" srcOrd="0" destOrd="0" presId="urn:microsoft.com/office/officeart/2018/2/layout/IconVerticalSolidList"/>
    <dgm:cxn modelId="{83A4FFA3-AFBB-41E4-9A90-774C1F1E6A56}" srcId="{BCD33314-B319-44CD-839F-97BF3DF83A0F}" destId="{D92DDFE3-C07E-474A-A0C8-749104164436}" srcOrd="1" destOrd="0" parTransId="{9224BA21-AB55-4033-9A46-F10EBCAE1097}" sibTransId="{AF9D3E21-B960-4D15-BDC6-C9D7E7CE126C}"/>
    <dgm:cxn modelId="{082640BC-5E20-45C2-AB84-56255550CE63}" type="presOf" srcId="{528EF2B9-7D74-42D8-BE33-02B72734F2BC}" destId="{7DF8F29C-A5CA-47D1-AC56-B764C9B84BFF}" srcOrd="0" destOrd="0" presId="urn:microsoft.com/office/officeart/2018/2/layout/IconVerticalSolidList"/>
    <dgm:cxn modelId="{B19F12C1-97F1-4138-82E4-3F9D3FC6BED8}" type="presParOf" srcId="{D798D7B5-D9DA-49BD-9F03-18B1BCA31BBC}" destId="{93CC66FE-69EF-444D-AB76-9FEDF4FD4DE0}" srcOrd="0" destOrd="0" presId="urn:microsoft.com/office/officeart/2018/2/layout/IconVerticalSolidList"/>
    <dgm:cxn modelId="{9A31AA90-7B1B-4A91-91FB-7C3690A70D0B}" type="presParOf" srcId="{93CC66FE-69EF-444D-AB76-9FEDF4FD4DE0}" destId="{F96E2E5E-66C3-4847-9A7B-23E88B09A232}" srcOrd="0" destOrd="0" presId="urn:microsoft.com/office/officeart/2018/2/layout/IconVerticalSolidList"/>
    <dgm:cxn modelId="{781105F7-93FC-4DEB-8E18-C7D59AB88C27}" type="presParOf" srcId="{93CC66FE-69EF-444D-AB76-9FEDF4FD4DE0}" destId="{95674544-CBF9-4B16-A792-C163E6B99806}" srcOrd="1" destOrd="0" presId="urn:microsoft.com/office/officeart/2018/2/layout/IconVerticalSolidList"/>
    <dgm:cxn modelId="{84D12AE4-DDE8-446B-B3BB-3E4D2B687189}" type="presParOf" srcId="{93CC66FE-69EF-444D-AB76-9FEDF4FD4DE0}" destId="{EEEC00B7-9239-4BDC-AE8E-D79D4FC17F93}" srcOrd="2" destOrd="0" presId="urn:microsoft.com/office/officeart/2018/2/layout/IconVerticalSolidList"/>
    <dgm:cxn modelId="{C2A7637E-7327-44D6-B3C1-4711255AD4C3}" type="presParOf" srcId="{93CC66FE-69EF-444D-AB76-9FEDF4FD4DE0}" destId="{E7E73CE4-8249-4C7D-AD9A-61B1C8D935F2}" srcOrd="3" destOrd="0" presId="urn:microsoft.com/office/officeart/2018/2/layout/IconVerticalSolidList"/>
    <dgm:cxn modelId="{239006B3-41AD-40B5-A374-1F5A850C2889}" type="presParOf" srcId="{D798D7B5-D9DA-49BD-9F03-18B1BCA31BBC}" destId="{C8C0432B-3D23-4857-9865-F11CB7C45521}" srcOrd="1" destOrd="0" presId="urn:microsoft.com/office/officeart/2018/2/layout/IconVerticalSolidList"/>
    <dgm:cxn modelId="{6ACFCA06-5BE8-4643-8CF9-B5DC74C3531A}" type="presParOf" srcId="{D798D7B5-D9DA-49BD-9F03-18B1BCA31BBC}" destId="{9675AE5F-5AEC-4FB9-A317-9403A8A4B04C}" srcOrd="2" destOrd="0" presId="urn:microsoft.com/office/officeart/2018/2/layout/IconVerticalSolidList"/>
    <dgm:cxn modelId="{C35B1DF0-1372-4DEF-8DB2-96F9D8F1FED2}" type="presParOf" srcId="{9675AE5F-5AEC-4FB9-A317-9403A8A4B04C}" destId="{DB7E3765-18CD-4D82-B15A-BDC0721A3680}" srcOrd="0" destOrd="0" presId="urn:microsoft.com/office/officeart/2018/2/layout/IconVerticalSolidList"/>
    <dgm:cxn modelId="{CC6E8F6A-EC6B-4520-8F03-EC3C731E606B}" type="presParOf" srcId="{9675AE5F-5AEC-4FB9-A317-9403A8A4B04C}" destId="{7BD0C12E-04A9-477D-8E45-4BC63DE813D8}" srcOrd="1" destOrd="0" presId="urn:microsoft.com/office/officeart/2018/2/layout/IconVerticalSolidList"/>
    <dgm:cxn modelId="{7CC8EDAD-1C49-450B-9C17-467BBEE59E04}" type="presParOf" srcId="{9675AE5F-5AEC-4FB9-A317-9403A8A4B04C}" destId="{FD41EF4A-673C-43F6-BD9B-6522C61D7C8A}" srcOrd="2" destOrd="0" presId="urn:microsoft.com/office/officeart/2018/2/layout/IconVerticalSolidList"/>
    <dgm:cxn modelId="{39118AFD-268E-4EDC-8B69-C03584ABABEF}" type="presParOf" srcId="{9675AE5F-5AEC-4FB9-A317-9403A8A4B04C}" destId="{E20CA374-03A0-4571-B10E-CD10A14BC1DD}" srcOrd="3" destOrd="0" presId="urn:microsoft.com/office/officeart/2018/2/layout/IconVerticalSolidList"/>
    <dgm:cxn modelId="{A2A144A5-1025-441F-ADEE-7CEC6F60B6BA}" type="presParOf" srcId="{D798D7B5-D9DA-49BD-9F03-18B1BCA31BBC}" destId="{5E58274A-3C98-4B5B-9A79-C327024896CB}" srcOrd="3" destOrd="0" presId="urn:microsoft.com/office/officeart/2018/2/layout/IconVerticalSolidList"/>
    <dgm:cxn modelId="{0711AB12-64C7-4252-8AC7-382F823DE043}" type="presParOf" srcId="{D798D7B5-D9DA-49BD-9F03-18B1BCA31BBC}" destId="{ED25F0D1-7B95-43C3-B0BF-5446DF193767}" srcOrd="4" destOrd="0" presId="urn:microsoft.com/office/officeart/2018/2/layout/IconVerticalSolidList"/>
    <dgm:cxn modelId="{3601547A-2BFD-419A-A233-574FFB7B8387}" type="presParOf" srcId="{ED25F0D1-7B95-43C3-B0BF-5446DF193767}" destId="{9695E1EA-1EEC-46BA-B3A7-FFC541B00FA6}" srcOrd="0" destOrd="0" presId="urn:microsoft.com/office/officeart/2018/2/layout/IconVerticalSolidList"/>
    <dgm:cxn modelId="{7E83D42D-02B2-4D52-B330-2754F4C6C897}" type="presParOf" srcId="{ED25F0D1-7B95-43C3-B0BF-5446DF193767}" destId="{83EDA5BE-6672-43D6-B0A8-9AC0FE87CD33}" srcOrd="1" destOrd="0" presId="urn:microsoft.com/office/officeart/2018/2/layout/IconVerticalSolidList"/>
    <dgm:cxn modelId="{1FF98287-4272-4CB6-85DB-F9BA1ECA5708}" type="presParOf" srcId="{ED25F0D1-7B95-43C3-B0BF-5446DF193767}" destId="{EE9EA0E9-61E7-4EBE-A50B-4BA07E795D20}" srcOrd="2" destOrd="0" presId="urn:microsoft.com/office/officeart/2018/2/layout/IconVerticalSolidList"/>
    <dgm:cxn modelId="{2FC31F09-6966-4D53-9A37-8472CB9835D3}" type="presParOf" srcId="{ED25F0D1-7B95-43C3-B0BF-5446DF193767}" destId="{7DF8F29C-A5CA-47D1-AC56-B764C9B84BF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6440E7-224B-42FD-9739-3452106560C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4CBDE02-CBF7-4282-AAB2-2893C62F68D4}">
      <dgm:prSet/>
      <dgm:spPr/>
      <dgm:t>
        <a:bodyPr/>
        <a:lstStyle/>
        <a:p>
          <a:pPr>
            <a:lnSpc>
              <a:spcPct val="100000"/>
            </a:lnSpc>
          </a:pPr>
          <a:r>
            <a:rPr lang="en-US" b="1"/>
            <a:t>Data Privacy</a:t>
          </a:r>
          <a:r>
            <a:rPr lang="en-US"/>
            <a:t>: The dataset is fully anonymized, with no personal data included.</a:t>
          </a:r>
        </a:p>
      </dgm:t>
    </dgm:pt>
    <dgm:pt modelId="{936A9B55-76BC-4663-983A-D68603BBBB0E}" type="parTrans" cxnId="{B478A957-8932-4C58-95F6-6BCCD9A1F2B5}">
      <dgm:prSet/>
      <dgm:spPr/>
      <dgm:t>
        <a:bodyPr/>
        <a:lstStyle/>
        <a:p>
          <a:endParaRPr lang="en-US"/>
        </a:p>
      </dgm:t>
    </dgm:pt>
    <dgm:pt modelId="{EE9B5CB1-B0A2-4F27-924E-A6293CCB0A06}" type="sibTrans" cxnId="{B478A957-8932-4C58-95F6-6BCCD9A1F2B5}">
      <dgm:prSet/>
      <dgm:spPr/>
      <dgm:t>
        <a:bodyPr/>
        <a:lstStyle/>
        <a:p>
          <a:endParaRPr lang="en-US"/>
        </a:p>
      </dgm:t>
    </dgm:pt>
    <dgm:pt modelId="{0F8C9E7E-6C52-4E31-9AD7-2371C07D77F4}">
      <dgm:prSet/>
      <dgm:spPr/>
      <dgm:t>
        <a:bodyPr/>
        <a:lstStyle/>
        <a:p>
          <a:pPr>
            <a:lnSpc>
              <a:spcPct val="100000"/>
            </a:lnSpc>
          </a:pPr>
          <a:r>
            <a:rPr lang="en-US" b="1"/>
            <a:t>GDPR Compliance</a:t>
          </a:r>
          <a:r>
            <a:rPr lang="en-US"/>
            <a:t>: The dataset is public and compliant with data protection regulations.</a:t>
          </a:r>
        </a:p>
      </dgm:t>
    </dgm:pt>
    <dgm:pt modelId="{FCE8752C-117E-4278-AA97-C9D907760491}" type="parTrans" cxnId="{D1394DF4-04D1-44C4-B54D-13A37E2B1C95}">
      <dgm:prSet/>
      <dgm:spPr/>
      <dgm:t>
        <a:bodyPr/>
        <a:lstStyle/>
        <a:p>
          <a:endParaRPr lang="en-US"/>
        </a:p>
      </dgm:t>
    </dgm:pt>
    <dgm:pt modelId="{2C2A19D5-0E96-49D3-B1C0-E09263C41E7A}" type="sibTrans" cxnId="{D1394DF4-04D1-44C4-B54D-13A37E2B1C95}">
      <dgm:prSet/>
      <dgm:spPr/>
      <dgm:t>
        <a:bodyPr/>
        <a:lstStyle/>
        <a:p>
          <a:endParaRPr lang="en-US"/>
        </a:p>
      </dgm:t>
    </dgm:pt>
    <dgm:pt modelId="{55BB8F54-639C-420B-B4E0-52A102366E77}">
      <dgm:prSet/>
      <dgm:spPr/>
      <dgm:t>
        <a:bodyPr/>
        <a:lstStyle/>
        <a:p>
          <a:pPr>
            <a:lnSpc>
              <a:spcPct val="100000"/>
            </a:lnSpc>
          </a:pPr>
          <a:r>
            <a:rPr lang="en-US" b="1"/>
            <a:t>Ethical Use</a:t>
          </a:r>
          <a:r>
            <a:rPr lang="en-US"/>
            <a:t>: The project adheres to ethical guidelines for data usage, aiming to benefit households without compromising privacy.</a:t>
          </a:r>
        </a:p>
      </dgm:t>
    </dgm:pt>
    <dgm:pt modelId="{05D1418C-9564-4E8F-BDAB-A05542017B02}" type="parTrans" cxnId="{D8E20C4A-056C-4929-ACF1-5D67DAD5E58D}">
      <dgm:prSet/>
      <dgm:spPr/>
      <dgm:t>
        <a:bodyPr/>
        <a:lstStyle/>
        <a:p>
          <a:endParaRPr lang="en-US"/>
        </a:p>
      </dgm:t>
    </dgm:pt>
    <dgm:pt modelId="{5C282442-3B95-41B8-82B6-787DC412820C}" type="sibTrans" cxnId="{D8E20C4A-056C-4929-ACF1-5D67DAD5E58D}">
      <dgm:prSet/>
      <dgm:spPr/>
      <dgm:t>
        <a:bodyPr/>
        <a:lstStyle/>
        <a:p>
          <a:endParaRPr lang="en-US"/>
        </a:p>
      </dgm:t>
    </dgm:pt>
    <dgm:pt modelId="{EF986CC9-4E7B-4E76-A156-24AEF767AB4B}" type="pres">
      <dgm:prSet presAssocID="{ED6440E7-224B-42FD-9739-3452106560CF}" presName="root" presStyleCnt="0">
        <dgm:presLayoutVars>
          <dgm:dir/>
          <dgm:resizeHandles val="exact"/>
        </dgm:presLayoutVars>
      </dgm:prSet>
      <dgm:spPr/>
    </dgm:pt>
    <dgm:pt modelId="{BE65674D-FF57-463F-9EE5-F8DA040E5237}" type="pres">
      <dgm:prSet presAssocID="{74CBDE02-CBF7-4282-AAB2-2893C62F68D4}" presName="compNode" presStyleCnt="0"/>
      <dgm:spPr/>
    </dgm:pt>
    <dgm:pt modelId="{D43EAB74-D6A7-4BB7-8C13-FF75EB4B4D76}" type="pres">
      <dgm:prSet presAssocID="{74CBDE02-CBF7-4282-AAB2-2893C62F68D4}" presName="bgRect" presStyleLbl="bgShp" presStyleIdx="0" presStyleCnt="3"/>
      <dgm:spPr/>
    </dgm:pt>
    <dgm:pt modelId="{445EFCA1-6256-4D57-9C0C-448FAE72B5E6}" type="pres">
      <dgm:prSet presAssocID="{74CBDE02-CBF7-4282-AAB2-2893C62F68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B9132ABB-3B8A-404C-9AB7-B252A43B5F54}" type="pres">
      <dgm:prSet presAssocID="{74CBDE02-CBF7-4282-AAB2-2893C62F68D4}" presName="spaceRect" presStyleCnt="0"/>
      <dgm:spPr/>
    </dgm:pt>
    <dgm:pt modelId="{781F7076-DFAB-42EF-BBD3-E201C914EB58}" type="pres">
      <dgm:prSet presAssocID="{74CBDE02-CBF7-4282-AAB2-2893C62F68D4}" presName="parTx" presStyleLbl="revTx" presStyleIdx="0" presStyleCnt="3">
        <dgm:presLayoutVars>
          <dgm:chMax val="0"/>
          <dgm:chPref val="0"/>
        </dgm:presLayoutVars>
      </dgm:prSet>
      <dgm:spPr/>
    </dgm:pt>
    <dgm:pt modelId="{98C68D9C-84E0-457B-998C-291AC831F15F}" type="pres">
      <dgm:prSet presAssocID="{EE9B5CB1-B0A2-4F27-924E-A6293CCB0A06}" presName="sibTrans" presStyleCnt="0"/>
      <dgm:spPr/>
    </dgm:pt>
    <dgm:pt modelId="{457575E1-B7DB-494C-916C-9BCF87094F85}" type="pres">
      <dgm:prSet presAssocID="{0F8C9E7E-6C52-4E31-9AD7-2371C07D77F4}" presName="compNode" presStyleCnt="0"/>
      <dgm:spPr/>
    </dgm:pt>
    <dgm:pt modelId="{9C2A1577-7746-436D-93FF-99FF6316CAE8}" type="pres">
      <dgm:prSet presAssocID="{0F8C9E7E-6C52-4E31-9AD7-2371C07D77F4}" presName="bgRect" presStyleLbl="bgShp" presStyleIdx="1" presStyleCnt="3"/>
      <dgm:spPr/>
    </dgm:pt>
    <dgm:pt modelId="{B96D3D4C-73B4-43CA-990C-2B3096E773BE}" type="pres">
      <dgm:prSet presAssocID="{0F8C9E7E-6C52-4E31-9AD7-2371C07D77F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ud Computing"/>
        </a:ext>
      </dgm:extLst>
    </dgm:pt>
    <dgm:pt modelId="{5A3AC41B-736A-4525-A4B6-DDC4504C47E3}" type="pres">
      <dgm:prSet presAssocID="{0F8C9E7E-6C52-4E31-9AD7-2371C07D77F4}" presName="spaceRect" presStyleCnt="0"/>
      <dgm:spPr/>
    </dgm:pt>
    <dgm:pt modelId="{B238A8AB-D163-493F-BC72-90C0E5E4D5BF}" type="pres">
      <dgm:prSet presAssocID="{0F8C9E7E-6C52-4E31-9AD7-2371C07D77F4}" presName="parTx" presStyleLbl="revTx" presStyleIdx="1" presStyleCnt="3">
        <dgm:presLayoutVars>
          <dgm:chMax val="0"/>
          <dgm:chPref val="0"/>
        </dgm:presLayoutVars>
      </dgm:prSet>
      <dgm:spPr/>
    </dgm:pt>
    <dgm:pt modelId="{11E7EB62-E554-48A2-A6C7-1FD3C06AE364}" type="pres">
      <dgm:prSet presAssocID="{2C2A19D5-0E96-49D3-B1C0-E09263C41E7A}" presName="sibTrans" presStyleCnt="0"/>
      <dgm:spPr/>
    </dgm:pt>
    <dgm:pt modelId="{97A69E3E-7DE3-4F8B-BCC3-0CFD3AFD8160}" type="pres">
      <dgm:prSet presAssocID="{55BB8F54-639C-420B-B4E0-52A102366E77}" presName="compNode" presStyleCnt="0"/>
      <dgm:spPr/>
    </dgm:pt>
    <dgm:pt modelId="{9293D558-254D-4B8E-9347-915A6352913B}" type="pres">
      <dgm:prSet presAssocID="{55BB8F54-639C-420B-B4E0-52A102366E77}" presName="bgRect" presStyleLbl="bgShp" presStyleIdx="2" presStyleCnt="3"/>
      <dgm:spPr/>
    </dgm:pt>
    <dgm:pt modelId="{A541E6EC-F8ED-42FB-A9F1-C3BC63E05541}" type="pres">
      <dgm:prSet presAssocID="{55BB8F54-639C-420B-B4E0-52A102366E7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vel"/>
        </a:ext>
      </dgm:extLst>
    </dgm:pt>
    <dgm:pt modelId="{758C7BA1-C5B2-4951-A865-5AA1216F1DFF}" type="pres">
      <dgm:prSet presAssocID="{55BB8F54-639C-420B-B4E0-52A102366E77}" presName="spaceRect" presStyleCnt="0"/>
      <dgm:spPr/>
    </dgm:pt>
    <dgm:pt modelId="{7846CF02-3F4B-4F06-8F6D-03CC12043323}" type="pres">
      <dgm:prSet presAssocID="{55BB8F54-639C-420B-B4E0-52A102366E77}" presName="parTx" presStyleLbl="revTx" presStyleIdx="2" presStyleCnt="3">
        <dgm:presLayoutVars>
          <dgm:chMax val="0"/>
          <dgm:chPref val="0"/>
        </dgm:presLayoutVars>
      </dgm:prSet>
      <dgm:spPr/>
    </dgm:pt>
  </dgm:ptLst>
  <dgm:cxnLst>
    <dgm:cxn modelId="{0286070B-55C1-4AFF-83BA-0B31F2FE1DC4}" type="presOf" srcId="{0F8C9E7E-6C52-4E31-9AD7-2371C07D77F4}" destId="{B238A8AB-D163-493F-BC72-90C0E5E4D5BF}" srcOrd="0" destOrd="0" presId="urn:microsoft.com/office/officeart/2018/2/layout/IconVerticalSolidList"/>
    <dgm:cxn modelId="{8ED50943-BE6A-4EB6-9518-D80D99D233B4}" type="presOf" srcId="{ED6440E7-224B-42FD-9739-3452106560CF}" destId="{EF986CC9-4E7B-4E76-A156-24AEF767AB4B}" srcOrd="0" destOrd="0" presId="urn:microsoft.com/office/officeart/2018/2/layout/IconVerticalSolidList"/>
    <dgm:cxn modelId="{D8E20C4A-056C-4929-ACF1-5D67DAD5E58D}" srcId="{ED6440E7-224B-42FD-9739-3452106560CF}" destId="{55BB8F54-639C-420B-B4E0-52A102366E77}" srcOrd="2" destOrd="0" parTransId="{05D1418C-9564-4E8F-BDAB-A05542017B02}" sibTransId="{5C282442-3B95-41B8-82B6-787DC412820C}"/>
    <dgm:cxn modelId="{B478A957-8932-4C58-95F6-6BCCD9A1F2B5}" srcId="{ED6440E7-224B-42FD-9739-3452106560CF}" destId="{74CBDE02-CBF7-4282-AAB2-2893C62F68D4}" srcOrd="0" destOrd="0" parTransId="{936A9B55-76BC-4663-983A-D68603BBBB0E}" sibTransId="{EE9B5CB1-B0A2-4F27-924E-A6293CCB0A06}"/>
    <dgm:cxn modelId="{7AA540B2-7C18-4456-8A7A-EE525B427307}" type="presOf" srcId="{74CBDE02-CBF7-4282-AAB2-2893C62F68D4}" destId="{781F7076-DFAB-42EF-BBD3-E201C914EB58}" srcOrd="0" destOrd="0" presId="urn:microsoft.com/office/officeart/2018/2/layout/IconVerticalSolidList"/>
    <dgm:cxn modelId="{7468D3E7-717F-4273-895D-E17C695985EB}" type="presOf" srcId="{55BB8F54-639C-420B-B4E0-52A102366E77}" destId="{7846CF02-3F4B-4F06-8F6D-03CC12043323}" srcOrd="0" destOrd="0" presId="urn:microsoft.com/office/officeart/2018/2/layout/IconVerticalSolidList"/>
    <dgm:cxn modelId="{D1394DF4-04D1-44C4-B54D-13A37E2B1C95}" srcId="{ED6440E7-224B-42FD-9739-3452106560CF}" destId="{0F8C9E7E-6C52-4E31-9AD7-2371C07D77F4}" srcOrd="1" destOrd="0" parTransId="{FCE8752C-117E-4278-AA97-C9D907760491}" sibTransId="{2C2A19D5-0E96-49D3-B1C0-E09263C41E7A}"/>
    <dgm:cxn modelId="{8C18417F-AF64-4317-AAFC-8ACEBD826577}" type="presParOf" srcId="{EF986CC9-4E7B-4E76-A156-24AEF767AB4B}" destId="{BE65674D-FF57-463F-9EE5-F8DA040E5237}" srcOrd="0" destOrd="0" presId="urn:microsoft.com/office/officeart/2018/2/layout/IconVerticalSolidList"/>
    <dgm:cxn modelId="{FFB2A21F-26F3-4624-AE64-833C7EA52FBF}" type="presParOf" srcId="{BE65674D-FF57-463F-9EE5-F8DA040E5237}" destId="{D43EAB74-D6A7-4BB7-8C13-FF75EB4B4D76}" srcOrd="0" destOrd="0" presId="urn:microsoft.com/office/officeart/2018/2/layout/IconVerticalSolidList"/>
    <dgm:cxn modelId="{0AA70EFB-CA94-4741-A78D-73AE9F2AD267}" type="presParOf" srcId="{BE65674D-FF57-463F-9EE5-F8DA040E5237}" destId="{445EFCA1-6256-4D57-9C0C-448FAE72B5E6}" srcOrd="1" destOrd="0" presId="urn:microsoft.com/office/officeart/2018/2/layout/IconVerticalSolidList"/>
    <dgm:cxn modelId="{993BD84F-4AE3-4459-A771-3005F43F65F8}" type="presParOf" srcId="{BE65674D-FF57-463F-9EE5-F8DA040E5237}" destId="{B9132ABB-3B8A-404C-9AB7-B252A43B5F54}" srcOrd="2" destOrd="0" presId="urn:microsoft.com/office/officeart/2018/2/layout/IconVerticalSolidList"/>
    <dgm:cxn modelId="{5873DC52-80ED-49A7-BADC-743B592AC727}" type="presParOf" srcId="{BE65674D-FF57-463F-9EE5-F8DA040E5237}" destId="{781F7076-DFAB-42EF-BBD3-E201C914EB58}" srcOrd="3" destOrd="0" presId="urn:microsoft.com/office/officeart/2018/2/layout/IconVerticalSolidList"/>
    <dgm:cxn modelId="{59C9C75B-B647-4A94-935F-56DEAF1CDCEC}" type="presParOf" srcId="{EF986CC9-4E7B-4E76-A156-24AEF767AB4B}" destId="{98C68D9C-84E0-457B-998C-291AC831F15F}" srcOrd="1" destOrd="0" presId="urn:microsoft.com/office/officeart/2018/2/layout/IconVerticalSolidList"/>
    <dgm:cxn modelId="{A002F90A-7C2B-47D2-93AA-C18E2DEC48E5}" type="presParOf" srcId="{EF986CC9-4E7B-4E76-A156-24AEF767AB4B}" destId="{457575E1-B7DB-494C-916C-9BCF87094F85}" srcOrd="2" destOrd="0" presId="urn:microsoft.com/office/officeart/2018/2/layout/IconVerticalSolidList"/>
    <dgm:cxn modelId="{523D02D2-8965-4575-A342-3B964D88BFEA}" type="presParOf" srcId="{457575E1-B7DB-494C-916C-9BCF87094F85}" destId="{9C2A1577-7746-436D-93FF-99FF6316CAE8}" srcOrd="0" destOrd="0" presId="urn:microsoft.com/office/officeart/2018/2/layout/IconVerticalSolidList"/>
    <dgm:cxn modelId="{43B8C228-5796-4796-AD2C-87FB83F5D0E3}" type="presParOf" srcId="{457575E1-B7DB-494C-916C-9BCF87094F85}" destId="{B96D3D4C-73B4-43CA-990C-2B3096E773BE}" srcOrd="1" destOrd="0" presId="urn:microsoft.com/office/officeart/2018/2/layout/IconVerticalSolidList"/>
    <dgm:cxn modelId="{9BE45457-F6CF-44AC-A0B7-3A71DB0355BD}" type="presParOf" srcId="{457575E1-B7DB-494C-916C-9BCF87094F85}" destId="{5A3AC41B-736A-4525-A4B6-DDC4504C47E3}" srcOrd="2" destOrd="0" presId="urn:microsoft.com/office/officeart/2018/2/layout/IconVerticalSolidList"/>
    <dgm:cxn modelId="{B63FD268-4631-46F6-87E5-99065EDDA6C9}" type="presParOf" srcId="{457575E1-B7DB-494C-916C-9BCF87094F85}" destId="{B238A8AB-D163-493F-BC72-90C0E5E4D5BF}" srcOrd="3" destOrd="0" presId="urn:microsoft.com/office/officeart/2018/2/layout/IconVerticalSolidList"/>
    <dgm:cxn modelId="{8DE0ADAF-6EAA-4125-921F-5462AD381493}" type="presParOf" srcId="{EF986CC9-4E7B-4E76-A156-24AEF767AB4B}" destId="{11E7EB62-E554-48A2-A6C7-1FD3C06AE364}" srcOrd="3" destOrd="0" presId="urn:microsoft.com/office/officeart/2018/2/layout/IconVerticalSolidList"/>
    <dgm:cxn modelId="{93D4FD55-BE98-460C-9A2F-DC2C834B7526}" type="presParOf" srcId="{EF986CC9-4E7B-4E76-A156-24AEF767AB4B}" destId="{97A69E3E-7DE3-4F8B-BCC3-0CFD3AFD8160}" srcOrd="4" destOrd="0" presId="urn:microsoft.com/office/officeart/2018/2/layout/IconVerticalSolidList"/>
    <dgm:cxn modelId="{5D0764C4-F9FB-4A10-A8FE-73F465460487}" type="presParOf" srcId="{97A69E3E-7DE3-4F8B-BCC3-0CFD3AFD8160}" destId="{9293D558-254D-4B8E-9347-915A6352913B}" srcOrd="0" destOrd="0" presId="urn:microsoft.com/office/officeart/2018/2/layout/IconVerticalSolidList"/>
    <dgm:cxn modelId="{166DB408-5973-45D1-B268-906436772235}" type="presParOf" srcId="{97A69E3E-7DE3-4F8B-BCC3-0CFD3AFD8160}" destId="{A541E6EC-F8ED-42FB-A9F1-C3BC63E05541}" srcOrd="1" destOrd="0" presId="urn:microsoft.com/office/officeart/2018/2/layout/IconVerticalSolidList"/>
    <dgm:cxn modelId="{3DBE267D-3336-47D5-B3DE-6582970094BE}" type="presParOf" srcId="{97A69E3E-7DE3-4F8B-BCC3-0CFD3AFD8160}" destId="{758C7BA1-C5B2-4951-A865-5AA1216F1DFF}" srcOrd="2" destOrd="0" presId="urn:microsoft.com/office/officeart/2018/2/layout/IconVerticalSolidList"/>
    <dgm:cxn modelId="{F60967DE-B91A-43BF-AF8B-B098F2768821}" type="presParOf" srcId="{97A69E3E-7DE3-4F8B-BCC3-0CFD3AFD8160}" destId="{7846CF02-3F4B-4F06-8F6D-03CC1204332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91963-DE58-4205-9F0D-0CEC8CA5D3E1}">
      <dsp:nvSpPr>
        <dsp:cNvPr id="0" name=""/>
        <dsp:cNvSpPr/>
      </dsp:nvSpPr>
      <dsp:spPr>
        <a:xfrm rot="5400000">
          <a:off x="3151216" y="-1241057"/>
          <a:ext cx="616120" cy="3255790"/>
        </a:xfrm>
        <a:prstGeom prst="round2Same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ea typeface="Calibri" panose="020F0502020204030204" pitchFamily="34" charset="0"/>
              <a:cs typeface="Calibri" panose="020F0502020204030204" pitchFamily="34" charset="0"/>
            </a:rPr>
            <a:t>Prepare and clean the data for modelling, by resample it to daily or hourly, and add useful features like time of day and season.</a:t>
          </a:r>
        </a:p>
      </dsp:txBody>
      <dsp:txXfrm rot="-5400000">
        <a:off x="1831381" y="108854"/>
        <a:ext cx="3225714" cy="555968"/>
      </dsp:txXfrm>
    </dsp:sp>
    <dsp:sp modelId="{5031A8B3-99B9-4F34-86CD-8138BF8728AA}">
      <dsp:nvSpPr>
        <dsp:cNvPr id="0" name=""/>
        <dsp:cNvSpPr/>
      </dsp:nvSpPr>
      <dsp:spPr>
        <a:xfrm>
          <a:off x="0" y="1761"/>
          <a:ext cx="1831381" cy="770151"/>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Calibri" panose="020F0502020204030204" pitchFamily="34" charset="0"/>
              <a:ea typeface="Calibri" panose="020F0502020204030204" pitchFamily="34" charset="0"/>
              <a:cs typeface="Calibri" panose="020F0502020204030204" pitchFamily="34" charset="0"/>
            </a:rPr>
            <a:t>1. Data Preprocessing         (Oct 16 – Oct 31)</a:t>
          </a:r>
          <a:endParaRPr lang="en-US" sz="1500" kern="1200" dirty="0">
            <a:latin typeface="Calibri" panose="020F0502020204030204" pitchFamily="34" charset="0"/>
            <a:ea typeface="Calibri" panose="020F0502020204030204" pitchFamily="34" charset="0"/>
            <a:cs typeface="Calibri" panose="020F0502020204030204" pitchFamily="34" charset="0"/>
          </a:endParaRPr>
        </a:p>
      </dsp:txBody>
      <dsp:txXfrm>
        <a:off x="37596" y="39357"/>
        <a:ext cx="1756189" cy="694959"/>
      </dsp:txXfrm>
    </dsp:sp>
    <dsp:sp modelId="{59B4A37C-1BA6-42FF-ACD6-3CB98F480A46}">
      <dsp:nvSpPr>
        <dsp:cNvPr id="0" name=""/>
        <dsp:cNvSpPr/>
      </dsp:nvSpPr>
      <dsp:spPr>
        <a:xfrm rot="5400000">
          <a:off x="3151216" y="-432399"/>
          <a:ext cx="616120" cy="3255790"/>
        </a:xfrm>
        <a:prstGeom prst="round2SameRect">
          <a:avLst/>
        </a:prstGeom>
        <a:solidFill>
          <a:schemeClr val="accent2">
            <a:tint val="40000"/>
            <a:alpha val="90000"/>
            <a:hueOff val="1683680"/>
            <a:satOff val="-15558"/>
            <a:lumOff val="-1754"/>
            <a:alphaOff val="0"/>
          </a:schemeClr>
        </a:solidFill>
        <a:ln w="19050" cap="flat" cmpd="sng" algn="ctr">
          <a:solidFill>
            <a:schemeClr val="accent2">
              <a:tint val="40000"/>
              <a:alpha val="90000"/>
              <a:hueOff val="1683680"/>
              <a:satOff val="-15558"/>
              <a:lumOff val="-17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ea typeface="Calibri" panose="020F0502020204030204" pitchFamily="34" charset="0"/>
              <a:cs typeface="Calibri" panose="020F0502020204030204" pitchFamily="34" charset="0"/>
            </a:rPr>
            <a:t>Explore trends and patterns</a:t>
          </a:r>
        </a:p>
      </dsp:txBody>
      <dsp:txXfrm rot="-5400000">
        <a:off x="1831381" y="917512"/>
        <a:ext cx="3225714" cy="555968"/>
      </dsp:txXfrm>
    </dsp:sp>
    <dsp:sp modelId="{91024C29-0F45-40E8-BB14-E6182B1AD99F}">
      <dsp:nvSpPr>
        <dsp:cNvPr id="0" name=""/>
        <dsp:cNvSpPr/>
      </dsp:nvSpPr>
      <dsp:spPr>
        <a:xfrm>
          <a:off x="0" y="810420"/>
          <a:ext cx="1831381" cy="770151"/>
        </a:xfrm>
        <a:prstGeom prst="roundRect">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Calibri" panose="020F0502020204030204" pitchFamily="34" charset="0"/>
              <a:ea typeface="Calibri" panose="020F0502020204030204" pitchFamily="34" charset="0"/>
              <a:cs typeface="Calibri" panose="020F0502020204030204" pitchFamily="34" charset="0"/>
            </a:rPr>
            <a:t>2. Exploratory Data Analysis (EDA)</a:t>
          </a:r>
          <a:r>
            <a:rPr lang="en-US" sz="1500" kern="1200" dirty="0">
              <a:latin typeface="Calibri" panose="020F0502020204030204" pitchFamily="34" charset="0"/>
              <a:ea typeface="Calibri" panose="020F0502020204030204" pitchFamily="34" charset="0"/>
              <a:cs typeface="Calibri" panose="020F0502020204030204" pitchFamily="34" charset="0"/>
            </a:rPr>
            <a:t>            </a:t>
          </a:r>
          <a:r>
            <a:rPr lang="en-US" sz="1500" b="1" kern="1200" dirty="0">
              <a:latin typeface="Calibri" panose="020F0502020204030204" pitchFamily="34" charset="0"/>
              <a:ea typeface="Calibri" panose="020F0502020204030204" pitchFamily="34" charset="0"/>
              <a:cs typeface="Calibri" panose="020F0502020204030204" pitchFamily="34" charset="0"/>
            </a:rPr>
            <a:t>(Oct 16 – Oct 31)</a:t>
          </a:r>
          <a:endParaRPr lang="en-US" sz="1500" kern="1200" dirty="0">
            <a:latin typeface="Calibri" panose="020F0502020204030204" pitchFamily="34" charset="0"/>
            <a:ea typeface="Calibri" panose="020F0502020204030204" pitchFamily="34" charset="0"/>
            <a:cs typeface="Calibri" panose="020F0502020204030204" pitchFamily="34" charset="0"/>
          </a:endParaRPr>
        </a:p>
      </dsp:txBody>
      <dsp:txXfrm>
        <a:off x="37596" y="848016"/>
        <a:ext cx="1756189" cy="694959"/>
      </dsp:txXfrm>
    </dsp:sp>
    <dsp:sp modelId="{1D37030E-986B-4F78-9E55-6CA6D260F68B}">
      <dsp:nvSpPr>
        <dsp:cNvPr id="0" name=""/>
        <dsp:cNvSpPr/>
      </dsp:nvSpPr>
      <dsp:spPr>
        <a:xfrm rot="5400000">
          <a:off x="3151216" y="376259"/>
          <a:ext cx="616120" cy="3255790"/>
        </a:xfrm>
        <a:prstGeom prst="round2Same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ea typeface="Calibri" panose="020F0502020204030204" pitchFamily="34" charset="0"/>
              <a:cs typeface="Calibri" panose="020F0502020204030204" pitchFamily="34" charset="0"/>
            </a:rPr>
            <a:t>Build the prediction model using Linear Regression/Random Forest Regression</a:t>
          </a:r>
        </a:p>
      </dsp:txBody>
      <dsp:txXfrm rot="-5400000">
        <a:off x="1831381" y="1726170"/>
        <a:ext cx="3225714" cy="555968"/>
      </dsp:txXfrm>
    </dsp:sp>
    <dsp:sp modelId="{DE728069-26E2-421F-843D-D58A8FF28E8D}">
      <dsp:nvSpPr>
        <dsp:cNvPr id="0" name=""/>
        <dsp:cNvSpPr/>
      </dsp:nvSpPr>
      <dsp:spPr>
        <a:xfrm>
          <a:off x="0" y="1619078"/>
          <a:ext cx="1831381" cy="770151"/>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Calibri" panose="020F0502020204030204" pitchFamily="34" charset="0"/>
              <a:ea typeface="Calibri" panose="020F0502020204030204" pitchFamily="34" charset="0"/>
              <a:cs typeface="Calibri" panose="020F0502020204030204" pitchFamily="34" charset="0"/>
            </a:rPr>
            <a:t>3. Model Training</a:t>
          </a:r>
          <a:r>
            <a:rPr lang="en-US" sz="1500" kern="1200" dirty="0">
              <a:latin typeface="Calibri" panose="020F0502020204030204" pitchFamily="34" charset="0"/>
              <a:ea typeface="Calibri" panose="020F0502020204030204" pitchFamily="34" charset="0"/>
              <a:cs typeface="Calibri" panose="020F0502020204030204" pitchFamily="34" charset="0"/>
            </a:rPr>
            <a:t> (Nov 1 – Nov 15)</a:t>
          </a:r>
        </a:p>
      </dsp:txBody>
      <dsp:txXfrm>
        <a:off x="37596" y="1656674"/>
        <a:ext cx="1756189" cy="694959"/>
      </dsp:txXfrm>
    </dsp:sp>
    <dsp:sp modelId="{53F37BE2-EE1C-4CB5-956C-3E39C75A288C}">
      <dsp:nvSpPr>
        <dsp:cNvPr id="0" name=""/>
        <dsp:cNvSpPr/>
      </dsp:nvSpPr>
      <dsp:spPr>
        <a:xfrm rot="5400000">
          <a:off x="3151216" y="1184918"/>
          <a:ext cx="616120" cy="3255790"/>
        </a:xfrm>
        <a:prstGeom prst="round2SameRect">
          <a:avLst/>
        </a:prstGeom>
        <a:solidFill>
          <a:schemeClr val="accent2">
            <a:tint val="40000"/>
            <a:alpha val="90000"/>
            <a:hueOff val="5051039"/>
            <a:satOff val="-46674"/>
            <a:lumOff val="-5261"/>
            <a:alphaOff val="0"/>
          </a:schemeClr>
        </a:solidFill>
        <a:ln w="19050" cap="flat" cmpd="sng" algn="ctr">
          <a:solidFill>
            <a:schemeClr val="accent2">
              <a:tint val="40000"/>
              <a:alpha val="90000"/>
              <a:hueOff val="5051039"/>
              <a:satOff val="-46674"/>
              <a:lumOff val="-52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ea typeface="Calibri" panose="020F0502020204030204" pitchFamily="34" charset="0"/>
              <a:cs typeface="Calibri" panose="020F0502020204030204" pitchFamily="34" charset="0"/>
            </a:rPr>
            <a:t>Assess model performance using error metrics(</a:t>
          </a:r>
          <a:r>
            <a:rPr lang="en-US" sz="1200" kern="1200" dirty="0">
              <a:solidFill>
                <a:prstClr val="black">
                  <a:hueOff val="0"/>
                  <a:satOff val="0"/>
                  <a:lumOff val="0"/>
                  <a:alphaOff val="0"/>
                </a:prstClr>
              </a:solidFill>
              <a:latin typeface="Calibri" panose="020F0502020204030204" pitchFamily="34" charset="0"/>
              <a:ea typeface="Calibri" panose="020F0502020204030204" pitchFamily="34" charset="0"/>
              <a:cs typeface="Calibri" panose="020F0502020204030204" pitchFamily="34" charset="0"/>
            </a:rPr>
            <a:t>Mean Absolute Error (MAE), Root Mean Squared Error (RMSE))</a:t>
          </a:r>
        </a:p>
      </dsp:txBody>
      <dsp:txXfrm rot="-5400000">
        <a:off x="1831381" y="2534829"/>
        <a:ext cx="3225714" cy="555968"/>
      </dsp:txXfrm>
    </dsp:sp>
    <dsp:sp modelId="{0DFD3E2C-9A6E-4440-B1A7-8731C8B17DCF}">
      <dsp:nvSpPr>
        <dsp:cNvPr id="0" name=""/>
        <dsp:cNvSpPr/>
      </dsp:nvSpPr>
      <dsp:spPr>
        <a:xfrm>
          <a:off x="0" y="2427737"/>
          <a:ext cx="1831381" cy="770151"/>
        </a:xfrm>
        <a:prstGeom prst="roundRect">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b="1" kern="1200" dirty="0"/>
            <a:t>4. </a:t>
          </a:r>
          <a:r>
            <a:rPr lang="en-US" sz="1500" b="1" kern="1200" dirty="0">
              <a:latin typeface="Calibri" panose="020F0502020204030204" pitchFamily="34" charset="0"/>
              <a:ea typeface="Calibri" panose="020F0502020204030204" pitchFamily="34" charset="0"/>
              <a:cs typeface="Calibri" panose="020F0502020204030204" pitchFamily="34" charset="0"/>
            </a:rPr>
            <a:t>Model Evaluation (Nov 16 – Nov 22)</a:t>
          </a:r>
          <a:endParaRPr lang="en-US" sz="1500" kern="1200" dirty="0">
            <a:latin typeface="Calibri" panose="020F0502020204030204" pitchFamily="34" charset="0"/>
            <a:ea typeface="Calibri" panose="020F0502020204030204" pitchFamily="34" charset="0"/>
            <a:cs typeface="Calibri" panose="020F0502020204030204" pitchFamily="34" charset="0"/>
          </a:endParaRPr>
        </a:p>
      </dsp:txBody>
      <dsp:txXfrm>
        <a:off x="37596" y="2465333"/>
        <a:ext cx="1756189" cy="694959"/>
      </dsp:txXfrm>
    </dsp:sp>
    <dsp:sp modelId="{01A8D239-AFDB-4C71-A667-E02AD6CF7D0C}">
      <dsp:nvSpPr>
        <dsp:cNvPr id="0" name=""/>
        <dsp:cNvSpPr/>
      </dsp:nvSpPr>
      <dsp:spPr>
        <a:xfrm rot="5400000">
          <a:off x="3151216" y="1993576"/>
          <a:ext cx="616120" cy="3255790"/>
        </a:xfrm>
        <a:prstGeom prst="round2Same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ea typeface="Calibri" panose="020F0502020204030204" pitchFamily="34" charset="0"/>
              <a:cs typeface="Calibri" panose="020F0502020204030204" pitchFamily="34" charset="0"/>
            </a:rPr>
            <a:t>Provide actionable strategies to optimize energy usage</a:t>
          </a:r>
        </a:p>
      </dsp:txBody>
      <dsp:txXfrm rot="-5400000">
        <a:off x="1831381" y="3343487"/>
        <a:ext cx="3225714" cy="555968"/>
      </dsp:txXfrm>
    </dsp:sp>
    <dsp:sp modelId="{F6EAE9D3-8384-4571-8A8B-47AE4EA2AE28}">
      <dsp:nvSpPr>
        <dsp:cNvPr id="0" name=""/>
        <dsp:cNvSpPr/>
      </dsp:nvSpPr>
      <dsp:spPr>
        <a:xfrm>
          <a:off x="0" y="3236396"/>
          <a:ext cx="1831381" cy="770151"/>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Calibri" panose="020F0502020204030204" pitchFamily="34" charset="0"/>
              <a:ea typeface="Calibri" panose="020F0502020204030204" pitchFamily="34" charset="0"/>
              <a:cs typeface="Calibri" panose="020F0502020204030204" pitchFamily="34" charset="0"/>
            </a:rPr>
            <a:t>5. Insights and Recommendations</a:t>
          </a:r>
          <a:r>
            <a:rPr lang="en-US" sz="1500" kern="1200" dirty="0">
              <a:latin typeface="Calibri" panose="020F0502020204030204" pitchFamily="34" charset="0"/>
              <a:ea typeface="Calibri" panose="020F0502020204030204" pitchFamily="34" charset="0"/>
              <a:cs typeface="Calibri" panose="020F0502020204030204" pitchFamily="34" charset="0"/>
            </a:rPr>
            <a:t> (Nov 23 – Nov 29)</a:t>
          </a:r>
        </a:p>
      </dsp:txBody>
      <dsp:txXfrm>
        <a:off x="37596" y="3273992"/>
        <a:ext cx="1756189" cy="6949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6E2E5E-66C3-4847-9A7B-23E88B09A232}">
      <dsp:nvSpPr>
        <dsp:cNvPr id="0" name=""/>
        <dsp:cNvSpPr/>
      </dsp:nvSpPr>
      <dsp:spPr>
        <a:xfrm>
          <a:off x="0" y="6227"/>
          <a:ext cx="5396650" cy="11852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674544-CBF9-4B16-A792-C163E6B99806}">
      <dsp:nvSpPr>
        <dsp:cNvPr id="0" name=""/>
        <dsp:cNvSpPr/>
      </dsp:nvSpPr>
      <dsp:spPr>
        <a:xfrm>
          <a:off x="358540" y="268797"/>
          <a:ext cx="652529" cy="6518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E73CE4-8249-4C7D-AD9A-61B1C8D935F2}">
      <dsp:nvSpPr>
        <dsp:cNvPr id="0" name=""/>
        <dsp:cNvSpPr/>
      </dsp:nvSpPr>
      <dsp:spPr>
        <a:xfrm>
          <a:off x="1369610" y="2114"/>
          <a:ext cx="3900442" cy="1186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562" tIns="125562" rIns="125562" bIns="125562" numCol="1" spcCol="1270" anchor="ctr" anchorCtr="0">
          <a:noAutofit/>
        </a:bodyPr>
        <a:lstStyle/>
        <a:p>
          <a:pPr marL="0" lvl="0" indent="0" algn="l" defTabSz="622300">
            <a:lnSpc>
              <a:spcPct val="100000"/>
            </a:lnSpc>
            <a:spcBef>
              <a:spcPct val="0"/>
            </a:spcBef>
            <a:spcAft>
              <a:spcPct val="35000"/>
            </a:spcAft>
            <a:buNone/>
          </a:pPr>
          <a:r>
            <a:rPr lang="en-US" sz="1400" b="1" kern="1200" dirty="0">
              <a:latin typeface="Calibri" panose="020F0502020204030204" pitchFamily="34" charset="0"/>
              <a:ea typeface="Calibri" panose="020F0502020204030204" pitchFamily="34" charset="0"/>
              <a:cs typeface="Calibri" panose="020F0502020204030204" pitchFamily="34" charset="0"/>
            </a:rPr>
            <a:t>Identified Peak Periods</a:t>
          </a:r>
          <a:r>
            <a:rPr lang="en-US" sz="1400" kern="1200" dirty="0">
              <a:latin typeface="Calibri" panose="020F0502020204030204" pitchFamily="34" charset="0"/>
              <a:ea typeface="Calibri" panose="020F0502020204030204" pitchFamily="34" charset="0"/>
              <a:cs typeface="Calibri" panose="020F0502020204030204" pitchFamily="34" charset="0"/>
            </a:rPr>
            <a:t>: Most energy usage happens in the mornings (6-9 AM) and evenings (6-9 PM) and Seasonality: Electricity usage spikes during winter months due to heating.</a:t>
          </a:r>
          <a:br>
            <a:rPr lang="en-US" sz="1400" kern="1200" dirty="0">
              <a:latin typeface="Calibri" panose="020F0502020204030204" pitchFamily="34" charset="0"/>
              <a:ea typeface="Calibri" panose="020F0502020204030204" pitchFamily="34" charset="0"/>
              <a:cs typeface="Calibri" panose="020F0502020204030204" pitchFamily="34" charset="0"/>
            </a:rPr>
          </a:br>
          <a:endParaRPr lang="en-US" sz="1400" kern="1200" dirty="0">
            <a:latin typeface="Calibri" panose="020F0502020204030204" pitchFamily="34" charset="0"/>
            <a:ea typeface="Calibri" panose="020F0502020204030204" pitchFamily="34" charset="0"/>
            <a:cs typeface="Calibri" panose="020F0502020204030204" pitchFamily="34" charset="0"/>
          </a:endParaRPr>
        </a:p>
      </dsp:txBody>
      <dsp:txXfrm>
        <a:off x="1369610" y="2114"/>
        <a:ext cx="3900442" cy="1186416"/>
      </dsp:txXfrm>
    </dsp:sp>
    <dsp:sp modelId="{DB7E3765-18CD-4D82-B15A-BDC0721A3680}">
      <dsp:nvSpPr>
        <dsp:cNvPr id="0" name=""/>
        <dsp:cNvSpPr/>
      </dsp:nvSpPr>
      <dsp:spPr>
        <a:xfrm>
          <a:off x="0" y="1445054"/>
          <a:ext cx="5396650" cy="11852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D0C12E-04A9-477D-8E45-4BC63DE813D8}">
      <dsp:nvSpPr>
        <dsp:cNvPr id="0" name=""/>
        <dsp:cNvSpPr/>
      </dsp:nvSpPr>
      <dsp:spPr>
        <a:xfrm>
          <a:off x="358540" y="1711737"/>
          <a:ext cx="652529" cy="6518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0CA374-03A0-4571-B10E-CD10A14BC1DD}">
      <dsp:nvSpPr>
        <dsp:cNvPr id="0" name=""/>
        <dsp:cNvSpPr/>
      </dsp:nvSpPr>
      <dsp:spPr>
        <a:xfrm>
          <a:off x="1369610" y="1445054"/>
          <a:ext cx="3900442" cy="1186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562" tIns="125562" rIns="125562" bIns="125562" numCol="1" spcCol="1270" anchor="ctr" anchorCtr="0">
          <a:noAutofit/>
        </a:bodyPr>
        <a:lstStyle/>
        <a:p>
          <a:pPr marL="0" lvl="0" indent="0" algn="l" defTabSz="622300">
            <a:lnSpc>
              <a:spcPct val="100000"/>
            </a:lnSpc>
            <a:spcBef>
              <a:spcPct val="0"/>
            </a:spcBef>
            <a:spcAft>
              <a:spcPct val="35000"/>
            </a:spcAft>
            <a:buNone/>
          </a:pPr>
          <a:r>
            <a:rPr lang="en-US" sz="1400" b="1" kern="1200" dirty="0">
              <a:latin typeface="Calibri" panose="020F0502020204030204" pitchFamily="34" charset="0"/>
              <a:ea typeface="Calibri" panose="020F0502020204030204" pitchFamily="34" charset="0"/>
              <a:cs typeface="Calibri" panose="020F0502020204030204" pitchFamily="34" charset="0"/>
            </a:rPr>
            <a:t>Recommendations</a:t>
          </a:r>
          <a:r>
            <a:rPr lang="en-US" sz="1400" kern="1200" dirty="0">
              <a:latin typeface="Calibri" panose="020F0502020204030204" pitchFamily="34" charset="0"/>
              <a:ea typeface="Calibri" panose="020F0502020204030204" pitchFamily="34" charset="0"/>
              <a:cs typeface="Calibri" panose="020F0502020204030204" pitchFamily="34" charset="0"/>
            </a:rPr>
            <a:t>: Shift high-energy tasks like laundry, dishwashing, and cooking to </a:t>
          </a:r>
          <a:r>
            <a:rPr lang="en-US" sz="1400" b="1" kern="1200" dirty="0">
              <a:latin typeface="Calibri" panose="020F0502020204030204" pitchFamily="34" charset="0"/>
              <a:ea typeface="Calibri" panose="020F0502020204030204" pitchFamily="34" charset="0"/>
              <a:cs typeface="Calibri" panose="020F0502020204030204" pitchFamily="34" charset="0"/>
            </a:rPr>
            <a:t>off-peak hours</a:t>
          </a:r>
          <a:r>
            <a:rPr lang="en-US" sz="1400" kern="1200" dirty="0">
              <a:latin typeface="Calibri" panose="020F0502020204030204" pitchFamily="34" charset="0"/>
              <a:ea typeface="Calibri" panose="020F0502020204030204" pitchFamily="34" charset="0"/>
              <a:cs typeface="Calibri" panose="020F0502020204030204" pitchFamily="34" charset="0"/>
            </a:rPr>
            <a:t> (e.g., late at night or mid-day) to save costs.</a:t>
          </a:r>
        </a:p>
      </dsp:txBody>
      <dsp:txXfrm>
        <a:off x="1369610" y="1445054"/>
        <a:ext cx="3900442" cy="1186416"/>
      </dsp:txXfrm>
    </dsp:sp>
    <dsp:sp modelId="{9695E1EA-1EEC-46BA-B3A7-FFC541B00FA6}">
      <dsp:nvSpPr>
        <dsp:cNvPr id="0" name=""/>
        <dsp:cNvSpPr/>
      </dsp:nvSpPr>
      <dsp:spPr>
        <a:xfrm>
          <a:off x="0" y="2891266"/>
          <a:ext cx="5396650" cy="11852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EDA5BE-6672-43D6-B0A8-9AC0FE87CD33}">
      <dsp:nvSpPr>
        <dsp:cNvPr id="0" name=""/>
        <dsp:cNvSpPr/>
      </dsp:nvSpPr>
      <dsp:spPr>
        <a:xfrm>
          <a:off x="358540" y="3154676"/>
          <a:ext cx="652529" cy="6518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F8F29C-A5CA-47D1-AC56-B764C9B84BFF}">
      <dsp:nvSpPr>
        <dsp:cNvPr id="0" name=""/>
        <dsp:cNvSpPr/>
      </dsp:nvSpPr>
      <dsp:spPr>
        <a:xfrm>
          <a:off x="1369610" y="2887993"/>
          <a:ext cx="3900442" cy="1186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562" tIns="125562" rIns="125562" bIns="125562" numCol="1" spcCol="1270" anchor="ctr" anchorCtr="0">
          <a:noAutofit/>
        </a:bodyPr>
        <a:lstStyle/>
        <a:p>
          <a:pPr marL="0" lvl="0" indent="0" algn="l" defTabSz="622300">
            <a:lnSpc>
              <a:spcPct val="100000"/>
            </a:lnSpc>
            <a:spcBef>
              <a:spcPct val="0"/>
            </a:spcBef>
            <a:spcAft>
              <a:spcPct val="35000"/>
            </a:spcAft>
            <a:buNone/>
          </a:pPr>
          <a:r>
            <a:rPr lang="en-US" sz="1400" b="1" kern="1200" dirty="0">
              <a:latin typeface="Calibri" panose="020F0502020204030204" pitchFamily="34" charset="0"/>
              <a:ea typeface="Calibri" panose="020F0502020204030204" pitchFamily="34" charset="0"/>
              <a:cs typeface="Calibri" panose="020F0502020204030204" pitchFamily="34" charset="0"/>
            </a:rPr>
            <a:t>Potential Cost Savings</a:t>
          </a:r>
          <a:r>
            <a:rPr lang="en-US" sz="1400" kern="1200" dirty="0">
              <a:latin typeface="Calibri" panose="020F0502020204030204" pitchFamily="34" charset="0"/>
              <a:ea typeface="Calibri" panose="020F0502020204030204" pitchFamily="34" charset="0"/>
              <a:cs typeface="Calibri" panose="020F0502020204030204" pitchFamily="34" charset="0"/>
            </a:rPr>
            <a:t>: Households could reduce their electricity bills by up to </a:t>
          </a:r>
          <a:r>
            <a:rPr lang="en-US" sz="1400" b="1" kern="1200" dirty="0">
              <a:latin typeface="Calibri" panose="020F0502020204030204" pitchFamily="34" charset="0"/>
              <a:ea typeface="Calibri" panose="020F0502020204030204" pitchFamily="34" charset="0"/>
              <a:cs typeface="Calibri" panose="020F0502020204030204" pitchFamily="34" charset="0"/>
            </a:rPr>
            <a:t>15%</a:t>
          </a:r>
          <a:r>
            <a:rPr lang="en-US" sz="1400" kern="1200" dirty="0">
              <a:latin typeface="Calibri" panose="020F0502020204030204" pitchFamily="34" charset="0"/>
              <a:ea typeface="Calibri" panose="020F0502020204030204" pitchFamily="34" charset="0"/>
              <a:cs typeface="Calibri" panose="020F0502020204030204" pitchFamily="34" charset="0"/>
            </a:rPr>
            <a:t> by avoiding peak usage times.</a:t>
          </a:r>
        </a:p>
      </dsp:txBody>
      <dsp:txXfrm>
        <a:off x="1369610" y="2887993"/>
        <a:ext cx="3900442" cy="11864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3EAB74-D6A7-4BB7-8C13-FF75EB4B4D76}">
      <dsp:nvSpPr>
        <dsp:cNvPr id="0" name=""/>
        <dsp:cNvSpPr/>
      </dsp:nvSpPr>
      <dsp:spPr>
        <a:xfrm>
          <a:off x="0" y="477"/>
          <a:ext cx="4497729" cy="11167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5EFCA1-6256-4D57-9C0C-448FAE72B5E6}">
      <dsp:nvSpPr>
        <dsp:cNvPr id="0" name=""/>
        <dsp:cNvSpPr/>
      </dsp:nvSpPr>
      <dsp:spPr>
        <a:xfrm>
          <a:off x="337821" y="251749"/>
          <a:ext cx="614220" cy="6142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1F7076-DFAB-42EF-BBD3-E201C914EB58}">
      <dsp:nvSpPr>
        <dsp:cNvPr id="0" name=""/>
        <dsp:cNvSpPr/>
      </dsp:nvSpPr>
      <dsp:spPr>
        <a:xfrm>
          <a:off x="1289863" y="477"/>
          <a:ext cx="3207865" cy="1116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91" tIns="118191" rIns="118191" bIns="118191" numCol="1" spcCol="1270" anchor="ctr" anchorCtr="0">
          <a:noAutofit/>
        </a:bodyPr>
        <a:lstStyle/>
        <a:p>
          <a:pPr marL="0" lvl="0" indent="0" algn="l" defTabSz="622300">
            <a:lnSpc>
              <a:spcPct val="100000"/>
            </a:lnSpc>
            <a:spcBef>
              <a:spcPct val="0"/>
            </a:spcBef>
            <a:spcAft>
              <a:spcPct val="35000"/>
            </a:spcAft>
            <a:buNone/>
          </a:pPr>
          <a:r>
            <a:rPr lang="en-US" sz="1400" b="1" kern="1200"/>
            <a:t>Data Privacy</a:t>
          </a:r>
          <a:r>
            <a:rPr lang="en-US" sz="1400" kern="1200"/>
            <a:t>: The dataset is fully anonymized, with no personal data included.</a:t>
          </a:r>
        </a:p>
      </dsp:txBody>
      <dsp:txXfrm>
        <a:off x="1289863" y="477"/>
        <a:ext cx="3207865" cy="1116764"/>
      </dsp:txXfrm>
    </dsp:sp>
    <dsp:sp modelId="{9C2A1577-7746-436D-93FF-99FF6316CAE8}">
      <dsp:nvSpPr>
        <dsp:cNvPr id="0" name=""/>
        <dsp:cNvSpPr/>
      </dsp:nvSpPr>
      <dsp:spPr>
        <a:xfrm>
          <a:off x="0" y="1396433"/>
          <a:ext cx="4497729" cy="11167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6D3D4C-73B4-43CA-990C-2B3096E773BE}">
      <dsp:nvSpPr>
        <dsp:cNvPr id="0" name=""/>
        <dsp:cNvSpPr/>
      </dsp:nvSpPr>
      <dsp:spPr>
        <a:xfrm>
          <a:off x="337821" y="1647705"/>
          <a:ext cx="614220" cy="6142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38A8AB-D163-493F-BC72-90C0E5E4D5BF}">
      <dsp:nvSpPr>
        <dsp:cNvPr id="0" name=""/>
        <dsp:cNvSpPr/>
      </dsp:nvSpPr>
      <dsp:spPr>
        <a:xfrm>
          <a:off x="1289863" y="1396433"/>
          <a:ext cx="3207865" cy="1116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91" tIns="118191" rIns="118191" bIns="118191" numCol="1" spcCol="1270" anchor="ctr" anchorCtr="0">
          <a:noAutofit/>
        </a:bodyPr>
        <a:lstStyle/>
        <a:p>
          <a:pPr marL="0" lvl="0" indent="0" algn="l" defTabSz="622300">
            <a:lnSpc>
              <a:spcPct val="100000"/>
            </a:lnSpc>
            <a:spcBef>
              <a:spcPct val="0"/>
            </a:spcBef>
            <a:spcAft>
              <a:spcPct val="35000"/>
            </a:spcAft>
            <a:buNone/>
          </a:pPr>
          <a:r>
            <a:rPr lang="en-US" sz="1400" b="1" kern="1200"/>
            <a:t>GDPR Compliance</a:t>
          </a:r>
          <a:r>
            <a:rPr lang="en-US" sz="1400" kern="1200"/>
            <a:t>: The dataset is public and compliant with data protection regulations.</a:t>
          </a:r>
        </a:p>
      </dsp:txBody>
      <dsp:txXfrm>
        <a:off x="1289863" y="1396433"/>
        <a:ext cx="3207865" cy="1116764"/>
      </dsp:txXfrm>
    </dsp:sp>
    <dsp:sp modelId="{9293D558-254D-4B8E-9347-915A6352913B}">
      <dsp:nvSpPr>
        <dsp:cNvPr id="0" name=""/>
        <dsp:cNvSpPr/>
      </dsp:nvSpPr>
      <dsp:spPr>
        <a:xfrm>
          <a:off x="0" y="2792389"/>
          <a:ext cx="4497729" cy="11167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41E6EC-F8ED-42FB-A9F1-C3BC63E05541}">
      <dsp:nvSpPr>
        <dsp:cNvPr id="0" name=""/>
        <dsp:cNvSpPr/>
      </dsp:nvSpPr>
      <dsp:spPr>
        <a:xfrm>
          <a:off x="337821" y="3043661"/>
          <a:ext cx="614220" cy="6142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46CF02-3F4B-4F06-8F6D-03CC12043323}">
      <dsp:nvSpPr>
        <dsp:cNvPr id="0" name=""/>
        <dsp:cNvSpPr/>
      </dsp:nvSpPr>
      <dsp:spPr>
        <a:xfrm>
          <a:off x="1289863" y="2792389"/>
          <a:ext cx="3207865" cy="1116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91" tIns="118191" rIns="118191" bIns="118191" numCol="1" spcCol="1270" anchor="ctr" anchorCtr="0">
          <a:noAutofit/>
        </a:bodyPr>
        <a:lstStyle/>
        <a:p>
          <a:pPr marL="0" lvl="0" indent="0" algn="l" defTabSz="622300">
            <a:lnSpc>
              <a:spcPct val="100000"/>
            </a:lnSpc>
            <a:spcBef>
              <a:spcPct val="0"/>
            </a:spcBef>
            <a:spcAft>
              <a:spcPct val="35000"/>
            </a:spcAft>
            <a:buNone/>
          </a:pPr>
          <a:r>
            <a:rPr lang="en-US" sz="1400" b="1" kern="1200"/>
            <a:t>Ethical Use</a:t>
          </a:r>
          <a:r>
            <a:rPr lang="en-US" sz="1400" kern="1200"/>
            <a:t>: The project adheres to ethical guidelines for data usage, aiming to benefit households without compromising privacy.</a:t>
          </a:r>
        </a:p>
      </dsp:txBody>
      <dsp:txXfrm>
        <a:off x="1289863" y="2792389"/>
        <a:ext cx="3207865" cy="111676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C8377F-FB3F-4469-B71C-A6BE47FD7BB0}" type="datetimeFigureOut">
              <a:rPr lang="en-IN" smtClean="0"/>
              <a:t>17-10-2024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FAD20B-9116-40E4-9D20-B322BCF9DF96}" type="slidenum">
              <a:rPr lang="en-IN" smtClean="0"/>
              <a:t>‹#›</a:t>
            </a:fld>
            <a:endParaRPr lang="en-IN"/>
          </a:p>
        </p:txBody>
      </p:sp>
    </p:spTree>
    <p:extLst>
      <p:ext uri="{BB962C8B-B14F-4D97-AF65-F5344CB8AC3E}">
        <p14:creationId xmlns:p14="http://schemas.microsoft.com/office/powerpoint/2010/main" val="1323251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CAAF1-DD6E-ACAE-8D1D-19E7B820C1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872AB3-F503-4FFE-6B90-1937601AB9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24C385-FD09-20A1-29FD-52A300178872}"/>
              </a:ext>
            </a:extLst>
          </p:cNvPr>
          <p:cNvSpPr>
            <a:spLocks noGrp="1"/>
          </p:cNvSpPr>
          <p:nvPr>
            <p:ph type="dt" sz="half" idx="10"/>
          </p:nvPr>
        </p:nvSpPr>
        <p:spPr/>
        <p:txBody>
          <a:bodyPr/>
          <a:lstStyle/>
          <a:p>
            <a:fld id="{0D8DD4C6-5F40-49C6-AF96-A33B071412EC}" type="datetime1">
              <a:rPr lang="en-IN" smtClean="0"/>
              <a:t>17-10-2024</a:t>
            </a:fld>
            <a:endParaRPr lang="en-IN"/>
          </a:p>
        </p:txBody>
      </p:sp>
      <p:sp>
        <p:nvSpPr>
          <p:cNvPr id="5" name="Footer Placeholder 4">
            <a:extLst>
              <a:ext uri="{FF2B5EF4-FFF2-40B4-BE49-F238E27FC236}">
                <a16:creationId xmlns:a16="http://schemas.microsoft.com/office/drawing/2014/main" id="{BDDB5C13-C1A5-BAA4-15B9-368A34E6A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4ED0E4-E028-B8CA-DE33-D33EE4367E0C}"/>
              </a:ext>
            </a:extLst>
          </p:cNvPr>
          <p:cNvSpPr>
            <a:spLocks noGrp="1"/>
          </p:cNvSpPr>
          <p:nvPr>
            <p:ph type="sldNum" sz="quarter" idx="12"/>
          </p:nvPr>
        </p:nvSpPr>
        <p:spPr/>
        <p:txBody>
          <a:bodyPr/>
          <a:lstStyle/>
          <a:p>
            <a:fld id="{E4BF0759-454F-4561-A310-48EA7C71B28A}" type="slidenum">
              <a:rPr lang="en-IN" smtClean="0"/>
              <a:t>‹#›</a:t>
            </a:fld>
            <a:endParaRPr lang="en-IN"/>
          </a:p>
        </p:txBody>
      </p:sp>
    </p:spTree>
    <p:extLst>
      <p:ext uri="{BB962C8B-B14F-4D97-AF65-F5344CB8AC3E}">
        <p14:creationId xmlns:p14="http://schemas.microsoft.com/office/powerpoint/2010/main" val="1714655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19E90-8D68-37D6-01EC-7BF8195303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B5CBD0-8B95-9B56-651D-C856F59D66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06AB7D-7E8D-C708-0D2A-417762D98036}"/>
              </a:ext>
            </a:extLst>
          </p:cNvPr>
          <p:cNvSpPr>
            <a:spLocks noGrp="1"/>
          </p:cNvSpPr>
          <p:nvPr>
            <p:ph type="dt" sz="half" idx="10"/>
          </p:nvPr>
        </p:nvSpPr>
        <p:spPr/>
        <p:txBody>
          <a:bodyPr/>
          <a:lstStyle/>
          <a:p>
            <a:fld id="{049BC5E5-8C65-4CAD-929B-4D380002EC56}" type="datetime1">
              <a:rPr lang="en-IN" smtClean="0"/>
              <a:t>17-10-2024</a:t>
            </a:fld>
            <a:endParaRPr lang="en-IN"/>
          </a:p>
        </p:txBody>
      </p:sp>
      <p:sp>
        <p:nvSpPr>
          <p:cNvPr id="5" name="Footer Placeholder 4">
            <a:extLst>
              <a:ext uri="{FF2B5EF4-FFF2-40B4-BE49-F238E27FC236}">
                <a16:creationId xmlns:a16="http://schemas.microsoft.com/office/drawing/2014/main" id="{3A73A468-C56B-8732-2E15-EC9CB83D85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AD49AB-CFE3-8401-5B4A-A56177B86CB7}"/>
              </a:ext>
            </a:extLst>
          </p:cNvPr>
          <p:cNvSpPr>
            <a:spLocks noGrp="1"/>
          </p:cNvSpPr>
          <p:nvPr>
            <p:ph type="sldNum" sz="quarter" idx="12"/>
          </p:nvPr>
        </p:nvSpPr>
        <p:spPr/>
        <p:txBody>
          <a:bodyPr/>
          <a:lstStyle/>
          <a:p>
            <a:fld id="{E4BF0759-454F-4561-A310-48EA7C71B28A}" type="slidenum">
              <a:rPr lang="en-IN" smtClean="0"/>
              <a:t>‹#›</a:t>
            </a:fld>
            <a:endParaRPr lang="en-IN"/>
          </a:p>
        </p:txBody>
      </p:sp>
    </p:spTree>
    <p:extLst>
      <p:ext uri="{BB962C8B-B14F-4D97-AF65-F5344CB8AC3E}">
        <p14:creationId xmlns:p14="http://schemas.microsoft.com/office/powerpoint/2010/main" val="1015258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AE1CA4-8D7B-F2B7-E0AE-E54EF580F0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4BC268-F910-2D6B-0FBC-898BC702CF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470F93-04F9-F743-1CE3-5EAE9ADF282D}"/>
              </a:ext>
            </a:extLst>
          </p:cNvPr>
          <p:cNvSpPr>
            <a:spLocks noGrp="1"/>
          </p:cNvSpPr>
          <p:nvPr>
            <p:ph type="dt" sz="half" idx="10"/>
          </p:nvPr>
        </p:nvSpPr>
        <p:spPr/>
        <p:txBody>
          <a:bodyPr/>
          <a:lstStyle/>
          <a:p>
            <a:fld id="{11FEED01-98E6-465A-B157-7D03466B7BDE}" type="datetime1">
              <a:rPr lang="en-IN" smtClean="0"/>
              <a:t>17-10-2024</a:t>
            </a:fld>
            <a:endParaRPr lang="en-IN"/>
          </a:p>
        </p:txBody>
      </p:sp>
      <p:sp>
        <p:nvSpPr>
          <p:cNvPr id="5" name="Footer Placeholder 4">
            <a:extLst>
              <a:ext uri="{FF2B5EF4-FFF2-40B4-BE49-F238E27FC236}">
                <a16:creationId xmlns:a16="http://schemas.microsoft.com/office/drawing/2014/main" id="{B7491727-C90D-F70F-4641-44DE6EB244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5F69A4-28D9-0C93-0E20-81C80D7CAC05}"/>
              </a:ext>
            </a:extLst>
          </p:cNvPr>
          <p:cNvSpPr>
            <a:spLocks noGrp="1"/>
          </p:cNvSpPr>
          <p:nvPr>
            <p:ph type="sldNum" sz="quarter" idx="12"/>
          </p:nvPr>
        </p:nvSpPr>
        <p:spPr/>
        <p:txBody>
          <a:bodyPr/>
          <a:lstStyle/>
          <a:p>
            <a:fld id="{E4BF0759-454F-4561-A310-48EA7C71B28A}" type="slidenum">
              <a:rPr lang="en-IN" smtClean="0"/>
              <a:t>‹#›</a:t>
            </a:fld>
            <a:endParaRPr lang="en-IN"/>
          </a:p>
        </p:txBody>
      </p:sp>
    </p:spTree>
    <p:extLst>
      <p:ext uri="{BB962C8B-B14F-4D97-AF65-F5344CB8AC3E}">
        <p14:creationId xmlns:p14="http://schemas.microsoft.com/office/powerpoint/2010/main" val="2547070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12CB-F5C3-7B15-2FEC-A118B20CD7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84720F-A024-74AC-A47A-BF76C0484E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68E9B8-AB5E-5798-60CC-0CED1C213E1F}"/>
              </a:ext>
            </a:extLst>
          </p:cNvPr>
          <p:cNvSpPr>
            <a:spLocks noGrp="1"/>
          </p:cNvSpPr>
          <p:nvPr>
            <p:ph type="dt" sz="half" idx="10"/>
          </p:nvPr>
        </p:nvSpPr>
        <p:spPr/>
        <p:txBody>
          <a:bodyPr/>
          <a:lstStyle/>
          <a:p>
            <a:fld id="{09F8EB83-63A0-4780-AA22-5812111E8901}" type="datetime1">
              <a:rPr lang="en-IN" smtClean="0"/>
              <a:t>17-10-2024</a:t>
            </a:fld>
            <a:endParaRPr lang="en-IN"/>
          </a:p>
        </p:txBody>
      </p:sp>
      <p:sp>
        <p:nvSpPr>
          <p:cNvPr id="5" name="Footer Placeholder 4">
            <a:extLst>
              <a:ext uri="{FF2B5EF4-FFF2-40B4-BE49-F238E27FC236}">
                <a16:creationId xmlns:a16="http://schemas.microsoft.com/office/drawing/2014/main" id="{2187A518-A81E-4504-2804-CC79DD4310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F599A2-92B6-C5D6-E646-3906A6078E02}"/>
              </a:ext>
            </a:extLst>
          </p:cNvPr>
          <p:cNvSpPr>
            <a:spLocks noGrp="1"/>
          </p:cNvSpPr>
          <p:nvPr>
            <p:ph type="sldNum" sz="quarter" idx="12"/>
          </p:nvPr>
        </p:nvSpPr>
        <p:spPr/>
        <p:txBody>
          <a:bodyPr/>
          <a:lstStyle/>
          <a:p>
            <a:fld id="{E4BF0759-454F-4561-A310-48EA7C71B28A}" type="slidenum">
              <a:rPr lang="en-IN" smtClean="0"/>
              <a:t>‹#›</a:t>
            </a:fld>
            <a:endParaRPr lang="en-IN"/>
          </a:p>
        </p:txBody>
      </p:sp>
    </p:spTree>
    <p:extLst>
      <p:ext uri="{BB962C8B-B14F-4D97-AF65-F5344CB8AC3E}">
        <p14:creationId xmlns:p14="http://schemas.microsoft.com/office/powerpoint/2010/main" val="1079928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57B0C-F134-66F9-D798-5CE09FA736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A8AD13-459B-0302-C6DD-40E3F8A65E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1EB42C-CBD6-BA8D-0AC3-4B409416C580}"/>
              </a:ext>
            </a:extLst>
          </p:cNvPr>
          <p:cNvSpPr>
            <a:spLocks noGrp="1"/>
          </p:cNvSpPr>
          <p:nvPr>
            <p:ph type="dt" sz="half" idx="10"/>
          </p:nvPr>
        </p:nvSpPr>
        <p:spPr/>
        <p:txBody>
          <a:bodyPr/>
          <a:lstStyle/>
          <a:p>
            <a:fld id="{47D41B98-B30A-4C5C-A82C-C4EEF38785D6}" type="datetime1">
              <a:rPr lang="en-IN" smtClean="0"/>
              <a:t>17-10-2024</a:t>
            </a:fld>
            <a:endParaRPr lang="en-IN"/>
          </a:p>
        </p:txBody>
      </p:sp>
      <p:sp>
        <p:nvSpPr>
          <p:cNvPr id="5" name="Footer Placeholder 4">
            <a:extLst>
              <a:ext uri="{FF2B5EF4-FFF2-40B4-BE49-F238E27FC236}">
                <a16:creationId xmlns:a16="http://schemas.microsoft.com/office/drawing/2014/main" id="{F557149E-3E05-B38C-52DD-245557E2D4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EAEE72-2ED4-89E0-F453-94F5BA7A0780}"/>
              </a:ext>
            </a:extLst>
          </p:cNvPr>
          <p:cNvSpPr>
            <a:spLocks noGrp="1"/>
          </p:cNvSpPr>
          <p:nvPr>
            <p:ph type="sldNum" sz="quarter" idx="12"/>
          </p:nvPr>
        </p:nvSpPr>
        <p:spPr/>
        <p:txBody>
          <a:bodyPr/>
          <a:lstStyle/>
          <a:p>
            <a:fld id="{E4BF0759-454F-4561-A310-48EA7C71B28A}" type="slidenum">
              <a:rPr lang="en-IN" smtClean="0"/>
              <a:t>‹#›</a:t>
            </a:fld>
            <a:endParaRPr lang="en-IN"/>
          </a:p>
        </p:txBody>
      </p:sp>
    </p:spTree>
    <p:extLst>
      <p:ext uri="{BB962C8B-B14F-4D97-AF65-F5344CB8AC3E}">
        <p14:creationId xmlns:p14="http://schemas.microsoft.com/office/powerpoint/2010/main" val="177346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59CA-4D6C-012E-D455-E3627299B0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3A21EE-0FF3-E7D8-FC31-4B81E12FEE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BA9CC51-B9FD-176E-C4E2-3255E84D29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872883-70B7-FAB9-B3F1-246EF90F8A95}"/>
              </a:ext>
            </a:extLst>
          </p:cNvPr>
          <p:cNvSpPr>
            <a:spLocks noGrp="1"/>
          </p:cNvSpPr>
          <p:nvPr>
            <p:ph type="dt" sz="half" idx="10"/>
          </p:nvPr>
        </p:nvSpPr>
        <p:spPr/>
        <p:txBody>
          <a:bodyPr/>
          <a:lstStyle/>
          <a:p>
            <a:fld id="{3385548E-DF30-418B-A70F-B9A4C47EB617}" type="datetime1">
              <a:rPr lang="en-IN" smtClean="0"/>
              <a:t>17-10-2024</a:t>
            </a:fld>
            <a:endParaRPr lang="en-IN"/>
          </a:p>
        </p:txBody>
      </p:sp>
      <p:sp>
        <p:nvSpPr>
          <p:cNvPr id="6" name="Footer Placeholder 5">
            <a:extLst>
              <a:ext uri="{FF2B5EF4-FFF2-40B4-BE49-F238E27FC236}">
                <a16:creationId xmlns:a16="http://schemas.microsoft.com/office/drawing/2014/main" id="{4444F337-C705-B220-6C40-219B0D4B13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C18893-73B0-42FA-6A73-6BB3E173DBC4}"/>
              </a:ext>
            </a:extLst>
          </p:cNvPr>
          <p:cNvSpPr>
            <a:spLocks noGrp="1"/>
          </p:cNvSpPr>
          <p:nvPr>
            <p:ph type="sldNum" sz="quarter" idx="12"/>
          </p:nvPr>
        </p:nvSpPr>
        <p:spPr/>
        <p:txBody>
          <a:bodyPr/>
          <a:lstStyle/>
          <a:p>
            <a:fld id="{E4BF0759-454F-4561-A310-48EA7C71B28A}" type="slidenum">
              <a:rPr lang="en-IN" smtClean="0"/>
              <a:t>‹#›</a:t>
            </a:fld>
            <a:endParaRPr lang="en-IN"/>
          </a:p>
        </p:txBody>
      </p:sp>
    </p:spTree>
    <p:extLst>
      <p:ext uri="{BB962C8B-B14F-4D97-AF65-F5344CB8AC3E}">
        <p14:creationId xmlns:p14="http://schemas.microsoft.com/office/powerpoint/2010/main" val="135017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21E98-0C74-D8DC-8533-B74DA33006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033B17-4BF6-5ABF-30B7-C705841434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849A24-85C1-4C7B-8784-5F8FBDF519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55E1E8-3784-B86F-DBAF-1DF2A0398D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FD51F-C83B-CC56-2C30-FD3D9211F1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1ED159-3273-0EED-80C0-BEBCCE305C8A}"/>
              </a:ext>
            </a:extLst>
          </p:cNvPr>
          <p:cNvSpPr>
            <a:spLocks noGrp="1"/>
          </p:cNvSpPr>
          <p:nvPr>
            <p:ph type="dt" sz="half" idx="10"/>
          </p:nvPr>
        </p:nvSpPr>
        <p:spPr/>
        <p:txBody>
          <a:bodyPr/>
          <a:lstStyle/>
          <a:p>
            <a:fld id="{3012BB86-0B14-414E-9FEF-90F650D690BA}" type="datetime1">
              <a:rPr lang="en-IN" smtClean="0"/>
              <a:t>17-10-2024</a:t>
            </a:fld>
            <a:endParaRPr lang="en-IN"/>
          </a:p>
        </p:txBody>
      </p:sp>
      <p:sp>
        <p:nvSpPr>
          <p:cNvPr id="8" name="Footer Placeholder 7">
            <a:extLst>
              <a:ext uri="{FF2B5EF4-FFF2-40B4-BE49-F238E27FC236}">
                <a16:creationId xmlns:a16="http://schemas.microsoft.com/office/drawing/2014/main" id="{19D27D13-D6C6-B072-7E5F-EE7C25D4C8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E258F0-26BB-B0EA-F443-9E12304F66E8}"/>
              </a:ext>
            </a:extLst>
          </p:cNvPr>
          <p:cNvSpPr>
            <a:spLocks noGrp="1"/>
          </p:cNvSpPr>
          <p:nvPr>
            <p:ph type="sldNum" sz="quarter" idx="12"/>
          </p:nvPr>
        </p:nvSpPr>
        <p:spPr/>
        <p:txBody>
          <a:bodyPr/>
          <a:lstStyle/>
          <a:p>
            <a:fld id="{E4BF0759-454F-4561-A310-48EA7C71B28A}" type="slidenum">
              <a:rPr lang="en-IN" smtClean="0"/>
              <a:t>‹#›</a:t>
            </a:fld>
            <a:endParaRPr lang="en-IN"/>
          </a:p>
        </p:txBody>
      </p:sp>
    </p:spTree>
    <p:extLst>
      <p:ext uri="{BB962C8B-B14F-4D97-AF65-F5344CB8AC3E}">
        <p14:creationId xmlns:p14="http://schemas.microsoft.com/office/powerpoint/2010/main" val="3911970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21376-C8D3-D727-035B-2AC51CCD02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61A2AC-4C44-48B5-48A5-CB5DAAAC09C7}"/>
              </a:ext>
            </a:extLst>
          </p:cNvPr>
          <p:cNvSpPr>
            <a:spLocks noGrp="1"/>
          </p:cNvSpPr>
          <p:nvPr>
            <p:ph type="dt" sz="half" idx="10"/>
          </p:nvPr>
        </p:nvSpPr>
        <p:spPr/>
        <p:txBody>
          <a:bodyPr/>
          <a:lstStyle/>
          <a:p>
            <a:fld id="{924520C7-65D6-48FE-9298-28B74E756289}" type="datetime1">
              <a:rPr lang="en-IN" smtClean="0"/>
              <a:t>17-10-2024</a:t>
            </a:fld>
            <a:endParaRPr lang="en-IN"/>
          </a:p>
        </p:txBody>
      </p:sp>
      <p:sp>
        <p:nvSpPr>
          <p:cNvPr id="4" name="Footer Placeholder 3">
            <a:extLst>
              <a:ext uri="{FF2B5EF4-FFF2-40B4-BE49-F238E27FC236}">
                <a16:creationId xmlns:a16="http://schemas.microsoft.com/office/drawing/2014/main" id="{5AF3998B-08B4-8198-3D37-05E5E82447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445573-6382-DDC7-C316-E50045582E70}"/>
              </a:ext>
            </a:extLst>
          </p:cNvPr>
          <p:cNvSpPr>
            <a:spLocks noGrp="1"/>
          </p:cNvSpPr>
          <p:nvPr>
            <p:ph type="sldNum" sz="quarter" idx="12"/>
          </p:nvPr>
        </p:nvSpPr>
        <p:spPr/>
        <p:txBody>
          <a:bodyPr/>
          <a:lstStyle/>
          <a:p>
            <a:fld id="{E4BF0759-454F-4561-A310-48EA7C71B28A}" type="slidenum">
              <a:rPr lang="en-IN" smtClean="0"/>
              <a:t>‹#›</a:t>
            </a:fld>
            <a:endParaRPr lang="en-IN"/>
          </a:p>
        </p:txBody>
      </p:sp>
    </p:spTree>
    <p:extLst>
      <p:ext uri="{BB962C8B-B14F-4D97-AF65-F5344CB8AC3E}">
        <p14:creationId xmlns:p14="http://schemas.microsoft.com/office/powerpoint/2010/main" val="615201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6D88D4-0323-B2AC-7893-06975FD1937F}"/>
              </a:ext>
            </a:extLst>
          </p:cNvPr>
          <p:cNvSpPr>
            <a:spLocks noGrp="1"/>
          </p:cNvSpPr>
          <p:nvPr>
            <p:ph type="dt" sz="half" idx="10"/>
          </p:nvPr>
        </p:nvSpPr>
        <p:spPr/>
        <p:txBody>
          <a:bodyPr/>
          <a:lstStyle/>
          <a:p>
            <a:fld id="{B885534A-49E0-4346-934C-C566FB0C0F74}" type="datetime1">
              <a:rPr lang="en-IN" smtClean="0"/>
              <a:t>17-10-2024</a:t>
            </a:fld>
            <a:endParaRPr lang="en-IN"/>
          </a:p>
        </p:txBody>
      </p:sp>
      <p:sp>
        <p:nvSpPr>
          <p:cNvPr id="3" name="Footer Placeholder 2">
            <a:extLst>
              <a:ext uri="{FF2B5EF4-FFF2-40B4-BE49-F238E27FC236}">
                <a16:creationId xmlns:a16="http://schemas.microsoft.com/office/drawing/2014/main" id="{C47F9CC0-9EAB-9A7E-0054-3DC06EAF04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8F1D5A3-2164-BCE9-8EB9-1DCCB33E7F74}"/>
              </a:ext>
            </a:extLst>
          </p:cNvPr>
          <p:cNvSpPr>
            <a:spLocks noGrp="1"/>
          </p:cNvSpPr>
          <p:nvPr>
            <p:ph type="sldNum" sz="quarter" idx="12"/>
          </p:nvPr>
        </p:nvSpPr>
        <p:spPr/>
        <p:txBody>
          <a:bodyPr/>
          <a:lstStyle/>
          <a:p>
            <a:fld id="{E4BF0759-454F-4561-A310-48EA7C71B28A}" type="slidenum">
              <a:rPr lang="en-IN" smtClean="0"/>
              <a:t>‹#›</a:t>
            </a:fld>
            <a:endParaRPr lang="en-IN"/>
          </a:p>
        </p:txBody>
      </p:sp>
    </p:spTree>
    <p:extLst>
      <p:ext uri="{BB962C8B-B14F-4D97-AF65-F5344CB8AC3E}">
        <p14:creationId xmlns:p14="http://schemas.microsoft.com/office/powerpoint/2010/main" val="215177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7C2CA-6EE1-5314-8EBB-F0886553A4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1AF8328-3009-660B-5C3F-AB528EE819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052A96-3E3A-2101-B99B-D0D64F6A9D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36B551-F5B8-B6F3-1628-86BCD7C6D503}"/>
              </a:ext>
            </a:extLst>
          </p:cNvPr>
          <p:cNvSpPr>
            <a:spLocks noGrp="1"/>
          </p:cNvSpPr>
          <p:nvPr>
            <p:ph type="dt" sz="half" idx="10"/>
          </p:nvPr>
        </p:nvSpPr>
        <p:spPr/>
        <p:txBody>
          <a:bodyPr/>
          <a:lstStyle/>
          <a:p>
            <a:fld id="{4BE596CA-95EA-4F9E-B749-60415E279F6C}" type="datetime1">
              <a:rPr lang="en-IN" smtClean="0"/>
              <a:t>17-10-2024</a:t>
            </a:fld>
            <a:endParaRPr lang="en-IN"/>
          </a:p>
        </p:txBody>
      </p:sp>
      <p:sp>
        <p:nvSpPr>
          <p:cNvPr id="6" name="Footer Placeholder 5">
            <a:extLst>
              <a:ext uri="{FF2B5EF4-FFF2-40B4-BE49-F238E27FC236}">
                <a16:creationId xmlns:a16="http://schemas.microsoft.com/office/drawing/2014/main" id="{9CC25951-33B9-1CAC-3F08-6DA59D3F43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06A7B8-BCA6-7B8B-2059-282F3166A141}"/>
              </a:ext>
            </a:extLst>
          </p:cNvPr>
          <p:cNvSpPr>
            <a:spLocks noGrp="1"/>
          </p:cNvSpPr>
          <p:nvPr>
            <p:ph type="sldNum" sz="quarter" idx="12"/>
          </p:nvPr>
        </p:nvSpPr>
        <p:spPr/>
        <p:txBody>
          <a:bodyPr/>
          <a:lstStyle/>
          <a:p>
            <a:fld id="{E4BF0759-454F-4561-A310-48EA7C71B28A}" type="slidenum">
              <a:rPr lang="en-IN" smtClean="0"/>
              <a:t>‹#›</a:t>
            </a:fld>
            <a:endParaRPr lang="en-IN"/>
          </a:p>
        </p:txBody>
      </p:sp>
    </p:spTree>
    <p:extLst>
      <p:ext uri="{BB962C8B-B14F-4D97-AF65-F5344CB8AC3E}">
        <p14:creationId xmlns:p14="http://schemas.microsoft.com/office/powerpoint/2010/main" val="3904155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DC8C5-10EB-97DA-78A6-5F2CB57A5C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2EC6DD-7497-2A57-FCB7-50D13516AA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688F71-4270-2DD8-0F89-187D935696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A19CD6-58C5-9335-76B3-D0A4448A8CDE}"/>
              </a:ext>
            </a:extLst>
          </p:cNvPr>
          <p:cNvSpPr>
            <a:spLocks noGrp="1"/>
          </p:cNvSpPr>
          <p:nvPr>
            <p:ph type="dt" sz="half" idx="10"/>
          </p:nvPr>
        </p:nvSpPr>
        <p:spPr/>
        <p:txBody>
          <a:bodyPr/>
          <a:lstStyle/>
          <a:p>
            <a:fld id="{6C53DAEA-A713-483A-B1F5-0D3E055AC538}" type="datetime1">
              <a:rPr lang="en-IN" smtClean="0"/>
              <a:t>17-10-2024</a:t>
            </a:fld>
            <a:endParaRPr lang="en-IN"/>
          </a:p>
        </p:txBody>
      </p:sp>
      <p:sp>
        <p:nvSpPr>
          <p:cNvPr id="6" name="Footer Placeholder 5">
            <a:extLst>
              <a:ext uri="{FF2B5EF4-FFF2-40B4-BE49-F238E27FC236}">
                <a16:creationId xmlns:a16="http://schemas.microsoft.com/office/drawing/2014/main" id="{267CDE1E-C789-E8EA-98DE-32C5DBAA9D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E4F306-1E74-B734-9039-47BB35059372}"/>
              </a:ext>
            </a:extLst>
          </p:cNvPr>
          <p:cNvSpPr>
            <a:spLocks noGrp="1"/>
          </p:cNvSpPr>
          <p:nvPr>
            <p:ph type="sldNum" sz="quarter" idx="12"/>
          </p:nvPr>
        </p:nvSpPr>
        <p:spPr/>
        <p:txBody>
          <a:bodyPr/>
          <a:lstStyle/>
          <a:p>
            <a:fld id="{E4BF0759-454F-4561-A310-48EA7C71B28A}" type="slidenum">
              <a:rPr lang="en-IN" smtClean="0"/>
              <a:t>‹#›</a:t>
            </a:fld>
            <a:endParaRPr lang="en-IN"/>
          </a:p>
        </p:txBody>
      </p:sp>
    </p:spTree>
    <p:extLst>
      <p:ext uri="{BB962C8B-B14F-4D97-AF65-F5344CB8AC3E}">
        <p14:creationId xmlns:p14="http://schemas.microsoft.com/office/powerpoint/2010/main" val="4006271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pexels.com/photo/power-lines-electricity-high-voltage-700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0"/>
            <a:lum/>
            <a:extLst>
              <a:ext uri="{837473B0-CC2E-450A-ABE3-18F120FF3D39}">
                <a1611:picAttrSrcUrl xmlns:a1611="http://schemas.microsoft.com/office/drawing/2016/11/main" r:id="rId14"/>
              </a:ext>
            </a:extLst>
          </a:blip>
          <a:srcRect/>
          <a:stretch>
            <a:fillRect t="-9000" r="52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5C053-BA70-E1C6-932D-302B74F755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734D6C-A4EA-A58D-D3FE-BE4A9532C5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1CFD21-D0EA-0634-EEFD-061F17A252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2A1103C-28C1-40E7-AC61-DA644529B6C5}" type="datetime1">
              <a:rPr lang="en-IN" smtClean="0"/>
              <a:t>17-10-2024</a:t>
            </a:fld>
            <a:endParaRPr lang="en-IN"/>
          </a:p>
        </p:txBody>
      </p:sp>
      <p:sp>
        <p:nvSpPr>
          <p:cNvPr id="5" name="Footer Placeholder 4">
            <a:extLst>
              <a:ext uri="{FF2B5EF4-FFF2-40B4-BE49-F238E27FC236}">
                <a16:creationId xmlns:a16="http://schemas.microsoft.com/office/drawing/2014/main" id="{242841EC-3620-96CF-5817-AF2A90012B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D2474F2-5644-E005-6267-D37174FD73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4BF0759-454F-4561-A310-48EA7C71B28A}" type="slidenum">
              <a:rPr lang="en-IN" smtClean="0"/>
              <a:t>‹#›</a:t>
            </a:fld>
            <a:endParaRPr lang="en-IN"/>
          </a:p>
        </p:txBody>
      </p:sp>
    </p:spTree>
    <p:extLst>
      <p:ext uri="{BB962C8B-B14F-4D97-AF65-F5344CB8AC3E}">
        <p14:creationId xmlns:p14="http://schemas.microsoft.com/office/powerpoint/2010/main" val="3711821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diagramLayout" Target="../diagrams/layout3.xml"/><Relationship Id="rId7" Type="http://schemas.openxmlformats.org/officeDocument/2006/relationships/image" Target="../media/image2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n unlit lightbulb with colourful background lights">
            <a:extLst>
              <a:ext uri="{FF2B5EF4-FFF2-40B4-BE49-F238E27FC236}">
                <a16:creationId xmlns:a16="http://schemas.microsoft.com/office/drawing/2014/main" id="{966221E7-EB55-5174-DB09-C457FB5E6284}"/>
              </a:ext>
            </a:extLst>
          </p:cNvPr>
          <p:cNvPicPr>
            <a:picLocks noChangeAspect="1"/>
          </p:cNvPicPr>
          <p:nvPr/>
        </p:nvPicPr>
        <p:blipFill>
          <a:blip r:embed="rId2"/>
          <a:srcRect t="15038" b="692"/>
          <a:stretch/>
        </p:blipFill>
        <p:spPr>
          <a:xfrm>
            <a:off x="-3047" y="10"/>
            <a:ext cx="12191999" cy="6857990"/>
          </a:xfrm>
          <a:prstGeom prst="rect">
            <a:avLst/>
          </a:prstGeom>
        </p:spPr>
      </p:pic>
      <p:sp>
        <p:nvSpPr>
          <p:cNvPr id="15" name="Rectangle 14">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C7D644-E2DD-4DB5-5BEC-B05CF9882129}"/>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dirty="0">
                <a:solidFill>
                  <a:srgbClr val="FFFFFF"/>
                </a:solidFill>
                <a:latin typeface="Calibri" panose="020F0502020204030204" pitchFamily="34" charset="0"/>
                <a:ea typeface="Calibri" panose="020F0502020204030204" pitchFamily="34" charset="0"/>
                <a:cs typeface="Calibri" panose="020F0502020204030204" pitchFamily="34" charset="0"/>
              </a:rPr>
              <a:t>Predicting Peak Electricity Usage to Reduce Energy Costs</a:t>
            </a:r>
            <a:endParaRPr lang="en-IN" sz="5200" dirty="0">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9CDD6902-7F90-735E-B16F-303D7F0BB4C9}"/>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IN" sz="2200" dirty="0">
                <a:solidFill>
                  <a:srgbClr val="FFFFFF"/>
                </a:solidFill>
                <a:latin typeface="Calibri" panose="020F0502020204030204" pitchFamily="34" charset="0"/>
                <a:ea typeface="Calibri" panose="020F0502020204030204" pitchFamily="34" charset="0"/>
                <a:cs typeface="Calibri" panose="020F0502020204030204" pitchFamily="34" charset="0"/>
              </a:rPr>
              <a:t>Aishwarya Sukumaran </a:t>
            </a:r>
          </a:p>
          <a:p>
            <a:r>
              <a:rPr lang="nl-NL" sz="2200" dirty="0">
                <a:solidFill>
                  <a:srgbClr val="FFFFFF"/>
                </a:solidFill>
                <a:latin typeface="Calibri" panose="020F0502020204030204" pitchFamily="34" charset="0"/>
                <a:ea typeface="Calibri" panose="020F0502020204030204" pitchFamily="34" charset="0"/>
                <a:cs typeface="Calibri" panose="020F0502020204030204" pitchFamily="34" charset="0"/>
              </a:rPr>
              <a:t>Student id: 22058088</a:t>
            </a:r>
          </a:p>
          <a:p>
            <a:r>
              <a:rPr lang="nl-NL" sz="2200" dirty="0">
                <a:solidFill>
                  <a:srgbClr val="FFFFFF"/>
                </a:solidFill>
                <a:latin typeface="Calibri" panose="020F0502020204030204" pitchFamily="34" charset="0"/>
                <a:ea typeface="Calibri" panose="020F0502020204030204" pitchFamily="34" charset="0"/>
                <a:cs typeface="Calibri" panose="020F0502020204030204" pitchFamily="34" charset="0"/>
              </a:rPr>
              <a:t>as23adl@herts.ac.uk</a:t>
            </a:r>
          </a:p>
          <a:p>
            <a:endParaRPr lang="en-IN" sz="2200" dirty="0">
              <a:solidFill>
                <a:srgbClr val="FFFFFF"/>
              </a:solidFill>
            </a:endParaRPr>
          </a:p>
        </p:txBody>
      </p:sp>
      <p:sp>
        <p:nvSpPr>
          <p:cNvPr id="4" name="Slide Number Placeholder 3">
            <a:extLst>
              <a:ext uri="{FF2B5EF4-FFF2-40B4-BE49-F238E27FC236}">
                <a16:creationId xmlns:a16="http://schemas.microsoft.com/office/drawing/2014/main" id="{EE2221CA-075D-61E4-ABB4-D7F1A89B5853}"/>
              </a:ext>
            </a:extLst>
          </p:cNvPr>
          <p:cNvSpPr>
            <a:spLocks noGrp="1"/>
          </p:cNvSpPr>
          <p:nvPr>
            <p:ph type="sldNum" sz="quarter" idx="12"/>
          </p:nvPr>
        </p:nvSpPr>
        <p:spPr>
          <a:xfrm>
            <a:off x="8610600" y="6356350"/>
            <a:ext cx="2743200" cy="365125"/>
          </a:xfrm>
        </p:spPr>
        <p:txBody>
          <a:bodyPr>
            <a:normAutofit/>
          </a:bodyPr>
          <a:lstStyle/>
          <a:p>
            <a:pPr>
              <a:spcAft>
                <a:spcPts val="600"/>
              </a:spcAft>
            </a:pPr>
            <a:fld id="{E4BF0759-454F-4561-A310-48EA7C71B28A}" type="slidenum">
              <a:rPr lang="en-IN">
                <a:solidFill>
                  <a:srgbClr val="FFFFFF"/>
                </a:solidFill>
              </a:rPr>
              <a:pPr>
                <a:spcAft>
                  <a:spcPts val="600"/>
                </a:spcAft>
              </a:pPr>
              <a:t>1</a:t>
            </a:fld>
            <a:endParaRPr lang="en-IN">
              <a:solidFill>
                <a:srgbClr val="FFFFFF"/>
              </a:solidFill>
            </a:endParaRPr>
          </a:p>
        </p:txBody>
      </p:sp>
    </p:spTree>
    <p:extLst>
      <p:ext uri="{BB962C8B-B14F-4D97-AF65-F5344CB8AC3E}">
        <p14:creationId xmlns:p14="http://schemas.microsoft.com/office/powerpoint/2010/main" val="1009558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96C2F5-17DB-B0F2-3694-CFD8D2E20A17}"/>
              </a:ext>
            </a:extLst>
          </p:cNvPr>
          <p:cNvSpPr>
            <a:spLocks noGrp="1"/>
          </p:cNvSpPr>
          <p:nvPr>
            <p:ph type="title"/>
          </p:nvPr>
        </p:nvSpPr>
        <p:spPr>
          <a:xfrm>
            <a:off x="640080" y="329184"/>
            <a:ext cx="6786762" cy="1933212"/>
          </a:xfrm>
        </p:spPr>
        <p:txBody>
          <a:bodyPr anchor="b">
            <a:normAutofit/>
          </a:bodyPr>
          <a:lstStyle/>
          <a:p>
            <a:r>
              <a:rPr lang="en-IN" sz="5400" b="1" dirty="0">
                <a:latin typeface="Calibri" panose="020F0502020204030204" pitchFamily="34" charset="0"/>
                <a:ea typeface="Calibri" panose="020F0502020204030204" pitchFamily="34" charset="0"/>
                <a:cs typeface="Calibri" panose="020F0502020204030204" pitchFamily="34" charset="0"/>
              </a:rPr>
              <a:t>Why Predict Electricity Usage?</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 name="Rectangle 2">
            <a:extLst>
              <a:ext uri="{FF2B5EF4-FFF2-40B4-BE49-F238E27FC236}">
                <a16:creationId xmlns:a16="http://schemas.microsoft.com/office/drawing/2014/main" id="{7239FBA0-B050-D1D8-CE61-1CB24C28B846}"/>
              </a:ext>
            </a:extLst>
          </p:cNvPr>
          <p:cNvSpPr>
            <a:spLocks noGrp="1" noChangeArrowheads="1"/>
          </p:cNvSpPr>
          <p:nvPr>
            <p:ph idx="1"/>
          </p:nvPr>
        </p:nvSpPr>
        <p:spPr bwMode="auto">
          <a:xfrm>
            <a:off x="580715" y="2569464"/>
            <a:ext cx="6696385" cy="38313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92500" lnSpcReduction="20000"/>
          </a:bodyPr>
          <a:lstStyle/>
          <a:p>
            <a:pPr marR="0" lvl="0" algn="just" defTabSz="914400" rtl="0" eaLnBrk="0" fontAlgn="base" latinLnBrk="0" hangingPunct="0">
              <a:spcBef>
                <a:spcPct val="0"/>
              </a:spcBef>
              <a:spcAft>
                <a:spcPts val="600"/>
              </a:spcAft>
              <a:buClrTx/>
              <a:buSzTx/>
              <a:buFont typeface="+mj-lt"/>
              <a:buAutoNum type="arabicPeriod"/>
              <a:tabLst/>
            </a:pPr>
            <a:r>
              <a:rPr kumimoji="0" lang="en-US" altLang="en-US" sz="16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Electricity prices fluctuate</a:t>
            </a:r>
            <a:r>
              <a:rPr kumimoji="0" lang="en-US" altLang="en-US" sz="16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Costs are significantly higher during peak hours, typically in the evening.</a:t>
            </a:r>
          </a:p>
          <a:p>
            <a:pPr marR="0" lvl="0" algn="just" defTabSz="914400" rtl="0" eaLnBrk="0" fontAlgn="base" latinLnBrk="0" hangingPunct="0">
              <a:spcBef>
                <a:spcPct val="0"/>
              </a:spcBef>
              <a:spcAft>
                <a:spcPts val="600"/>
              </a:spcAft>
              <a:buClrTx/>
              <a:buSzTx/>
              <a:buFont typeface="+mj-lt"/>
              <a:buAutoNum type="arabicPeriod"/>
              <a:tabLst/>
            </a:pPr>
            <a:r>
              <a:rPr kumimoji="0" lang="en-US" altLang="en-US" sz="16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Understanding peak times</a:t>
            </a:r>
            <a:r>
              <a:rPr kumimoji="0" lang="en-US" altLang="en-US" sz="16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Many households use more energy during </a:t>
            </a:r>
            <a:r>
              <a:rPr lang="en-US" altLang="en-US" sz="1600" dirty="0">
                <a:latin typeface="Calibri" panose="020F0502020204030204" pitchFamily="34" charset="0"/>
                <a:ea typeface="Calibri" panose="020F0502020204030204" pitchFamily="34" charset="0"/>
                <a:cs typeface="Calibri" panose="020F0502020204030204" pitchFamily="34" charset="0"/>
              </a:rPr>
              <a:t>peak</a:t>
            </a:r>
            <a:r>
              <a:rPr kumimoji="0" lang="en-US" altLang="en-US" sz="16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hours, leading to higher bills.</a:t>
            </a:r>
          </a:p>
          <a:p>
            <a:pPr marR="0" lvl="0" algn="just" defTabSz="914400" rtl="0" eaLnBrk="0" fontAlgn="base" latinLnBrk="0" hangingPunct="0">
              <a:spcBef>
                <a:spcPct val="0"/>
              </a:spcBef>
              <a:spcAft>
                <a:spcPts val="600"/>
              </a:spcAft>
              <a:buClrTx/>
              <a:buSzTx/>
              <a:buFont typeface="+mj-lt"/>
              <a:buAutoNum type="arabicPeriod"/>
              <a:tabLst/>
            </a:pPr>
            <a:r>
              <a:rPr kumimoji="0" lang="en-US" altLang="en-US" sz="16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Predicting usage</a:t>
            </a:r>
            <a:r>
              <a:rPr kumimoji="0" lang="en-US" altLang="en-US" sz="16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By analyzing data, we can identify when peak usage occurs.</a:t>
            </a:r>
          </a:p>
          <a:p>
            <a:pPr marR="0" lvl="0" algn="just" defTabSz="914400" rtl="0" eaLnBrk="0" fontAlgn="base" latinLnBrk="0" hangingPunct="0">
              <a:spcBef>
                <a:spcPct val="0"/>
              </a:spcBef>
              <a:spcAft>
                <a:spcPts val="600"/>
              </a:spcAft>
              <a:buClrTx/>
              <a:buSzTx/>
              <a:buFont typeface="+mj-lt"/>
              <a:buAutoNum type="arabicPeriod"/>
              <a:tabLst/>
            </a:pPr>
            <a:r>
              <a:rPr kumimoji="0" lang="en-US" altLang="en-US" sz="16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Shifting energy-intensive tasks</a:t>
            </a:r>
            <a:r>
              <a:rPr kumimoji="0" lang="en-US" altLang="en-US" sz="16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Activities like laundry, dishwashing, and heating can be scheduled during off-peak hours (e.g., late night or early morning).</a:t>
            </a:r>
          </a:p>
          <a:p>
            <a:pPr marR="0" lvl="0" algn="just" defTabSz="914400" rtl="0" eaLnBrk="0" fontAlgn="base" latinLnBrk="0" hangingPunct="0">
              <a:spcBef>
                <a:spcPct val="0"/>
              </a:spcBef>
              <a:spcAft>
                <a:spcPts val="600"/>
              </a:spcAft>
              <a:buClrTx/>
              <a:buSzTx/>
              <a:buFont typeface="+mj-lt"/>
              <a:buAutoNum type="arabicPeriod"/>
              <a:tabLst/>
            </a:pPr>
            <a:r>
              <a:rPr kumimoji="0" lang="en-US" altLang="en-US" sz="16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Benefits of optimization</a:t>
            </a:r>
            <a:r>
              <a:rPr kumimoji="0" lang="en-US" altLang="en-US" sz="16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a:t>
            </a:r>
          </a:p>
          <a:p>
            <a:pPr lvl="1" algn="just" eaLnBrk="0" fontAlgn="base" hangingPunct="0">
              <a:spcBef>
                <a:spcPct val="0"/>
              </a:spcBef>
              <a:spcAft>
                <a:spcPts val="600"/>
              </a:spcAft>
            </a:pPr>
            <a:r>
              <a:rPr kumimoji="0" lang="en-US" altLang="en-US" sz="16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Cost savings</a:t>
            </a:r>
            <a:r>
              <a:rPr kumimoji="0" lang="en-US" altLang="en-US" sz="16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Reducing usage during peak hours can lead to lower electricity bills.</a:t>
            </a:r>
          </a:p>
          <a:p>
            <a:pPr lvl="1" algn="just" eaLnBrk="0" fontAlgn="base" hangingPunct="0">
              <a:spcBef>
                <a:spcPct val="0"/>
              </a:spcBef>
              <a:spcAft>
                <a:spcPts val="600"/>
              </a:spcAft>
            </a:pPr>
            <a:r>
              <a:rPr kumimoji="0" lang="en-US" altLang="en-US" sz="16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Energy efficiency</a:t>
            </a:r>
            <a:r>
              <a:rPr kumimoji="0" lang="en-US" altLang="en-US" sz="16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Helps in balancing demand and encourages sustainable energy consumption.</a:t>
            </a:r>
          </a:p>
          <a:p>
            <a:pPr marL="0" indent="0" eaLnBrk="0" fontAlgn="base" hangingPunct="0">
              <a:spcBef>
                <a:spcPct val="0"/>
              </a:spcBef>
              <a:spcAft>
                <a:spcPts val="600"/>
              </a:spcAft>
              <a:buNone/>
            </a:pPr>
            <a:r>
              <a:rPr lang="en-US" sz="1600" b="1" dirty="0">
                <a:latin typeface="Calibri" panose="020F0502020204030204" pitchFamily="34" charset="0"/>
                <a:ea typeface="Calibri" panose="020F0502020204030204" pitchFamily="34" charset="0"/>
                <a:cs typeface="Calibri" panose="020F0502020204030204" pitchFamily="34" charset="0"/>
              </a:rPr>
              <a:t>Project Goal:</a:t>
            </a:r>
          </a:p>
          <a:p>
            <a:pPr marL="0" indent="0" algn="just" eaLnBrk="0" fontAlgn="base" hangingPunct="0">
              <a:spcBef>
                <a:spcPct val="0"/>
              </a:spcBef>
              <a:spcAft>
                <a:spcPts val="600"/>
              </a:spcAft>
              <a:buNone/>
            </a:pPr>
            <a:r>
              <a:rPr lang="en-US" sz="1600" dirty="0">
                <a:latin typeface="Calibri" panose="020F0502020204030204" pitchFamily="34" charset="0"/>
                <a:ea typeface="Calibri" panose="020F0502020204030204" pitchFamily="34" charset="0"/>
                <a:cs typeface="Calibri" panose="020F0502020204030204" pitchFamily="34" charset="0"/>
              </a:rPr>
              <a:t>To predict peak electricity usage periods in households using machine learning models, specifically Linear Regression and Random Forest Regression, based on historical electricity consumption data. By identifying these peak times, the project aims to help households adjust high-energy activities to off-peak hours, promoting cost savings and sustainable energy consumption across weekly, monthly, and yearly intervals.</a:t>
            </a:r>
            <a:endParaRPr lang="en-US" altLang="en-US" sz="1600" dirty="0">
              <a:latin typeface="Calibri" panose="020F0502020204030204" pitchFamily="34" charset="0"/>
              <a:ea typeface="Calibri" panose="020F0502020204030204" pitchFamily="34" charset="0"/>
              <a:cs typeface="Calibri" panose="020F050202020403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500" b="0" i="0" u="none" strike="noStrike" cap="none" normalizeH="0" baseline="0" dirty="0">
              <a:ln>
                <a:noFill/>
              </a:ln>
              <a:effectLst/>
              <a:latin typeface="Arial" panose="020B0604020202020204" pitchFamily="34" charset="0"/>
            </a:endParaRPr>
          </a:p>
        </p:txBody>
      </p:sp>
      <p:pic>
        <p:nvPicPr>
          <p:cNvPr id="4" name="Picture 3" descr="daily_pattern_chart.png"/>
          <p:cNvPicPr>
            <a:picLocks noChangeAspect="1"/>
          </p:cNvPicPr>
          <p:nvPr/>
        </p:nvPicPr>
        <p:blipFill>
          <a:blip r:embed="rId2"/>
          <a:stretch>
            <a:fillRect/>
          </a:stretch>
        </p:blipFill>
        <p:spPr>
          <a:xfrm>
            <a:off x="7534656" y="824404"/>
            <a:ext cx="4343400" cy="2779237"/>
          </a:xfrm>
          <a:prstGeom prst="rect">
            <a:avLst/>
          </a:prstGeom>
          <a:ln>
            <a:solidFill>
              <a:schemeClr val="accent1">
                <a:shade val="15000"/>
              </a:schemeClr>
            </a:solidFill>
          </a:ln>
        </p:spPr>
      </p:pic>
      <p:pic>
        <p:nvPicPr>
          <p:cNvPr id="3" name="Picture 2" descr="seasonal_pattern_chart.png">
            <a:extLst>
              <a:ext uri="{FF2B5EF4-FFF2-40B4-BE49-F238E27FC236}">
                <a16:creationId xmlns:a16="http://schemas.microsoft.com/office/drawing/2014/main" id="{62B730A0-E00D-0C20-8121-1181464C0A68}"/>
              </a:ext>
            </a:extLst>
          </p:cNvPr>
          <p:cNvPicPr>
            <a:picLocks noChangeAspect="1"/>
          </p:cNvPicPr>
          <p:nvPr/>
        </p:nvPicPr>
        <p:blipFill>
          <a:blip r:embed="rId3"/>
          <a:stretch>
            <a:fillRect/>
          </a:stretch>
        </p:blipFill>
        <p:spPr>
          <a:xfrm>
            <a:off x="7534656" y="3688134"/>
            <a:ext cx="4388639" cy="2531691"/>
          </a:xfrm>
          <a:prstGeom prst="rect">
            <a:avLst/>
          </a:prstGeom>
          <a:ln>
            <a:solidFill>
              <a:schemeClr val="accent1">
                <a:shade val="15000"/>
              </a:schemeClr>
            </a:solidFill>
          </a:ln>
        </p:spPr>
      </p:pic>
      <p:sp>
        <p:nvSpPr>
          <p:cNvPr id="6" name="Slide Number Placeholder 5">
            <a:extLst>
              <a:ext uri="{FF2B5EF4-FFF2-40B4-BE49-F238E27FC236}">
                <a16:creationId xmlns:a16="http://schemas.microsoft.com/office/drawing/2014/main" id="{B070F720-EF1E-8734-63A4-14D96973499F}"/>
              </a:ext>
            </a:extLst>
          </p:cNvPr>
          <p:cNvSpPr>
            <a:spLocks noGrp="1"/>
          </p:cNvSpPr>
          <p:nvPr>
            <p:ph type="sldNum" sz="quarter" idx="12"/>
          </p:nvPr>
        </p:nvSpPr>
        <p:spPr>
          <a:xfrm>
            <a:off x="8610600" y="6356350"/>
            <a:ext cx="2743200" cy="365125"/>
          </a:xfrm>
        </p:spPr>
        <p:txBody>
          <a:bodyPr>
            <a:normAutofit/>
          </a:bodyPr>
          <a:lstStyle/>
          <a:p>
            <a:pPr>
              <a:spcAft>
                <a:spcPts val="600"/>
              </a:spcAft>
            </a:pPr>
            <a:fld id="{E4BF0759-454F-4561-A310-48EA7C71B28A}" type="slidenum">
              <a:rPr lang="en-IN" smtClean="0"/>
              <a:pPr>
                <a:spcAft>
                  <a:spcPts val="600"/>
                </a:spcAft>
              </a:pPr>
              <a:t>2</a:t>
            </a:fld>
            <a:endParaRPr lang="en-IN"/>
          </a:p>
        </p:txBody>
      </p:sp>
      <p:sp>
        <p:nvSpPr>
          <p:cNvPr id="7" name="AutoShape 4" descr="A pie chart visualizing daily electricity consumption in percentages, divided into different times of day such as morning (6 AM - 12 PM), afternoon (12 PM - 6 PM), evening (6 PM - 12 AM), and night (12 AM - 6 AM). The largest portion represents the evening period with peak consumption, while smaller portions represent off-peak times like early morning and late night. Icons of household appliances like air conditioners, washing machines, and lights are placed near the evening section to highlight peak energy usage.">
            <a:extLst>
              <a:ext uri="{FF2B5EF4-FFF2-40B4-BE49-F238E27FC236}">
                <a16:creationId xmlns:a16="http://schemas.microsoft.com/office/drawing/2014/main" id="{956F6E38-2BF0-4B55-8F69-D3203F07C11E}"/>
              </a:ext>
            </a:extLst>
          </p:cNvPr>
          <p:cNvSpPr>
            <a:spLocks noChangeAspect="1" noChangeArrowheads="1"/>
          </p:cNvSpPr>
          <p:nvPr/>
        </p:nvSpPr>
        <p:spPr bwMode="auto">
          <a:xfrm>
            <a:off x="5943600" y="3276600"/>
            <a:ext cx="4745620" cy="474562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335668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extLst>
              <a:ext uri="{96DAC541-7B7A-43D3-8B79-37D633B846F1}">
                <asvg:svgBlip xmlns:asvg="http://schemas.microsoft.com/office/drawing/2016/SVG/main" r:embed="rId3"/>
              </a:ext>
            </a:extLst>
          </a:blip>
          <a:srcRect/>
          <a:stretch>
            <a:fillRect t="-9000" b="-1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6058-61CC-84F1-2BD8-BF68092E3B2A}"/>
              </a:ext>
            </a:extLst>
          </p:cNvPr>
          <p:cNvSpPr>
            <a:spLocks noGrp="1"/>
          </p:cNvSpPr>
          <p:nvPr>
            <p:ph type="title"/>
          </p:nvPr>
        </p:nvSpPr>
        <p:spPr>
          <a:xfrm>
            <a:off x="838200" y="365125"/>
            <a:ext cx="10515600" cy="1161201"/>
          </a:xfrm>
        </p:spPr>
        <p:txBody>
          <a:bodyPr>
            <a:normAutofit/>
          </a:bodyPr>
          <a:lstStyle/>
          <a:p>
            <a:pPr algn="ctr"/>
            <a:r>
              <a:rPr lang="en-IN" sz="5400" b="1" dirty="0">
                <a:latin typeface="Calibri" panose="020F0502020204030204" pitchFamily="34" charset="0"/>
                <a:ea typeface="Calibri" panose="020F0502020204030204" pitchFamily="34" charset="0"/>
                <a:cs typeface="Calibri" panose="020F0502020204030204" pitchFamily="34" charset="0"/>
              </a:rPr>
              <a:t>Research Question</a:t>
            </a:r>
          </a:p>
        </p:txBody>
      </p:sp>
      <p:sp>
        <p:nvSpPr>
          <p:cNvPr id="3" name="Content Placeholder 2">
            <a:extLst>
              <a:ext uri="{FF2B5EF4-FFF2-40B4-BE49-F238E27FC236}">
                <a16:creationId xmlns:a16="http://schemas.microsoft.com/office/drawing/2014/main" id="{8354F7C0-2198-CC1B-D800-716DA57B3DF6}"/>
              </a:ext>
            </a:extLst>
          </p:cNvPr>
          <p:cNvSpPr>
            <a:spLocks noGrp="1"/>
          </p:cNvSpPr>
          <p:nvPr>
            <p:ph idx="1"/>
          </p:nvPr>
        </p:nvSpPr>
        <p:spPr>
          <a:xfrm>
            <a:off x="838200" y="1488558"/>
            <a:ext cx="10515600" cy="4688405"/>
          </a:xfrm>
        </p:spPr>
        <p:txBody>
          <a:bodyPr>
            <a:normAutofit/>
          </a:bodyPr>
          <a:lstStyle/>
          <a:p>
            <a:pPr marL="0" indent="0" algn="ctr">
              <a:buNone/>
            </a:pPr>
            <a:endParaRPr lang="en-US" sz="1400" b="1" dirty="0">
              <a:latin typeface="Calibi"/>
            </a:endParaRPr>
          </a:p>
          <a:p>
            <a:pPr marL="0" indent="0" algn="ctr">
              <a:buNone/>
            </a:pPr>
            <a:r>
              <a:rPr lang="en-US" sz="1600" b="1" dirty="0">
                <a:latin typeface="Calibi"/>
              </a:rPr>
              <a:t>How can machine learning algorithms be effectively utilized to predict peak electricity usage in households based on historical data, and what strategies can be developed to optimize energy consumption during high usage periods?</a:t>
            </a:r>
            <a:endParaRPr lang="en-US" sz="1600" dirty="0">
              <a:latin typeface="Calibi"/>
            </a:endParaRPr>
          </a:p>
          <a:p>
            <a:endParaRPr lang="en-IN" dirty="0"/>
          </a:p>
        </p:txBody>
      </p:sp>
      <p:sp>
        <p:nvSpPr>
          <p:cNvPr id="4" name="Slide Number Placeholder 3">
            <a:extLst>
              <a:ext uri="{FF2B5EF4-FFF2-40B4-BE49-F238E27FC236}">
                <a16:creationId xmlns:a16="http://schemas.microsoft.com/office/drawing/2014/main" id="{295C87F2-AA31-32E3-B92A-0015BBF7A139}"/>
              </a:ext>
            </a:extLst>
          </p:cNvPr>
          <p:cNvSpPr>
            <a:spLocks noGrp="1"/>
          </p:cNvSpPr>
          <p:nvPr>
            <p:ph type="sldNum" sz="quarter" idx="12"/>
          </p:nvPr>
        </p:nvSpPr>
        <p:spPr/>
        <p:txBody>
          <a:bodyPr/>
          <a:lstStyle/>
          <a:p>
            <a:fld id="{E4BF0759-454F-4561-A310-48EA7C71B28A}" type="slidenum">
              <a:rPr lang="en-IN" smtClean="0"/>
              <a:t>3</a:t>
            </a:fld>
            <a:endParaRPr lang="en-IN"/>
          </a:p>
        </p:txBody>
      </p:sp>
      <p:sp>
        <p:nvSpPr>
          <p:cNvPr id="5" name="Rectangle 4">
            <a:extLst>
              <a:ext uri="{FF2B5EF4-FFF2-40B4-BE49-F238E27FC236}">
                <a16:creationId xmlns:a16="http://schemas.microsoft.com/office/drawing/2014/main" id="{563EAD46-90D5-760B-93AD-2091C55DB866}"/>
              </a:ext>
            </a:extLst>
          </p:cNvPr>
          <p:cNvSpPr/>
          <p:nvPr/>
        </p:nvSpPr>
        <p:spPr>
          <a:xfrm>
            <a:off x="757990" y="3737344"/>
            <a:ext cx="5534526" cy="23856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b="1" dirty="0">
                <a:solidFill>
                  <a:schemeClr val="bg1"/>
                </a:solidFill>
                <a:latin typeface="Calibi"/>
              </a:rPr>
              <a:t>Predicting Peak Usage</a:t>
            </a:r>
            <a:r>
              <a:rPr lang="en-US" sz="1600" dirty="0">
                <a:solidFill>
                  <a:schemeClr val="bg1"/>
                </a:solidFill>
                <a:latin typeface="Calibi"/>
              </a:rPr>
              <a:t>:</a:t>
            </a:r>
          </a:p>
          <a:p>
            <a:pPr marL="171450" indent="-171450" algn="just">
              <a:buFont typeface="Arial" panose="020B0604020202020204" pitchFamily="34" charset="0"/>
              <a:buChar char="•"/>
            </a:pPr>
            <a:endParaRPr lang="en-US" sz="1600" dirty="0">
              <a:solidFill>
                <a:schemeClr val="bg1"/>
              </a:solidFill>
              <a:latin typeface="Calibi"/>
            </a:endParaRPr>
          </a:p>
          <a:p>
            <a:pPr marL="742950" lvl="1" indent="-285750" algn="just">
              <a:buFont typeface="Arial" panose="020B0604020202020204" pitchFamily="34" charset="0"/>
              <a:buChar char="•"/>
            </a:pPr>
            <a:r>
              <a:rPr lang="en-US" sz="1600" dirty="0">
                <a:solidFill>
                  <a:schemeClr val="bg1"/>
                </a:solidFill>
                <a:latin typeface="Calibi"/>
              </a:rPr>
              <a:t>Investigate how historical electricity consumption data can be analyzed using machine learning techniques.</a:t>
            </a:r>
          </a:p>
          <a:p>
            <a:pPr marL="742950" lvl="1" indent="-285750" algn="just">
              <a:buFont typeface="Arial" panose="020B0604020202020204" pitchFamily="34" charset="0"/>
              <a:buChar char="•"/>
            </a:pPr>
            <a:r>
              <a:rPr lang="en-US" sz="1600" dirty="0">
                <a:solidFill>
                  <a:schemeClr val="bg1"/>
                </a:solidFill>
                <a:latin typeface="Calibi"/>
              </a:rPr>
              <a:t>Determine specific algorithms that can accurately identify peak usage times based on patterns in the data.</a:t>
            </a:r>
          </a:p>
          <a:p>
            <a:pPr algn="ctr"/>
            <a:endParaRPr lang="en-IN" dirty="0"/>
          </a:p>
        </p:txBody>
      </p:sp>
      <p:sp>
        <p:nvSpPr>
          <p:cNvPr id="6" name="Rectangle 5">
            <a:extLst>
              <a:ext uri="{FF2B5EF4-FFF2-40B4-BE49-F238E27FC236}">
                <a16:creationId xmlns:a16="http://schemas.microsoft.com/office/drawing/2014/main" id="{028A0692-084E-28F8-689C-3FD3DA21EF76}"/>
              </a:ext>
            </a:extLst>
          </p:cNvPr>
          <p:cNvSpPr/>
          <p:nvPr/>
        </p:nvSpPr>
        <p:spPr>
          <a:xfrm>
            <a:off x="6545179" y="3737344"/>
            <a:ext cx="4999121" cy="233357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b="1" dirty="0">
                <a:latin typeface="Calibi"/>
              </a:rPr>
              <a:t>Optimizing Energy Consumption</a:t>
            </a:r>
            <a:r>
              <a:rPr lang="en-US" sz="1600" dirty="0">
                <a:latin typeface="Calibi"/>
              </a:rPr>
              <a:t>:</a:t>
            </a:r>
          </a:p>
          <a:p>
            <a:pPr algn="just"/>
            <a:endParaRPr lang="en-US" sz="1600" dirty="0">
              <a:latin typeface="Calibi"/>
            </a:endParaRPr>
          </a:p>
          <a:p>
            <a:pPr marL="742950" lvl="1" indent="-285750" algn="just">
              <a:buFont typeface="Arial" panose="020B0604020202020204" pitchFamily="34" charset="0"/>
              <a:buChar char="•"/>
            </a:pPr>
            <a:r>
              <a:rPr lang="en-US" sz="1600" dirty="0">
                <a:latin typeface="Calibi"/>
              </a:rPr>
              <a:t>Explore practical strategies for households to reduce energy usage during identified peak times.</a:t>
            </a:r>
          </a:p>
          <a:p>
            <a:pPr marL="742950" lvl="1" indent="-285750" algn="just">
              <a:buFont typeface="Arial" panose="020B0604020202020204" pitchFamily="34" charset="0"/>
              <a:buChar char="•"/>
            </a:pPr>
            <a:r>
              <a:rPr lang="en-US" sz="1600" dirty="0">
                <a:latin typeface="Calibi"/>
              </a:rPr>
              <a:t>Suggest actionable recommendations for shifting energy-intensive tasks to off-peak hours, ultimately leading to cost savings.</a:t>
            </a:r>
          </a:p>
        </p:txBody>
      </p:sp>
      <p:cxnSp>
        <p:nvCxnSpPr>
          <p:cNvPr id="8" name="Straight Arrow Connector 7">
            <a:extLst>
              <a:ext uri="{FF2B5EF4-FFF2-40B4-BE49-F238E27FC236}">
                <a16:creationId xmlns:a16="http://schemas.microsoft.com/office/drawing/2014/main" id="{6B9E3D56-1B89-6775-56A2-F12D69EA0653}"/>
              </a:ext>
            </a:extLst>
          </p:cNvPr>
          <p:cNvCxnSpPr>
            <a:cxnSpLocks/>
            <a:endCxn id="6" idx="0"/>
          </p:cNvCxnSpPr>
          <p:nvPr/>
        </p:nvCxnSpPr>
        <p:spPr>
          <a:xfrm>
            <a:off x="6150935" y="2333847"/>
            <a:ext cx="2893805" cy="14034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C17005A7-DA93-0637-402F-D15CB544931C}"/>
              </a:ext>
            </a:extLst>
          </p:cNvPr>
          <p:cNvCxnSpPr>
            <a:cxnSpLocks/>
          </p:cNvCxnSpPr>
          <p:nvPr/>
        </p:nvCxnSpPr>
        <p:spPr>
          <a:xfrm flipH="1">
            <a:off x="3580959" y="2333847"/>
            <a:ext cx="2569976" cy="14034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78671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0" name="Rectangle 119">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120">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02F1837E-D939-8228-B7BC-E630C0FF2295}"/>
              </a:ext>
            </a:extLst>
          </p:cNvPr>
          <p:cNvSpPr>
            <a:spLocks noGrp="1"/>
          </p:cNvSpPr>
          <p:nvPr>
            <p:ph type="title"/>
          </p:nvPr>
        </p:nvSpPr>
        <p:spPr>
          <a:xfrm>
            <a:off x="2040135" y="0"/>
            <a:ext cx="7741540" cy="1086593"/>
          </a:xfrm>
        </p:spPr>
        <p:txBody>
          <a:bodyPr>
            <a:normAutofit/>
          </a:bodyPr>
          <a:lstStyle/>
          <a:p>
            <a:pPr algn="ctr"/>
            <a:r>
              <a:rPr lang="en-IN" sz="5400" b="1" dirty="0">
                <a:latin typeface="Calibri" panose="020F0502020204030204" pitchFamily="34" charset="0"/>
                <a:ea typeface="Calibri" panose="020F0502020204030204" pitchFamily="34" charset="0"/>
                <a:cs typeface="Calibri" panose="020F0502020204030204" pitchFamily="34" charset="0"/>
              </a:rPr>
              <a:t>Dataset Overview</a:t>
            </a:r>
          </a:p>
        </p:txBody>
      </p:sp>
      <p:pic>
        <p:nvPicPr>
          <p:cNvPr id="6" name="Picture 5">
            <a:extLst>
              <a:ext uri="{FF2B5EF4-FFF2-40B4-BE49-F238E27FC236}">
                <a16:creationId xmlns:a16="http://schemas.microsoft.com/office/drawing/2014/main" id="{65976F58-AA7E-476F-46C5-9286C2CF847D}"/>
              </a:ext>
            </a:extLst>
          </p:cNvPr>
          <p:cNvPicPr>
            <a:picLocks noChangeAspect="1"/>
          </p:cNvPicPr>
          <p:nvPr/>
        </p:nvPicPr>
        <p:blipFill>
          <a:blip r:embed="rId2"/>
          <a:stretch>
            <a:fillRect/>
          </a:stretch>
        </p:blipFill>
        <p:spPr>
          <a:xfrm>
            <a:off x="5813404" y="1191126"/>
            <a:ext cx="6112529" cy="2237874"/>
          </a:xfrm>
          <a:prstGeom prst="rect">
            <a:avLst/>
          </a:prstGeom>
        </p:spPr>
      </p:pic>
      <p:pic>
        <p:nvPicPr>
          <p:cNvPr id="7" name="Picture 6">
            <a:extLst>
              <a:ext uri="{FF2B5EF4-FFF2-40B4-BE49-F238E27FC236}">
                <a16:creationId xmlns:a16="http://schemas.microsoft.com/office/drawing/2014/main" id="{8AB3C3A8-32FF-77F5-510D-5976B24AEABD}"/>
              </a:ext>
            </a:extLst>
          </p:cNvPr>
          <p:cNvPicPr>
            <a:picLocks noChangeAspect="1"/>
          </p:cNvPicPr>
          <p:nvPr/>
        </p:nvPicPr>
        <p:blipFill>
          <a:blip r:embed="rId3"/>
          <a:stretch>
            <a:fillRect/>
          </a:stretch>
        </p:blipFill>
        <p:spPr>
          <a:xfrm>
            <a:off x="6691790" y="3641029"/>
            <a:ext cx="5089085" cy="3018907"/>
          </a:xfrm>
          <a:prstGeom prst="rect">
            <a:avLst/>
          </a:prstGeom>
          <a:ln>
            <a:solidFill>
              <a:schemeClr val="accent1">
                <a:shade val="15000"/>
              </a:schemeClr>
            </a:solidFill>
          </a:ln>
        </p:spPr>
      </p:pic>
      <p:sp>
        <p:nvSpPr>
          <p:cNvPr id="4" name="Slide Number Placeholder 3">
            <a:extLst>
              <a:ext uri="{FF2B5EF4-FFF2-40B4-BE49-F238E27FC236}">
                <a16:creationId xmlns:a16="http://schemas.microsoft.com/office/drawing/2014/main" id="{FDB6141F-E754-CE08-497E-F5E1A402C328}"/>
              </a:ext>
            </a:extLst>
          </p:cNvPr>
          <p:cNvSpPr>
            <a:spLocks noGrp="1"/>
          </p:cNvSpPr>
          <p:nvPr>
            <p:ph type="sldNum" sz="quarter" idx="12"/>
          </p:nvPr>
        </p:nvSpPr>
        <p:spPr>
          <a:xfrm>
            <a:off x="8610600" y="6356350"/>
            <a:ext cx="2743200" cy="365125"/>
          </a:xfrm>
        </p:spPr>
        <p:txBody>
          <a:bodyPr>
            <a:normAutofit/>
          </a:bodyPr>
          <a:lstStyle/>
          <a:p>
            <a:pPr>
              <a:spcAft>
                <a:spcPts val="600"/>
              </a:spcAft>
            </a:pPr>
            <a:fld id="{E4BF0759-454F-4561-A310-48EA7C71B28A}" type="slidenum">
              <a:rPr lang="en-IN" smtClean="0"/>
              <a:pPr>
                <a:spcAft>
                  <a:spcPts val="600"/>
                </a:spcAft>
              </a:pPr>
              <a:t>4</a:t>
            </a:fld>
            <a:endParaRPr lang="en-IN"/>
          </a:p>
        </p:txBody>
      </p:sp>
      <p:sp>
        <p:nvSpPr>
          <p:cNvPr id="9" name="Rectangle 8">
            <a:extLst>
              <a:ext uri="{FF2B5EF4-FFF2-40B4-BE49-F238E27FC236}">
                <a16:creationId xmlns:a16="http://schemas.microsoft.com/office/drawing/2014/main" id="{7D568D40-30BC-D5AF-3E5B-4912C8B91A3D}"/>
              </a:ext>
            </a:extLst>
          </p:cNvPr>
          <p:cNvSpPr/>
          <p:nvPr/>
        </p:nvSpPr>
        <p:spPr>
          <a:xfrm>
            <a:off x="3242903" y="1146737"/>
            <a:ext cx="2298032" cy="5414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b="1" dirty="0">
                <a:latin typeface="Calibri" panose="020F0502020204030204" pitchFamily="34" charset="0"/>
                <a:ea typeface="Calibri" panose="020F0502020204030204" pitchFamily="34" charset="0"/>
                <a:cs typeface="Calibri" panose="020F0502020204030204" pitchFamily="34" charset="0"/>
              </a:rPr>
              <a:t>Source : </a:t>
            </a:r>
            <a:r>
              <a:rPr lang="en-US" sz="1200" b="1" dirty="0">
                <a:latin typeface="Calibri" panose="020F0502020204030204" pitchFamily="34" charset="0"/>
                <a:ea typeface="Calibri" panose="020F0502020204030204" pitchFamily="34" charset="0"/>
                <a:cs typeface="Calibri" panose="020F0502020204030204" pitchFamily="34" charset="0"/>
              </a:rPr>
              <a:t>UCI Machine Learning Repository</a:t>
            </a:r>
            <a:endParaRPr lang="en-IN" sz="1200" dirty="0"/>
          </a:p>
        </p:txBody>
      </p:sp>
      <p:sp>
        <p:nvSpPr>
          <p:cNvPr id="12" name="Rectangle: Rounded Corners 11">
            <a:extLst>
              <a:ext uri="{FF2B5EF4-FFF2-40B4-BE49-F238E27FC236}">
                <a16:creationId xmlns:a16="http://schemas.microsoft.com/office/drawing/2014/main" id="{63AE8055-21B7-0807-8C31-A1248D600F97}"/>
              </a:ext>
            </a:extLst>
          </p:cNvPr>
          <p:cNvSpPr/>
          <p:nvPr/>
        </p:nvSpPr>
        <p:spPr>
          <a:xfrm>
            <a:off x="481287" y="1938898"/>
            <a:ext cx="5126875" cy="146275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1200" b="1" dirty="0">
                <a:latin typeface="Calibri" panose="020F0502020204030204" pitchFamily="34" charset="0"/>
                <a:ea typeface="Calibri" panose="020F0502020204030204" pitchFamily="34" charset="0"/>
                <a:cs typeface="Calibri" panose="020F0502020204030204" pitchFamily="34" charset="0"/>
              </a:rPr>
              <a:t>Description: </a:t>
            </a:r>
            <a:r>
              <a:rPr lang="en-US" sz="1200" dirty="0">
                <a:latin typeface="Calibri" panose="020F0502020204030204" pitchFamily="34" charset="0"/>
                <a:ea typeface="Calibri" panose="020F0502020204030204" pitchFamily="34" charset="0"/>
                <a:cs typeface="Calibri" panose="020F0502020204030204" pitchFamily="34" charset="0"/>
              </a:rPr>
              <a:t>This dataset contains minute-level measurements of electric power consumption in a single household in France over four years, from December 2006 to November 2010. It was collected using a smart meter, which records various aspects of electricity usage, providing detailed insights into household energy consumption patterns.</a:t>
            </a:r>
            <a:endParaRPr lang="en-IN" sz="1200" dirty="0"/>
          </a:p>
        </p:txBody>
      </p:sp>
      <p:sp>
        <p:nvSpPr>
          <p:cNvPr id="18" name="Oval 17">
            <a:extLst>
              <a:ext uri="{FF2B5EF4-FFF2-40B4-BE49-F238E27FC236}">
                <a16:creationId xmlns:a16="http://schemas.microsoft.com/office/drawing/2014/main" id="{D648AA1C-4BB9-807F-8898-EAC29F15873E}"/>
              </a:ext>
            </a:extLst>
          </p:cNvPr>
          <p:cNvSpPr/>
          <p:nvPr/>
        </p:nvSpPr>
        <p:spPr>
          <a:xfrm>
            <a:off x="828684" y="996105"/>
            <a:ext cx="2211510" cy="83650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b="1" dirty="0">
                <a:latin typeface="Calibri" panose="020F0502020204030204" pitchFamily="34" charset="0"/>
                <a:ea typeface="Calibri" panose="020F0502020204030204" pitchFamily="34" charset="0"/>
                <a:cs typeface="Calibri" panose="020F0502020204030204" pitchFamily="34" charset="0"/>
              </a:rPr>
              <a:t>Dataset: Household Power Consumption</a:t>
            </a:r>
          </a:p>
        </p:txBody>
      </p:sp>
      <p:sp>
        <p:nvSpPr>
          <p:cNvPr id="59" name="Rectangle 58">
            <a:extLst>
              <a:ext uri="{FF2B5EF4-FFF2-40B4-BE49-F238E27FC236}">
                <a16:creationId xmlns:a16="http://schemas.microsoft.com/office/drawing/2014/main" id="{6847CA79-1C3D-3BAF-8603-46A356269A23}"/>
              </a:ext>
            </a:extLst>
          </p:cNvPr>
          <p:cNvSpPr/>
          <p:nvPr/>
        </p:nvSpPr>
        <p:spPr>
          <a:xfrm>
            <a:off x="294174" y="3542373"/>
            <a:ext cx="6184274" cy="31175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b="1" dirty="0">
                <a:latin typeface="Calibri" panose="020F0502020204030204" pitchFamily="34" charset="0"/>
                <a:ea typeface="Calibri" panose="020F0502020204030204" pitchFamily="34" charset="0"/>
                <a:cs typeface="Calibri" panose="020F0502020204030204" pitchFamily="34" charset="0"/>
              </a:rPr>
              <a:t>Key Features:</a:t>
            </a:r>
            <a:endParaRPr lang="en-IN" sz="1200" dirty="0"/>
          </a:p>
          <a:p>
            <a:pPr marL="228600" indent="-228600">
              <a:buFont typeface="+mj-lt"/>
              <a:buAutoNum type="arabicPeriod"/>
            </a:pPr>
            <a:endParaRPr lang="en-US" sz="1200" b="1" dirty="0">
              <a:latin typeface="Calibri" panose="020F0502020204030204" pitchFamily="34" charset="0"/>
              <a:ea typeface="Calibri" panose="020F0502020204030204" pitchFamily="34" charset="0"/>
              <a:cs typeface="Calibri" panose="020F0502020204030204" pitchFamily="34" charset="0"/>
            </a:endParaRPr>
          </a:p>
          <a:p>
            <a:pPr marL="228600" indent="-228600">
              <a:buFont typeface="+mj-lt"/>
              <a:buAutoNum type="arabicPeriod"/>
            </a:pPr>
            <a:r>
              <a:rPr lang="en-US" sz="1200" b="1" dirty="0">
                <a:latin typeface="Calibri" panose="020F0502020204030204" pitchFamily="34" charset="0"/>
                <a:ea typeface="Calibri" panose="020F0502020204030204" pitchFamily="34" charset="0"/>
                <a:cs typeface="Calibri" panose="020F0502020204030204" pitchFamily="34" charset="0"/>
              </a:rPr>
              <a:t>Date and Time: </a:t>
            </a:r>
            <a:r>
              <a:rPr lang="en-US" sz="1200" dirty="0">
                <a:latin typeface="Calibri" panose="020F0502020204030204" pitchFamily="34" charset="0"/>
                <a:ea typeface="Calibri" panose="020F0502020204030204" pitchFamily="34" charset="0"/>
                <a:cs typeface="Calibri" panose="020F0502020204030204" pitchFamily="34" charset="0"/>
              </a:rPr>
              <a:t>The dataset includes timestamps (date and time) for each measurement, allowing for time-series analysis.</a:t>
            </a:r>
          </a:p>
          <a:p>
            <a:pPr marL="228600" indent="-228600">
              <a:buFont typeface="+mj-lt"/>
              <a:buAutoNum type="arabicPeriod"/>
            </a:pPr>
            <a:r>
              <a:rPr lang="en-US" sz="1200" b="1" dirty="0">
                <a:latin typeface="Calibri" panose="020F0502020204030204" pitchFamily="34" charset="0"/>
                <a:ea typeface="Calibri" panose="020F0502020204030204" pitchFamily="34" charset="0"/>
                <a:cs typeface="Calibri" panose="020F0502020204030204" pitchFamily="34" charset="0"/>
              </a:rPr>
              <a:t>Global Active Power (kWh): </a:t>
            </a:r>
            <a:r>
              <a:rPr lang="en-US" sz="1200" dirty="0">
                <a:latin typeface="Calibri" panose="020F0502020204030204" pitchFamily="34" charset="0"/>
                <a:ea typeface="Calibri" panose="020F0502020204030204" pitchFamily="34" charset="0"/>
                <a:cs typeface="Calibri" panose="020F0502020204030204" pitchFamily="34" charset="0"/>
              </a:rPr>
              <a:t>This represents the total active power consumed by the household, measured in kilowatt-hours. It indicates the energy usage during different times of the day.</a:t>
            </a:r>
          </a:p>
          <a:p>
            <a:pPr marL="228600" indent="-228600">
              <a:buFont typeface="+mj-lt"/>
              <a:buAutoNum type="arabicPeriod"/>
            </a:pPr>
            <a:r>
              <a:rPr lang="en-US" sz="1200" b="1" dirty="0">
                <a:latin typeface="Calibri" panose="020F0502020204030204" pitchFamily="34" charset="0"/>
                <a:ea typeface="Calibri" panose="020F0502020204030204" pitchFamily="34" charset="0"/>
                <a:cs typeface="Calibri" panose="020F0502020204030204" pitchFamily="34" charset="0"/>
              </a:rPr>
              <a:t>Global Reactive Power (kWh): </a:t>
            </a:r>
            <a:r>
              <a:rPr lang="en-US" sz="1200" dirty="0">
                <a:latin typeface="Calibri" panose="020F0502020204030204" pitchFamily="34" charset="0"/>
                <a:ea typeface="Calibri" panose="020F0502020204030204" pitchFamily="34" charset="0"/>
                <a:cs typeface="Calibri" panose="020F0502020204030204" pitchFamily="34" charset="0"/>
              </a:rPr>
              <a:t>This indicates the reactive power in the system, which is used to maintain the voltage levels necessary for the system's operation. </a:t>
            </a:r>
          </a:p>
          <a:p>
            <a:pPr marL="228600" indent="-228600">
              <a:buFont typeface="+mj-lt"/>
              <a:buAutoNum type="arabicPeriod"/>
            </a:pPr>
            <a:r>
              <a:rPr lang="en-US" sz="1200" b="1" dirty="0">
                <a:latin typeface="Calibri" panose="020F0502020204030204" pitchFamily="34" charset="0"/>
                <a:ea typeface="Calibri" panose="020F0502020204030204" pitchFamily="34" charset="0"/>
                <a:cs typeface="Calibri" panose="020F0502020204030204" pitchFamily="34" charset="0"/>
              </a:rPr>
              <a:t>Voltage (V): </a:t>
            </a:r>
            <a:r>
              <a:rPr lang="en-US" sz="1200" dirty="0">
                <a:latin typeface="Calibri" panose="020F0502020204030204" pitchFamily="34" charset="0"/>
                <a:ea typeface="Calibri" panose="020F0502020204030204" pitchFamily="34" charset="0"/>
                <a:cs typeface="Calibri" panose="020F0502020204030204" pitchFamily="34" charset="0"/>
              </a:rPr>
              <a:t>This shows the electrical potential in the system at any given time, measured in volts</a:t>
            </a:r>
          </a:p>
          <a:p>
            <a:pPr marL="228600" indent="-228600">
              <a:buFont typeface="+mj-lt"/>
              <a:buAutoNum type="arabicPeriod"/>
            </a:pPr>
            <a:r>
              <a:rPr lang="en-US" sz="1200" b="1" dirty="0">
                <a:latin typeface="Calibri" panose="020F0502020204030204" pitchFamily="34" charset="0"/>
                <a:ea typeface="Calibri" panose="020F0502020204030204" pitchFamily="34" charset="0"/>
                <a:cs typeface="Calibri" panose="020F0502020204030204" pitchFamily="34" charset="0"/>
              </a:rPr>
              <a:t>Global Intensity (A): </a:t>
            </a:r>
            <a:r>
              <a:rPr lang="en-US" sz="1200" dirty="0">
                <a:latin typeface="Calibri" panose="020F0502020204030204" pitchFamily="34" charset="0"/>
                <a:ea typeface="Calibri" panose="020F0502020204030204" pitchFamily="34" charset="0"/>
                <a:cs typeface="Calibri" panose="020F0502020204030204" pitchFamily="34" charset="0"/>
              </a:rPr>
              <a:t>This measures the overall current intensity flowing through the household.</a:t>
            </a:r>
          </a:p>
          <a:p>
            <a:pPr marL="228600" indent="-228600">
              <a:buFont typeface="+mj-lt"/>
              <a:buAutoNum type="arabicPeriod"/>
            </a:pPr>
            <a:r>
              <a:rPr lang="en-US" sz="1200" b="1" dirty="0">
                <a:latin typeface="Calibri" panose="020F0502020204030204" pitchFamily="34" charset="0"/>
                <a:ea typeface="Calibri" panose="020F0502020204030204" pitchFamily="34" charset="0"/>
                <a:cs typeface="Calibri" panose="020F0502020204030204" pitchFamily="34" charset="0"/>
              </a:rPr>
              <a:t>Sub-Metering Data:</a:t>
            </a:r>
          </a:p>
          <a:p>
            <a:pPr marL="742950" lvl="1" indent="-285750">
              <a:buFont typeface="Arial" panose="020B0604020202020204" pitchFamily="34" charset="0"/>
              <a:buChar char="•"/>
            </a:pPr>
            <a:r>
              <a:rPr lang="en-US" sz="1200" b="1" dirty="0">
                <a:latin typeface="Calibri" panose="020F0502020204030204" pitchFamily="34" charset="0"/>
                <a:ea typeface="Calibri" panose="020F0502020204030204" pitchFamily="34" charset="0"/>
                <a:cs typeface="Calibri" panose="020F0502020204030204" pitchFamily="34" charset="0"/>
              </a:rPr>
              <a:t>Sub_metering_1</a:t>
            </a:r>
            <a:r>
              <a:rPr lang="en-US" sz="1200" dirty="0">
                <a:latin typeface="Calibri" panose="020F0502020204030204" pitchFamily="34" charset="0"/>
                <a:ea typeface="Calibri" panose="020F0502020204030204" pitchFamily="34" charset="0"/>
                <a:cs typeface="Calibri" panose="020F0502020204030204" pitchFamily="34" charset="0"/>
              </a:rPr>
              <a:t>: Energy consumption for kitchen appliances.</a:t>
            </a:r>
          </a:p>
          <a:p>
            <a:pPr marL="742950" lvl="1" indent="-285750">
              <a:buFont typeface="Arial" panose="020B0604020202020204" pitchFamily="34" charset="0"/>
              <a:buChar char="•"/>
            </a:pPr>
            <a:r>
              <a:rPr lang="en-US" sz="1200" b="1" dirty="0">
                <a:latin typeface="Calibri" panose="020F0502020204030204" pitchFamily="34" charset="0"/>
                <a:ea typeface="Calibri" panose="020F0502020204030204" pitchFamily="34" charset="0"/>
                <a:cs typeface="Calibri" panose="020F0502020204030204" pitchFamily="34" charset="0"/>
              </a:rPr>
              <a:t>Sub_metering_2: </a:t>
            </a:r>
            <a:r>
              <a:rPr lang="en-US" sz="1200" dirty="0">
                <a:latin typeface="Calibri" panose="020F0502020204030204" pitchFamily="34" charset="0"/>
                <a:ea typeface="Calibri" panose="020F0502020204030204" pitchFamily="34" charset="0"/>
                <a:cs typeface="Calibri" panose="020F0502020204030204" pitchFamily="34" charset="0"/>
              </a:rPr>
              <a:t>Energy consumption for laundry appliances.</a:t>
            </a:r>
          </a:p>
          <a:p>
            <a:pPr marL="742950" lvl="1" indent="-285750">
              <a:buFont typeface="Arial" panose="020B0604020202020204" pitchFamily="34" charset="0"/>
              <a:buChar char="•"/>
            </a:pPr>
            <a:r>
              <a:rPr lang="en-US" sz="1200" b="1" dirty="0">
                <a:latin typeface="Calibri" panose="020F0502020204030204" pitchFamily="34" charset="0"/>
                <a:ea typeface="Calibri" panose="020F0502020204030204" pitchFamily="34" charset="0"/>
                <a:cs typeface="Calibri" panose="020F0502020204030204" pitchFamily="34" charset="0"/>
              </a:rPr>
              <a:t>Sub_metering_3: </a:t>
            </a:r>
            <a:r>
              <a:rPr lang="en-US" sz="1200" dirty="0">
                <a:latin typeface="Calibri" panose="020F0502020204030204" pitchFamily="34" charset="0"/>
                <a:ea typeface="Calibri" panose="020F0502020204030204" pitchFamily="34" charset="0"/>
                <a:cs typeface="Calibri" panose="020F0502020204030204" pitchFamily="34" charset="0"/>
              </a:rPr>
              <a:t>Energy consumption for heating and cooling systems</a:t>
            </a:r>
          </a:p>
        </p:txBody>
      </p:sp>
    </p:spTree>
    <p:extLst>
      <p:ext uri="{BB962C8B-B14F-4D97-AF65-F5344CB8AC3E}">
        <p14:creationId xmlns:p14="http://schemas.microsoft.com/office/powerpoint/2010/main" val="1182015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D335A262-7106-4571-BE09-CFA60A9DB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A6F043C-2A2A-4ECE-99FC-9670FAF95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33600" y="685800"/>
            <a:ext cx="100584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41741573-F2FF-3EFC-3082-620BF7C37A07}"/>
              </a:ext>
            </a:extLst>
          </p:cNvPr>
          <p:cNvSpPr>
            <a:spLocks noGrp="1"/>
          </p:cNvSpPr>
          <p:nvPr>
            <p:ph type="title"/>
          </p:nvPr>
        </p:nvSpPr>
        <p:spPr>
          <a:xfrm>
            <a:off x="1463040" y="685800"/>
            <a:ext cx="5087172" cy="1692835"/>
          </a:xfrm>
        </p:spPr>
        <p:txBody>
          <a:bodyPr vert="horz" lIns="91440" tIns="45720" rIns="91440" bIns="45720" rtlCol="0" anchor="t">
            <a:normAutofit/>
          </a:bodyPr>
          <a:lstStyle/>
          <a:p>
            <a:br>
              <a:rPr lang="en-US" sz="3500" b="1" dirty="0"/>
            </a:br>
            <a:r>
              <a:rPr lang="en-US" sz="3500" b="1" dirty="0">
                <a:latin typeface="Calibri" panose="020F0502020204030204" pitchFamily="34" charset="0"/>
                <a:ea typeface="Calibri" panose="020F0502020204030204" pitchFamily="34" charset="0"/>
                <a:cs typeface="Calibri" panose="020F0502020204030204" pitchFamily="34" charset="0"/>
              </a:rPr>
              <a:t>Project Workflow</a:t>
            </a:r>
            <a:br>
              <a:rPr lang="en-US" sz="3500" b="1" dirty="0"/>
            </a:br>
            <a:endParaRPr lang="en-US" sz="3500" b="1" dirty="0"/>
          </a:p>
        </p:txBody>
      </p:sp>
      <p:sp>
        <p:nvSpPr>
          <p:cNvPr id="46" name="Rectangle 45">
            <a:extLst>
              <a:ext uri="{FF2B5EF4-FFF2-40B4-BE49-F238E27FC236}">
                <a16:creationId xmlns:a16="http://schemas.microsoft.com/office/drawing/2014/main" id="{046FE5A8-8C9A-4D97-A7C4-214929653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764"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Magnifying glass showing decling performance">
            <a:extLst>
              <a:ext uri="{FF2B5EF4-FFF2-40B4-BE49-F238E27FC236}">
                <a16:creationId xmlns:a16="http://schemas.microsoft.com/office/drawing/2014/main" id="{657EE867-C94B-3DC8-BD3E-E9C2843D1063}"/>
              </a:ext>
            </a:extLst>
          </p:cNvPr>
          <p:cNvPicPr>
            <a:picLocks noChangeAspect="1"/>
          </p:cNvPicPr>
          <p:nvPr/>
        </p:nvPicPr>
        <p:blipFill>
          <a:blip r:embed="rId2"/>
          <a:srcRect l="156" r="33096" b="2"/>
          <a:stretch/>
        </p:blipFill>
        <p:spPr>
          <a:xfrm>
            <a:off x="6860989" y="1048447"/>
            <a:ext cx="4805082" cy="4805082"/>
          </a:xfrm>
          <a:prstGeom prst="rect">
            <a:avLst/>
          </a:prstGeom>
        </p:spPr>
      </p:pic>
      <p:sp>
        <p:nvSpPr>
          <p:cNvPr id="4" name="Slide Number Placeholder 3">
            <a:extLst>
              <a:ext uri="{FF2B5EF4-FFF2-40B4-BE49-F238E27FC236}">
                <a16:creationId xmlns:a16="http://schemas.microsoft.com/office/drawing/2014/main" id="{6F23C34C-A872-4B11-0B7A-223A1687DD71}"/>
              </a:ext>
            </a:extLst>
          </p:cNvPr>
          <p:cNvSpPr>
            <a:spLocks noGrp="1"/>
          </p:cNvSpPr>
          <p:nvPr>
            <p:ph type="sldNum" sz="quarter" idx="12"/>
          </p:nvPr>
        </p:nvSpPr>
        <p:spPr>
          <a:xfrm>
            <a:off x="11347704" y="6356350"/>
            <a:ext cx="566928" cy="365125"/>
          </a:xfrm>
        </p:spPr>
        <p:txBody>
          <a:bodyPr vert="horz" lIns="91440" tIns="45720" rIns="91440" bIns="45720" rtlCol="0">
            <a:normAutofit/>
          </a:bodyPr>
          <a:lstStyle/>
          <a:p>
            <a:pPr>
              <a:spcAft>
                <a:spcPts val="600"/>
              </a:spcAft>
              <a:defRPr/>
            </a:pPr>
            <a:fld id="{E4BF0759-454F-4561-A310-48EA7C71B28A}" type="slidenum">
              <a:rPr lang="en-US" sz="1000">
                <a:solidFill>
                  <a:schemeClr val="accent2"/>
                </a:solidFill>
                <a:latin typeface="Calibri" panose="020F0502020204030204"/>
              </a:rPr>
              <a:pPr>
                <a:spcAft>
                  <a:spcPts val="600"/>
                </a:spcAft>
                <a:defRPr/>
              </a:pPr>
              <a:t>5</a:t>
            </a:fld>
            <a:endParaRPr lang="en-US" sz="1000">
              <a:solidFill>
                <a:schemeClr val="accent2"/>
              </a:solidFill>
              <a:latin typeface="Calibri" panose="020F0502020204030204"/>
            </a:endParaRPr>
          </a:p>
        </p:txBody>
      </p:sp>
      <p:sp>
        <p:nvSpPr>
          <p:cNvPr id="48" name="Rectangle 47">
            <a:extLst>
              <a:ext uri="{FF2B5EF4-FFF2-40B4-BE49-F238E27FC236}">
                <a16:creationId xmlns:a16="http://schemas.microsoft.com/office/drawing/2014/main" id="{B6297F2B-78AD-4022-83A4-78FC55E11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7" name="TextBox 2">
            <a:extLst>
              <a:ext uri="{FF2B5EF4-FFF2-40B4-BE49-F238E27FC236}">
                <a16:creationId xmlns:a16="http://schemas.microsoft.com/office/drawing/2014/main" id="{C32B4010-BCCD-5BC7-78C7-6BCC477763AF}"/>
              </a:ext>
            </a:extLst>
          </p:cNvPr>
          <p:cNvGraphicFramePr/>
          <p:nvPr>
            <p:extLst>
              <p:ext uri="{D42A27DB-BD31-4B8C-83A1-F6EECF244321}">
                <p14:modId xmlns:p14="http://schemas.microsoft.com/office/powerpoint/2010/main" val="636215695"/>
              </p:ext>
            </p:extLst>
          </p:nvPr>
        </p:nvGraphicFramePr>
        <p:xfrm>
          <a:off x="1463040" y="2163891"/>
          <a:ext cx="5087172" cy="40083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370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0" name="Rectangle 37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FC2757FF-03BB-491C-FD87-6891720D7D6A}"/>
              </a:ext>
            </a:extLst>
          </p:cNvPr>
          <p:cNvSpPr>
            <a:spLocks noGrp="1"/>
          </p:cNvSpPr>
          <p:nvPr>
            <p:ph type="title"/>
          </p:nvPr>
        </p:nvSpPr>
        <p:spPr>
          <a:xfrm>
            <a:off x="838200" y="448721"/>
            <a:ext cx="4707671" cy="1225650"/>
          </a:xfrm>
        </p:spPr>
        <p:txBody>
          <a:bodyPr anchor="b">
            <a:normAutofit/>
          </a:bodyPr>
          <a:lstStyle/>
          <a:p>
            <a:r>
              <a:rPr lang="en-IN" sz="3800" dirty="0">
                <a:solidFill>
                  <a:schemeClr val="bg1"/>
                </a:solidFill>
                <a:latin typeface="Calibri" panose="020F0502020204030204" pitchFamily="34" charset="0"/>
                <a:ea typeface="Calibri" panose="020F0502020204030204" pitchFamily="34" charset="0"/>
                <a:cs typeface="Calibri" panose="020F0502020204030204" pitchFamily="34" charset="0"/>
              </a:rPr>
              <a:t>Machine Learning Models:</a:t>
            </a:r>
          </a:p>
        </p:txBody>
      </p:sp>
      <p:cxnSp>
        <p:nvCxnSpPr>
          <p:cNvPr id="382" name="Straight Connector 38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74" name="Content Placeholder 2">
            <a:extLst>
              <a:ext uri="{FF2B5EF4-FFF2-40B4-BE49-F238E27FC236}">
                <a16:creationId xmlns:a16="http://schemas.microsoft.com/office/drawing/2014/main" id="{39503AB1-3C70-1AAE-CE74-CC8E9F36F230}"/>
              </a:ext>
            </a:extLst>
          </p:cNvPr>
          <p:cNvSpPr>
            <a:spLocks noGrp="1"/>
          </p:cNvSpPr>
          <p:nvPr>
            <p:ph idx="1"/>
          </p:nvPr>
        </p:nvSpPr>
        <p:spPr>
          <a:xfrm>
            <a:off x="783421" y="1825142"/>
            <a:ext cx="5424826" cy="4080852"/>
          </a:xfrm>
        </p:spPr>
        <p:txBody>
          <a:bodyPr>
            <a:normAutofit fontScale="92500" lnSpcReduction="10000"/>
          </a:bodyPr>
          <a:lstStyle/>
          <a:p>
            <a:pPr algn="just"/>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Linear Regression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lvl="1" algn="just">
              <a:buFont typeface="+mj-lt"/>
              <a:buAutoNum type="arabicPeriod"/>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Provides a simple, clear model to understand the linear relationship between time-based features (e.g., hour of the day, day of the week) and </a:t>
            </a:r>
            <a:r>
              <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rPr>
              <a:t>electricity usage.</a:t>
            </a: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lvl="1" algn="just">
              <a:buFont typeface="+mj-lt"/>
              <a:buAutoNum type="arabicPeriod"/>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Works well for identifying straightforward relationships between time and usage.</a:t>
            </a:r>
          </a:p>
          <a:p>
            <a:pPr algn="just"/>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Random Forest Regression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lvl="1" algn="just">
              <a:buFont typeface="+mj-lt"/>
              <a:buAutoNum type="arabicPeriod"/>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Captures complex, non-linear patterns across weekly, monthly, and yearly intervals in electricity usage, ideal for peak predictions.</a:t>
            </a:r>
          </a:p>
          <a:p>
            <a:pPr lvl="1" algn="just">
              <a:buFont typeface="+mj-lt"/>
              <a:buAutoNum type="arabicPeriod"/>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More accurate for handling seasonal and daily fluctuations in energy consumption.</a:t>
            </a:r>
          </a:p>
          <a:p>
            <a:pPr marL="0" indent="0" algn="just">
              <a:buNone/>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Using both models allows us to balance simplicity with accuracy, capturing both basic trends and complex patterns for reliable predictions.</a:t>
            </a:r>
          </a:p>
          <a:p>
            <a:pPr>
              <a:buFont typeface="+mj-lt"/>
              <a:buAutoNum type="arabicPeriod"/>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cxnSp>
        <p:nvCxnSpPr>
          <p:cNvPr id="384" name="Straight Connector 38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75" name="Picture 374" descr="A network formed by white dots">
            <a:extLst>
              <a:ext uri="{FF2B5EF4-FFF2-40B4-BE49-F238E27FC236}">
                <a16:creationId xmlns:a16="http://schemas.microsoft.com/office/drawing/2014/main" id="{3FE0F504-DC38-1385-3B2F-56960B9A00D7}"/>
              </a:ext>
            </a:extLst>
          </p:cNvPr>
          <p:cNvPicPr>
            <a:picLocks noChangeAspect="1"/>
          </p:cNvPicPr>
          <p:nvPr/>
        </p:nvPicPr>
        <p:blipFill>
          <a:blip r:embed="rId2"/>
          <a:srcRect l="31479" r="-1" b="-1"/>
          <a:stretch/>
        </p:blipFill>
        <p:spPr>
          <a:xfrm>
            <a:off x="6525453" y="245144"/>
            <a:ext cx="5547817" cy="6367711"/>
          </a:xfrm>
          <a:prstGeom prst="rect">
            <a:avLst/>
          </a:prstGeom>
        </p:spPr>
      </p:pic>
      <p:sp>
        <p:nvSpPr>
          <p:cNvPr id="4" name="Slide Number Placeholder 3">
            <a:extLst>
              <a:ext uri="{FF2B5EF4-FFF2-40B4-BE49-F238E27FC236}">
                <a16:creationId xmlns:a16="http://schemas.microsoft.com/office/drawing/2014/main" id="{164F3483-2171-6497-FF82-96CBEBCF6FDA}"/>
              </a:ext>
            </a:extLst>
          </p:cNvPr>
          <p:cNvSpPr>
            <a:spLocks noGrp="1"/>
          </p:cNvSpPr>
          <p:nvPr>
            <p:ph type="sldNum" sz="quarter" idx="12"/>
          </p:nvPr>
        </p:nvSpPr>
        <p:spPr>
          <a:xfrm>
            <a:off x="9303026" y="6356350"/>
            <a:ext cx="2050774" cy="365125"/>
          </a:xfrm>
        </p:spPr>
        <p:txBody>
          <a:bodyPr>
            <a:normAutofit/>
          </a:bodyPr>
          <a:lstStyle/>
          <a:p>
            <a:pPr>
              <a:spcAft>
                <a:spcPts val="600"/>
              </a:spcAft>
            </a:pPr>
            <a:fld id="{E4BF0759-454F-4561-A310-48EA7C71B28A}" type="slidenum">
              <a:rPr lang="en-IN">
                <a:solidFill>
                  <a:srgbClr val="FFFFFF"/>
                </a:solidFill>
              </a:rPr>
              <a:pPr>
                <a:spcAft>
                  <a:spcPts val="600"/>
                </a:spcAft>
              </a:pPr>
              <a:t>6</a:t>
            </a:fld>
            <a:endParaRPr lang="en-IN">
              <a:solidFill>
                <a:srgbClr val="FFFFFF"/>
              </a:solidFill>
            </a:endParaRPr>
          </a:p>
        </p:txBody>
      </p:sp>
    </p:spTree>
    <p:extLst>
      <p:ext uri="{BB962C8B-B14F-4D97-AF65-F5344CB8AC3E}">
        <p14:creationId xmlns:p14="http://schemas.microsoft.com/office/powerpoint/2010/main" val="4242002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2000" t="17000" r="3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6E311-F999-62C4-1E8D-EEA1B0E74941}"/>
              </a:ext>
            </a:extLst>
          </p:cNvPr>
          <p:cNvSpPr>
            <a:spLocks noGrp="1"/>
          </p:cNvSpPr>
          <p:nvPr>
            <p:ph type="title"/>
          </p:nvPr>
        </p:nvSpPr>
        <p:spPr>
          <a:xfrm>
            <a:off x="1037381" y="203079"/>
            <a:ext cx="10117238" cy="821803"/>
          </a:xfrm>
        </p:spPr>
        <p:txBody>
          <a:bodyPr>
            <a:noAutofit/>
          </a:bodyPr>
          <a:lstStyle/>
          <a:p>
            <a:pPr algn="ctr"/>
            <a:r>
              <a:rPr lang="en-US" sz="5400" dirty="0">
                <a:latin typeface="Calibri" panose="020F0502020204030204" pitchFamily="34" charset="0"/>
                <a:ea typeface="Calibri" panose="020F0502020204030204" pitchFamily="34" charset="0"/>
                <a:cs typeface="Calibri" panose="020F0502020204030204" pitchFamily="34" charset="0"/>
              </a:rPr>
              <a:t>Key Insights &amp; Recommendations</a:t>
            </a:r>
            <a:endParaRPr lang="en-IN" sz="54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6" name="Content Placeholder 2">
            <a:extLst>
              <a:ext uri="{FF2B5EF4-FFF2-40B4-BE49-F238E27FC236}">
                <a16:creationId xmlns:a16="http://schemas.microsoft.com/office/drawing/2014/main" id="{B53ED205-58AB-52EF-A67C-A20BEB4FA3DD}"/>
              </a:ext>
            </a:extLst>
          </p:cNvPr>
          <p:cNvGraphicFramePr>
            <a:graphicFrameLocks noGrp="1"/>
          </p:cNvGraphicFramePr>
          <p:nvPr>
            <p:ph idx="1"/>
            <p:extLst>
              <p:ext uri="{D42A27DB-BD31-4B8C-83A1-F6EECF244321}">
                <p14:modId xmlns:p14="http://schemas.microsoft.com/office/powerpoint/2010/main" val="1407467550"/>
              </p:ext>
            </p:extLst>
          </p:nvPr>
        </p:nvGraphicFramePr>
        <p:xfrm>
          <a:off x="525684" y="2578395"/>
          <a:ext cx="5396651" cy="4076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91948069-0166-C48B-75F6-2C52AD64EEA0}"/>
              </a:ext>
            </a:extLst>
          </p:cNvPr>
          <p:cNvSpPr>
            <a:spLocks noGrp="1"/>
          </p:cNvSpPr>
          <p:nvPr>
            <p:ph type="sldNum" sz="quarter" idx="12"/>
          </p:nvPr>
        </p:nvSpPr>
        <p:spPr/>
        <p:txBody>
          <a:bodyPr/>
          <a:lstStyle/>
          <a:p>
            <a:fld id="{E4BF0759-454F-4561-A310-48EA7C71B28A}" type="slidenum">
              <a:rPr lang="en-IN" smtClean="0"/>
              <a:t>7</a:t>
            </a:fld>
            <a:endParaRPr lang="en-IN"/>
          </a:p>
        </p:txBody>
      </p:sp>
      <p:sp>
        <p:nvSpPr>
          <p:cNvPr id="3" name="TextBox 2">
            <a:extLst>
              <a:ext uri="{FF2B5EF4-FFF2-40B4-BE49-F238E27FC236}">
                <a16:creationId xmlns:a16="http://schemas.microsoft.com/office/drawing/2014/main" id="{1EFA8003-9383-7C5E-E70C-FFFDE88DC795}"/>
              </a:ext>
            </a:extLst>
          </p:cNvPr>
          <p:cNvSpPr txBox="1"/>
          <p:nvPr/>
        </p:nvSpPr>
        <p:spPr>
          <a:xfrm>
            <a:off x="525684" y="1228060"/>
            <a:ext cx="5396651" cy="1200329"/>
          </a:xfrm>
          <a:prstGeom prst="rect">
            <a:avLst/>
          </a:prstGeom>
          <a:noFill/>
        </p:spPr>
        <p:txBody>
          <a:bodyPr wrap="square" rtlCol="0">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A </a:t>
            </a:r>
            <a:r>
              <a:rPr lang="en-US" b="1" dirty="0">
                <a:latin typeface="Calibri" panose="020F0502020204030204" pitchFamily="34" charset="0"/>
                <a:ea typeface="Calibri" panose="020F0502020204030204" pitchFamily="34" charset="0"/>
                <a:cs typeface="Calibri" panose="020F0502020204030204" pitchFamily="34" charset="0"/>
              </a:rPr>
              <a:t>simple scenario</a:t>
            </a:r>
            <a:r>
              <a:rPr lang="en-US" dirty="0">
                <a:latin typeface="Calibri" panose="020F0502020204030204" pitchFamily="34" charset="0"/>
                <a:ea typeface="Calibri" panose="020F0502020204030204" pitchFamily="34" charset="0"/>
                <a:cs typeface="Calibri" panose="020F0502020204030204" pitchFamily="34" charset="0"/>
              </a:rPr>
              <a:t> : By using the predictive model to shift laundry or dishwasher operations to non-peak hours, avoiding times of high electricity demand when rates are highest</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5788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09375-EB1C-DBD5-8AA1-FF43904EE12F}"/>
              </a:ext>
            </a:extLst>
          </p:cNvPr>
          <p:cNvSpPr>
            <a:spLocks noGrp="1"/>
          </p:cNvSpPr>
          <p:nvPr>
            <p:ph type="title"/>
          </p:nvPr>
        </p:nvSpPr>
        <p:spPr>
          <a:xfrm>
            <a:off x="629856" y="276326"/>
            <a:ext cx="4914415" cy="1325563"/>
          </a:xfrm>
        </p:spPr>
        <p:txBody>
          <a:bodyPr>
            <a:normAutofit/>
          </a:bodyPr>
          <a:lstStyle/>
          <a:p>
            <a:pPr algn="ctr"/>
            <a:r>
              <a:rPr lang="en-US" sz="3600" b="1" dirty="0">
                <a:latin typeface="Calibri" panose="020F0502020204030204" pitchFamily="34" charset="0"/>
                <a:ea typeface="Calibri" panose="020F0502020204030204" pitchFamily="34" charset="0"/>
                <a:cs typeface="Calibri" panose="020F0502020204030204" pitchFamily="34" charset="0"/>
              </a:rPr>
              <a:t>Ethical Considerations</a:t>
            </a:r>
            <a:endParaRPr lang="en-IN" sz="3600" b="1" dirty="0"/>
          </a:p>
        </p:txBody>
      </p:sp>
      <p:graphicFrame>
        <p:nvGraphicFramePr>
          <p:cNvPr id="20" name="Content Placeholder 2">
            <a:extLst>
              <a:ext uri="{FF2B5EF4-FFF2-40B4-BE49-F238E27FC236}">
                <a16:creationId xmlns:a16="http://schemas.microsoft.com/office/drawing/2014/main" id="{ED703AC7-2613-00E0-02A6-162ABE5B17A4}"/>
              </a:ext>
            </a:extLst>
          </p:cNvPr>
          <p:cNvGraphicFramePr>
            <a:graphicFrameLocks noGrp="1"/>
          </p:cNvGraphicFramePr>
          <p:nvPr>
            <p:ph idx="1"/>
            <p:extLst>
              <p:ext uri="{D42A27DB-BD31-4B8C-83A1-F6EECF244321}">
                <p14:modId xmlns:p14="http://schemas.microsoft.com/office/powerpoint/2010/main" val="3655337064"/>
              </p:ext>
            </p:extLst>
          </p:nvPr>
        </p:nvGraphicFramePr>
        <p:xfrm>
          <a:off x="838200" y="1825624"/>
          <a:ext cx="4497729" cy="39096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196C0AC9-BE13-3DE9-F53B-B0CF5084A56E}"/>
              </a:ext>
            </a:extLst>
          </p:cNvPr>
          <p:cNvSpPr>
            <a:spLocks noGrp="1"/>
          </p:cNvSpPr>
          <p:nvPr>
            <p:ph type="sldNum" sz="quarter" idx="12"/>
          </p:nvPr>
        </p:nvSpPr>
        <p:spPr/>
        <p:txBody>
          <a:bodyPr/>
          <a:lstStyle/>
          <a:p>
            <a:fld id="{E4BF0759-454F-4561-A310-48EA7C71B28A}" type="slidenum">
              <a:rPr lang="en-IN" smtClean="0"/>
              <a:t>8</a:t>
            </a:fld>
            <a:endParaRPr lang="en-IN"/>
          </a:p>
        </p:txBody>
      </p:sp>
      <p:sp>
        <p:nvSpPr>
          <p:cNvPr id="7" name="TextBox 6">
            <a:extLst>
              <a:ext uri="{FF2B5EF4-FFF2-40B4-BE49-F238E27FC236}">
                <a16:creationId xmlns:a16="http://schemas.microsoft.com/office/drawing/2014/main" id="{3CED10AE-32C3-95D1-B1FA-07479D5EC334}"/>
              </a:ext>
            </a:extLst>
          </p:cNvPr>
          <p:cNvSpPr txBox="1"/>
          <p:nvPr/>
        </p:nvSpPr>
        <p:spPr>
          <a:xfrm>
            <a:off x="8008865" y="1257154"/>
            <a:ext cx="1800529" cy="646331"/>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Main Finding</a:t>
            </a:r>
            <a:endParaRPr lang="en-US" b="1" dirty="0">
              <a:latin typeface="Calibri" panose="020F0502020204030204" pitchFamily="34" charset="0"/>
              <a:ea typeface="Calibri" panose="020F0502020204030204" pitchFamily="34" charset="0"/>
              <a:cs typeface="Calibri" panose="020F0502020204030204" pitchFamily="34" charset="0"/>
            </a:endParaRPr>
          </a:p>
          <a:p>
            <a:pPr algn="just"/>
            <a:r>
              <a:rPr lang="en-US" sz="1800" dirty="0">
                <a:latin typeface="Calibri" panose="020F0502020204030204" pitchFamily="34" charset="0"/>
                <a:ea typeface="Calibri" panose="020F0502020204030204" pitchFamily="34" charset="0"/>
                <a:cs typeface="Calibri" panose="020F0502020204030204" pitchFamily="34" charset="0"/>
              </a:rPr>
              <a:t> </a:t>
            </a:r>
          </a:p>
        </p:txBody>
      </p:sp>
      <p:sp>
        <p:nvSpPr>
          <p:cNvPr id="8" name="TextBox 7">
            <a:extLst>
              <a:ext uri="{FF2B5EF4-FFF2-40B4-BE49-F238E27FC236}">
                <a16:creationId xmlns:a16="http://schemas.microsoft.com/office/drawing/2014/main" id="{6BF8DF40-0D2E-927B-B519-A767CAAA8D4A}"/>
              </a:ext>
            </a:extLst>
          </p:cNvPr>
          <p:cNvSpPr txBox="1"/>
          <p:nvPr/>
        </p:nvSpPr>
        <p:spPr>
          <a:xfrm>
            <a:off x="6443802" y="615943"/>
            <a:ext cx="6927447" cy="646331"/>
          </a:xfrm>
          <a:prstGeom prst="rect">
            <a:avLst/>
          </a:prstGeom>
          <a:noFill/>
        </p:spPr>
        <p:txBody>
          <a:bodyPr wrap="square" rtlCol="0">
            <a:spAutoFit/>
          </a:bodyPr>
          <a:lstStyle/>
          <a:p>
            <a:r>
              <a:rPr lang="en-US" sz="3600" b="1" dirty="0">
                <a:latin typeface="Calibri" panose="020F0502020204030204" pitchFamily="34" charset="0"/>
                <a:ea typeface="Calibri" panose="020F0502020204030204" pitchFamily="34" charset="0"/>
                <a:cs typeface="Calibri" panose="020F0502020204030204" pitchFamily="34" charset="0"/>
              </a:rPr>
              <a:t>Conclusion </a:t>
            </a:r>
            <a:r>
              <a:rPr lang="en-IN" sz="3600" b="1" dirty="0">
                <a:latin typeface="Calibri" panose="020F0502020204030204" pitchFamily="34" charset="0"/>
                <a:ea typeface="Calibri" panose="020F0502020204030204" pitchFamily="34" charset="0"/>
                <a:cs typeface="Calibri" panose="020F0502020204030204" pitchFamily="34" charset="0"/>
              </a:rPr>
              <a:t>and Next Steps</a:t>
            </a:r>
            <a:endParaRPr lang="en-IN" sz="3600" dirty="0"/>
          </a:p>
        </p:txBody>
      </p:sp>
      <p:pic>
        <p:nvPicPr>
          <p:cNvPr id="10" name="Graphic 9" descr="End outline">
            <a:extLst>
              <a:ext uri="{FF2B5EF4-FFF2-40B4-BE49-F238E27FC236}">
                <a16:creationId xmlns:a16="http://schemas.microsoft.com/office/drawing/2014/main" id="{429590A0-1C55-CDB2-0B62-AE12FCBD40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5400000">
            <a:off x="8451929" y="3212070"/>
            <a:ext cx="914400" cy="914400"/>
          </a:xfrm>
          <a:prstGeom prst="rect">
            <a:avLst/>
          </a:prstGeom>
        </p:spPr>
      </p:pic>
      <p:sp>
        <p:nvSpPr>
          <p:cNvPr id="12" name="TextBox 11">
            <a:extLst>
              <a:ext uri="{FF2B5EF4-FFF2-40B4-BE49-F238E27FC236}">
                <a16:creationId xmlns:a16="http://schemas.microsoft.com/office/drawing/2014/main" id="{EA692AE9-D71B-A51D-0E87-3A0847850626}"/>
              </a:ext>
            </a:extLst>
          </p:cNvPr>
          <p:cNvSpPr txBox="1"/>
          <p:nvPr/>
        </p:nvSpPr>
        <p:spPr>
          <a:xfrm>
            <a:off x="6611913" y="4283228"/>
            <a:ext cx="4657385" cy="646331"/>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Future Work</a:t>
            </a:r>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cxnSp>
        <p:nvCxnSpPr>
          <p:cNvPr id="14" name="Straight Connector 13">
            <a:extLst>
              <a:ext uri="{FF2B5EF4-FFF2-40B4-BE49-F238E27FC236}">
                <a16:creationId xmlns:a16="http://schemas.microsoft.com/office/drawing/2014/main" id="{588E90E8-6F79-85A1-27C2-20700A7A1A5A}"/>
              </a:ext>
            </a:extLst>
          </p:cNvPr>
          <p:cNvCxnSpPr>
            <a:cxnSpLocks/>
          </p:cNvCxnSpPr>
          <p:nvPr/>
        </p:nvCxnSpPr>
        <p:spPr>
          <a:xfrm>
            <a:off x="5980814" y="0"/>
            <a:ext cx="0" cy="6858000"/>
          </a:xfrm>
          <a:prstGeom prst="line">
            <a:avLst/>
          </a:prstGeom>
        </p:spPr>
        <p:style>
          <a:lnRef idx="2">
            <a:schemeClr val="accent1"/>
          </a:lnRef>
          <a:fillRef idx="0">
            <a:schemeClr val="accent1"/>
          </a:fillRef>
          <a:effectRef idx="1">
            <a:schemeClr val="accent1"/>
          </a:effectRef>
          <a:fontRef idx="minor">
            <a:schemeClr val="tx1"/>
          </a:fontRef>
        </p:style>
      </p:cxnSp>
      <p:sp>
        <p:nvSpPr>
          <p:cNvPr id="9" name="Rectangle 3">
            <a:extLst>
              <a:ext uri="{FF2B5EF4-FFF2-40B4-BE49-F238E27FC236}">
                <a16:creationId xmlns:a16="http://schemas.microsoft.com/office/drawing/2014/main" id="{E7B3681F-0DE1-680A-C5C0-FEB5468170BD}"/>
              </a:ext>
            </a:extLst>
          </p:cNvPr>
          <p:cNvSpPr>
            <a:spLocks noChangeArrowheads="1"/>
          </p:cNvSpPr>
          <p:nvPr/>
        </p:nvSpPr>
        <p:spPr bwMode="auto">
          <a:xfrm>
            <a:off x="6580438" y="4686121"/>
            <a:ext cx="4773362" cy="11695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Add real-time electricity pricing to increase savings.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Include more features, like weather, for better predictions.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Adapt the model for use across different households.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Develop an easy-to-use app to provide real-time usage alerts and recommendations. </a:t>
            </a:r>
          </a:p>
        </p:txBody>
      </p:sp>
      <p:sp>
        <p:nvSpPr>
          <p:cNvPr id="11" name="TextBox 10">
            <a:extLst>
              <a:ext uri="{FF2B5EF4-FFF2-40B4-BE49-F238E27FC236}">
                <a16:creationId xmlns:a16="http://schemas.microsoft.com/office/drawing/2014/main" id="{B105F912-22F9-D7B7-7824-C1D123376C47}"/>
              </a:ext>
            </a:extLst>
          </p:cNvPr>
          <p:cNvSpPr txBox="1"/>
          <p:nvPr/>
        </p:nvSpPr>
        <p:spPr>
          <a:xfrm>
            <a:off x="6527413" y="1750785"/>
            <a:ext cx="4826387" cy="1169551"/>
          </a:xfrm>
          <a:prstGeom prst="rect">
            <a:avLst/>
          </a:prstGeom>
          <a:noFill/>
          <a:ln>
            <a:solidFill>
              <a:schemeClr val="tx1"/>
            </a:solidFill>
          </a:ln>
        </p:spPr>
        <p:txBody>
          <a:bodyPr wrap="square" rtlCol="0">
            <a:spAutoFit/>
          </a:bodyPr>
          <a:lstStyle/>
          <a:p>
            <a:pPr algn="just"/>
            <a:r>
              <a:rPr lang="en-US" sz="1400" dirty="0">
                <a:latin typeface="Calibri" panose="020F0502020204030204" pitchFamily="34" charset="0"/>
                <a:ea typeface="Calibri" panose="020F0502020204030204" pitchFamily="34" charset="0"/>
                <a:cs typeface="Calibri" panose="020F0502020204030204" pitchFamily="34" charset="0"/>
              </a:rPr>
              <a:t>This project shows that predicting peak electricity usage with Linear Regression and Random Forest can help households reduce costs by shifting activities to off-peak times. Random Forest was especially effective for capturing complex usage patterns.</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91370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755</TotalTime>
  <Words>1048</Words>
  <Application>Microsoft Office PowerPoint</Application>
  <PresentationFormat>Widescreen</PresentationFormat>
  <Paragraphs>85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Aptos Display</vt:lpstr>
      <vt:lpstr>Arial</vt:lpstr>
      <vt:lpstr>Calibi</vt:lpstr>
      <vt:lpstr>Calibri</vt:lpstr>
      <vt:lpstr>Helvetica Neue Medium</vt:lpstr>
      <vt:lpstr>Office Theme</vt:lpstr>
      <vt:lpstr>Predicting Peak Electricity Usage to Reduce Energy Costs</vt:lpstr>
      <vt:lpstr>Why Predict Electricity Usage?</vt:lpstr>
      <vt:lpstr>Research Question</vt:lpstr>
      <vt:lpstr>Dataset Overview</vt:lpstr>
      <vt:lpstr> Project Workflow </vt:lpstr>
      <vt:lpstr>Machine Learning Models:</vt:lpstr>
      <vt:lpstr>Key Insights &amp; Recommendations</vt:lpstr>
      <vt:lpstr>Ethical 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Aishwarya S</dc:creator>
  <cp:lastModifiedBy>Aishwarya S</cp:lastModifiedBy>
  <cp:revision>1</cp:revision>
  <dcterms:created xsi:type="dcterms:W3CDTF">2024-10-15T16:18:00Z</dcterms:created>
  <dcterms:modified xsi:type="dcterms:W3CDTF">2024-10-17T20:05:08Z</dcterms:modified>
</cp:coreProperties>
</file>