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71" r:id="rId7"/>
    <p:sldId id="263" r:id="rId8"/>
    <p:sldId id="265" r:id="rId9"/>
    <p:sldId id="266" r:id="rId10"/>
    <p:sldId id="268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B4A-6384-4D89-A92F-9E67B4808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09A33-13EA-44B9-9BFB-23A7412F3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F935-D1BC-45FC-86D1-46DDBA18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00-CB09-4448-91EB-B04DFE7A660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D4EBA-4A4E-499A-81BE-D92E68CC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8EBA-DAA4-435C-9B09-F0C1B8C0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749E-FEA2-4C37-A5D3-3DB25EA3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DD36-D174-4783-9DC5-4416D086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EBB59-F342-4EEA-8B06-379C42F0A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2F27-A534-47A7-BB0F-8A33A6A5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00-CB09-4448-91EB-B04DFE7A660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8B62C-A026-4ABE-A609-25CD962E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8F1FF-0D6D-4F3F-AB8F-D258DA6B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749E-FEA2-4C37-A5D3-3DB25EA3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62283-9E87-4C0C-9BA3-2E79DB924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E3C58-5432-4E22-9D63-F089A2DEF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D4B6C-A6CE-4E05-912C-164CAD8F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00-CB09-4448-91EB-B04DFE7A660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DA069-C61F-4EAF-AB68-5ED62DEF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4EFD-8F9D-4D32-BC67-68485D97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749E-FEA2-4C37-A5D3-3DB25EA3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3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B4BB-4753-43A3-823C-60518D96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619B-5AB8-479A-A1BB-E5B79E0C2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A7BB-5005-4FB0-ADA4-2FFC5141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00-CB09-4448-91EB-B04DFE7A660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075B-F132-4DE2-9003-CE372188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B289-B252-4A29-BC9A-3320B323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749E-FEA2-4C37-A5D3-3DB25EA3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2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F136-E969-4B32-A2E8-B6315F1D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DABBE-3F4F-4D32-BF82-3CCAF6BF5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3E1A-78DA-46E0-9A57-35DDC0AC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00-CB09-4448-91EB-B04DFE7A660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43753-CAB8-4054-ACFF-A1AC7035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A0F55-AEB7-427E-8460-BBD8B804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749E-FEA2-4C37-A5D3-3DB25EA3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4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CC6B-F56A-4BB5-AF78-A2B3FA9A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1709-C4D2-4551-8A2A-BBF7471DA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9EA12-97A3-47F2-8806-61683B29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CA9A9-7933-4B5A-9FD2-00E4F31A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00-CB09-4448-91EB-B04DFE7A660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CE53-E929-42E3-B6EF-8EBA1F57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2722B-912A-4074-802A-DC880D11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749E-FEA2-4C37-A5D3-3DB25EA3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2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750A-7E92-4CFA-8C78-12B4DA71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AFEA-7FF9-491E-BFD3-C2A498DA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76642-7B78-440F-A26F-C0D1520A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DEB65-E530-47FF-BA67-0C4CE4BFF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BF324-48C8-4D9A-A858-DB9AC1DE7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4AD15-8AB9-4ED6-A58F-7BE9E78E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00-CB09-4448-91EB-B04DFE7A660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8CC8F-1316-406E-B061-3E2BD808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4E61E-CC2F-4945-999C-7D02F85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749E-FEA2-4C37-A5D3-3DB25EA3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D275-C015-4457-BE74-89D9FF49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5CFFA-2A53-4629-A80D-088799E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00-CB09-4448-91EB-B04DFE7A660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A19E9-BC97-48B2-87DE-CA3C745D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8177F-2D13-4703-87AA-E0AC52A4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749E-FEA2-4C37-A5D3-3DB25EA3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4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C6DC7-0037-401C-9E3F-CF6F4583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00-CB09-4448-91EB-B04DFE7A660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B51D1-8933-400E-8DE8-EF2E9699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55BB-3846-430C-8B30-FCB2B31D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749E-FEA2-4C37-A5D3-3DB25EA3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93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823E-FD5C-4E42-A6CA-CEDCEF58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3F11-33AA-457B-805B-1465BAFF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83AE6-6494-4B48-A41C-52D17520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02C1E-58CB-4B21-9C2A-6A7BF418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00-CB09-4448-91EB-B04DFE7A660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A9B20-7B85-4D7E-A343-BA08C946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E2AFC-6CF7-4E9F-AFB4-62724628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749E-FEA2-4C37-A5D3-3DB25EA3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4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B537-DCFE-4503-82F6-DFC620FA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21C8E-9173-45A3-A0ED-8D26A09F1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001F0-5941-40B1-BFC4-4D3C3C618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DF609-7259-4B65-8150-51EDC73F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00-CB09-4448-91EB-B04DFE7A660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28EC3-FE49-4857-97E0-BC464F15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E224C-247C-4594-A0C4-90DE80D5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4749E-FEA2-4C37-A5D3-3DB25EA3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7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39977-B357-4B17-B37F-44E88626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62E59-914A-4E10-AB99-862D03F7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B4E7-E7A2-4291-964F-6FBB6E982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ED300-CB09-4448-91EB-B04DFE7A660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E098-5BF0-49D4-8D43-6E174C76E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B9AB8-369B-4AC9-8D8B-632D08AE9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749E-FEA2-4C37-A5D3-3DB25EA3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54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2583" y="1384917"/>
            <a:ext cx="7918882" cy="212504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Trebuchet MS" panose="020B0603020202020204" pitchFamily="34" charset="0"/>
              </a:rPr>
              <a:t>CLINIC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920" y="3992119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Aishwarya Virigineni</a:t>
            </a:r>
          </a:p>
          <a:p>
            <a:r>
              <a:rPr lang="en-US" dirty="0">
                <a:latin typeface="Trebuchet MS" panose="020B0603020202020204" pitchFamily="34" charset="0"/>
              </a:rPr>
              <a:t>BL.EN.U4AIE19068</a:t>
            </a:r>
          </a:p>
          <a:p>
            <a:r>
              <a:rPr lang="en-US" dirty="0">
                <a:latin typeface="Trebuchet MS" panose="020B0603020202020204" pitchFamily="34" charset="0"/>
              </a:rPr>
              <a:t>II </a:t>
            </a:r>
            <a:r>
              <a:rPr lang="en-US" dirty="0" err="1">
                <a:latin typeface="Trebuchet MS" panose="020B0603020202020204" pitchFamily="34" charset="0"/>
              </a:rPr>
              <a:t>sem</a:t>
            </a:r>
            <a:r>
              <a:rPr lang="en-US" dirty="0">
                <a:latin typeface="Trebuchet MS" panose="020B0603020202020204" pitchFamily="34" charset="0"/>
              </a:rPr>
              <a:t> C Section (CSE-AI)</a:t>
            </a:r>
          </a:p>
          <a:p>
            <a:r>
              <a:rPr lang="en-US" dirty="0">
                <a:latin typeface="Trebuchet MS" panose="020B0603020202020204" pitchFamily="34" charset="0"/>
              </a:rPr>
              <a:t> 19AIE111- DATA STRUCTURES AND ALGORITHMS 1</a:t>
            </a:r>
          </a:p>
        </p:txBody>
      </p:sp>
      <p:pic>
        <p:nvPicPr>
          <p:cNvPr id="1026" name="Picture 2" descr="Amrita Vishwa Vidyapeetham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831" y="102365"/>
            <a:ext cx="3429000" cy="128255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D00B0A-D375-4DA4-B757-76934031C1D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2905"/>
          <a:stretch/>
        </p:blipFill>
        <p:spPr bwMode="auto">
          <a:xfrm>
            <a:off x="2913792" y="1206608"/>
            <a:ext cx="7295527" cy="43494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805777-BD26-42FC-98FE-E1CF2C16833A}"/>
              </a:ext>
            </a:extLst>
          </p:cNvPr>
          <p:cNvSpPr txBox="1"/>
          <p:nvPr/>
        </p:nvSpPr>
        <p:spPr>
          <a:xfrm>
            <a:off x="639193" y="426129"/>
            <a:ext cx="8202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 added in the list by clicking on </a:t>
            </a:r>
            <a:r>
              <a:rPr lang="en-US" b="1" i="1" dirty="0"/>
              <a:t>add button</a:t>
            </a:r>
            <a:r>
              <a:rPr lang="en-US" dirty="0"/>
              <a:t> are in the following order :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Aishwarya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Rajesh 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Srija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Kavya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9DD42-DDEB-4E28-BC4E-46FEE7ED7612}"/>
              </a:ext>
            </a:extLst>
          </p:cNvPr>
          <p:cNvSpPr txBox="1"/>
          <p:nvPr/>
        </p:nvSpPr>
        <p:spPr>
          <a:xfrm>
            <a:off x="3666477" y="5885895"/>
            <a:ext cx="6711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Aishwarya is called out as she’s in the first of the list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22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237C2C-D6CA-4C4D-B5EB-A4E97F6DEF2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40"/>
          <a:stretch/>
        </p:blipFill>
        <p:spPr bwMode="auto">
          <a:xfrm>
            <a:off x="2102799" y="1433795"/>
            <a:ext cx="7849070" cy="47228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EDFA0-E4A5-44AB-B569-A3A74BC46E6F}"/>
              </a:ext>
            </a:extLst>
          </p:cNvPr>
          <p:cNvSpPr txBox="1"/>
          <p:nvPr/>
        </p:nvSpPr>
        <p:spPr>
          <a:xfrm>
            <a:off x="1553592" y="701336"/>
            <a:ext cx="963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Jayanth is added using special appointment using </a:t>
            </a:r>
            <a:r>
              <a:rPr lang="en-US" b="1" i="1" dirty="0"/>
              <a:t>special button</a:t>
            </a:r>
            <a:r>
              <a:rPr lang="en-US" dirty="0"/>
              <a:t>, so moves to the first position.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43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A00DC-6505-4C4C-9F0B-1F080EEC3A8F}"/>
              </a:ext>
            </a:extLst>
          </p:cNvPr>
          <p:cNvSpPr txBox="1"/>
          <p:nvPr/>
        </p:nvSpPr>
        <p:spPr>
          <a:xfrm>
            <a:off x="1429306" y="781235"/>
            <a:ext cx="944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clicking on </a:t>
            </a:r>
            <a:r>
              <a:rPr lang="en-US" b="1" i="1" dirty="0"/>
              <a:t>service button</a:t>
            </a:r>
            <a:r>
              <a:rPr lang="en-US" dirty="0"/>
              <a:t> , the first patient is deleted and the next patient will be called out.</a:t>
            </a:r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657198-9561-41E7-AAFD-FAD7F2091F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85"/>
          <a:stretch/>
        </p:blipFill>
        <p:spPr bwMode="auto">
          <a:xfrm>
            <a:off x="2119247" y="1427566"/>
            <a:ext cx="7655067" cy="4866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854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8BEDF-B841-4989-A06B-4D4DF3F763AC}"/>
              </a:ext>
            </a:extLst>
          </p:cNvPr>
          <p:cNvSpPr txBox="1"/>
          <p:nvPr/>
        </p:nvSpPr>
        <p:spPr>
          <a:xfrm>
            <a:off x="4329343" y="2763123"/>
            <a:ext cx="36753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200" dirty="0">
                <a:solidFill>
                  <a:schemeClr val="tx2"/>
                </a:solidFill>
                <a:latin typeface="Trebuchet MS" panose="020B06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011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38F1-3B38-4FA6-95B3-3069F45D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2"/>
                </a:solidFill>
                <a:latin typeface="Trebuchet MS" panose="020B060302020202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0E4F7-E056-4D13-8949-42F5A4B5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295"/>
            <a:ext cx="10515600" cy="38900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Gives doctor’s appointment to the patients.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Basic details of the patient like name, age, gender, phone number will be noted.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Patients will also be asked about the doctor (specialist) they want to meet.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He’ll be given a token number. And after that he’ll be added into the waiting list.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is also special appointment available here, where the patient is placed in the first position of the waiting list exceeding the others.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Finally, the patient on the top of the list will be called out by displaying his token no., name and the specialist on the screen available for patients.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48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0882-8536-4561-A4B0-FE3A2278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DATA STRUCTURES AND GUI USED</a:t>
            </a:r>
            <a:endParaRPr lang="en-IN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85EB-6E2E-4A2D-87FD-832BE0DA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175"/>
            <a:ext cx="10515600" cy="465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Data Structure used:  </a:t>
            </a:r>
            <a:r>
              <a:rPr lang="en-US" sz="2200" b="1" i="1" dirty="0"/>
              <a:t>SINGLY</a:t>
            </a:r>
            <a:r>
              <a:rPr lang="en-US" sz="2200" b="1" dirty="0"/>
              <a:t> </a:t>
            </a:r>
            <a:r>
              <a:rPr lang="en-US" sz="2200" b="1" i="1" dirty="0"/>
              <a:t>LINKED LIST</a:t>
            </a:r>
            <a:endParaRPr lang="en-IN" sz="2900" dirty="0"/>
          </a:p>
          <a:p>
            <a:pPr marL="0" indent="0">
              <a:buNone/>
            </a:pPr>
            <a:r>
              <a:rPr lang="en-US" sz="1800" u="sng" dirty="0"/>
              <a:t>Singly Linked List</a:t>
            </a:r>
            <a:r>
              <a:rPr lang="en-US" sz="1800" dirty="0"/>
              <a:t>:</a:t>
            </a:r>
            <a:endParaRPr lang="en-IN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A singly linked list is a collection of ordered set of elements. It is represented by a pointer to the first node of the linked list. The first node is called the head. 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One way chain or singly linked list can be traversed only in one direction. 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Used for storing the data of the patients.. And removing them wherever required.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b="1" dirty="0"/>
              <a:t>GUI used:  </a:t>
            </a:r>
            <a:r>
              <a:rPr lang="en-IN" sz="2100" b="1" i="1" dirty="0"/>
              <a:t>SWING &amp; AWT</a:t>
            </a:r>
          </a:p>
          <a:p>
            <a:pPr marL="0" indent="0">
              <a:lnSpc>
                <a:spcPct val="120000"/>
              </a:lnSpc>
              <a:buNone/>
            </a:pPr>
            <a:endParaRPr lang="en-IN" sz="2200" dirty="0"/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62BCA-C915-4533-B059-8225752BEB17}"/>
              </a:ext>
            </a:extLst>
          </p:cNvPr>
          <p:cNvSpPr/>
          <p:nvPr/>
        </p:nvSpPr>
        <p:spPr>
          <a:xfrm>
            <a:off x="1086036" y="4716216"/>
            <a:ext cx="6033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7F0055"/>
                </a:solidFill>
                <a:latin typeface="Candara" panose="020E0502030303020204" pitchFamily="34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andara" panose="020E0502030303020204" pitchFamily="34" charset="0"/>
              </a:rPr>
              <a:t>javax.swing</a:t>
            </a:r>
            <a:r>
              <a:rPr lang="en-IN" sz="1600" b="1" dirty="0">
                <a:solidFill>
                  <a:srgbClr val="000000"/>
                </a:solidFill>
                <a:latin typeface="Candara" panose="020E0502030303020204" pitchFamily="34" charset="0"/>
              </a:rPr>
              <a:t>.*;</a:t>
            </a:r>
          </a:p>
          <a:p>
            <a:r>
              <a:rPr lang="en-IN" sz="1600" b="1" dirty="0">
                <a:solidFill>
                  <a:srgbClr val="7F0055"/>
                </a:solidFill>
                <a:latin typeface="Candara" panose="020E0502030303020204" pitchFamily="34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andara" panose="020E0502030303020204" pitchFamily="34" charset="0"/>
              </a:rPr>
              <a:t>javax.swing.table.DefaultTableModel</a:t>
            </a:r>
            <a:r>
              <a:rPr lang="en-IN" sz="1600" b="1" dirty="0">
                <a:solidFill>
                  <a:srgbClr val="000000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en-IN" sz="1600" b="1" dirty="0">
                <a:solidFill>
                  <a:srgbClr val="7F0055"/>
                </a:solidFill>
                <a:latin typeface="Candara" panose="020E0502030303020204" pitchFamily="34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andara" panose="020E0502030303020204" pitchFamily="34" charset="0"/>
              </a:rPr>
              <a:t>java.awt</a:t>
            </a:r>
            <a:r>
              <a:rPr lang="en-IN" sz="1600" b="1" dirty="0">
                <a:solidFill>
                  <a:srgbClr val="000000"/>
                </a:solidFill>
                <a:latin typeface="Candara" panose="020E0502030303020204" pitchFamily="34" charset="0"/>
              </a:rPr>
              <a:t>.*;</a:t>
            </a:r>
          </a:p>
          <a:p>
            <a:r>
              <a:rPr lang="en-IN" sz="1600" b="1" dirty="0">
                <a:solidFill>
                  <a:srgbClr val="7F0055"/>
                </a:solidFill>
                <a:latin typeface="Candara" panose="020E0502030303020204" pitchFamily="34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andara" panose="020E0502030303020204" pitchFamily="34" charset="0"/>
              </a:rPr>
              <a:t>java.awt.event</a:t>
            </a:r>
            <a:r>
              <a:rPr lang="en-IN" sz="1600" b="1" dirty="0">
                <a:solidFill>
                  <a:srgbClr val="000000"/>
                </a:solidFill>
                <a:latin typeface="Candara" panose="020E0502030303020204" pitchFamily="34" charset="0"/>
              </a:rPr>
              <a:t>.*;</a:t>
            </a:r>
            <a:endParaRPr lang="en-IN" sz="1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1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E7AB-66AA-4C77-8AE7-D4424C5C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CLASSES/FUNCTIONS/METHODS</a:t>
            </a:r>
            <a:endParaRPr lang="en-IN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E4D8-27F0-47BA-A7C4-F8565B9D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386" y="1584155"/>
            <a:ext cx="10515600" cy="511848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rebuchet MS" panose="020B0603020202020204" pitchFamily="34" charset="0"/>
              </a:rPr>
              <a:t>Classes</a:t>
            </a:r>
            <a:r>
              <a:rPr lang="en-US" dirty="0"/>
              <a:t> </a:t>
            </a:r>
          </a:p>
          <a:p>
            <a:r>
              <a:rPr lang="en-US" sz="3200" dirty="0">
                <a:solidFill>
                  <a:srgbClr val="002060"/>
                </a:solidFill>
              </a:rPr>
              <a:t>class patient()       </a:t>
            </a:r>
          </a:p>
          <a:p>
            <a:pPr marL="0" indent="0">
              <a:buNone/>
            </a:pPr>
            <a:r>
              <a:rPr lang="en-US" sz="2900" dirty="0"/>
              <a:t>         public patient(parametrized)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3200" dirty="0">
                <a:solidFill>
                  <a:srgbClr val="002060"/>
                </a:solidFill>
              </a:rPr>
              <a:t>class node()</a:t>
            </a:r>
          </a:p>
          <a:p>
            <a:pPr marL="0" indent="0">
              <a:buNone/>
            </a:pPr>
            <a:r>
              <a:rPr lang="en-US" sz="2900" dirty="0"/>
              <a:t>         node()</a:t>
            </a:r>
          </a:p>
          <a:p>
            <a:pPr marL="0" indent="0">
              <a:buNone/>
            </a:pPr>
            <a:r>
              <a:rPr lang="en-US" sz="2900" dirty="0"/>
              <a:t>         node(parametrized)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3200" dirty="0">
                <a:solidFill>
                  <a:srgbClr val="002060"/>
                </a:solidFill>
              </a:rPr>
              <a:t>class SLL()</a:t>
            </a:r>
          </a:p>
          <a:p>
            <a:pPr marL="0" indent="0">
              <a:buNone/>
            </a:pPr>
            <a:r>
              <a:rPr lang="en-US" sz="2900" dirty="0"/>
              <a:t>        void </a:t>
            </a:r>
            <a:r>
              <a:rPr lang="en-US" sz="2900" dirty="0" err="1"/>
              <a:t>insert_first</a:t>
            </a:r>
            <a:r>
              <a:rPr lang="en-US" sz="2900" dirty="0"/>
              <a:t>()</a:t>
            </a:r>
          </a:p>
          <a:p>
            <a:pPr marL="0" indent="0">
              <a:buNone/>
            </a:pPr>
            <a:r>
              <a:rPr lang="en-US" sz="2900" dirty="0"/>
              <a:t>        void </a:t>
            </a:r>
            <a:r>
              <a:rPr lang="en-US" sz="2900" dirty="0" err="1"/>
              <a:t>insert_last</a:t>
            </a:r>
            <a:r>
              <a:rPr lang="en-US" sz="2900" dirty="0"/>
              <a:t>()</a:t>
            </a:r>
          </a:p>
          <a:p>
            <a:pPr marL="0" indent="0">
              <a:buNone/>
            </a:pPr>
            <a:r>
              <a:rPr lang="en-US" sz="2900" dirty="0"/>
              <a:t>        void </a:t>
            </a:r>
            <a:r>
              <a:rPr lang="en-US" sz="2900" dirty="0" err="1"/>
              <a:t>delete_first</a:t>
            </a:r>
            <a:r>
              <a:rPr lang="en-US" sz="2900" dirty="0"/>
              <a:t>()</a:t>
            </a:r>
          </a:p>
          <a:p>
            <a:pPr marL="0" indent="0">
              <a:buNone/>
            </a:pPr>
            <a:r>
              <a:rPr lang="en-US" sz="2900" dirty="0"/>
              <a:t>        public int </a:t>
            </a:r>
            <a:r>
              <a:rPr lang="en-US" sz="2900" dirty="0" err="1"/>
              <a:t>checkEmpty</a:t>
            </a:r>
            <a:r>
              <a:rPr lang="en-US" sz="2900" dirty="0"/>
              <a:t>()</a:t>
            </a:r>
          </a:p>
          <a:p>
            <a:pPr marL="0" indent="0">
              <a:buNone/>
            </a:pPr>
            <a:r>
              <a:rPr lang="en-US" sz="2900" dirty="0"/>
              <a:t>        public int count()</a:t>
            </a:r>
          </a:p>
          <a:p>
            <a:pPr marL="0" indent="0">
              <a:buNone/>
            </a:pPr>
            <a:r>
              <a:rPr lang="en-US" sz="2900" dirty="0"/>
              <a:t>        </a:t>
            </a:r>
            <a:r>
              <a:rPr lang="en-IN" sz="2900" dirty="0">
                <a:latin typeface="Calibri" panose="020F0502020204030204" pitchFamily="34" charset="0"/>
                <a:cs typeface="Calibri" panose="020F0502020204030204" pitchFamily="34" charset="0"/>
              </a:rPr>
              <a:t>public String[][] </a:t>
            </a:r>
            <a:r>
              <a:rPr lang="en-IN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getData</a:t>
            </a:r>
            <a:r>
              <a:rPr lang="en-IN" sz="29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59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55C3-E4B7-4B93-A94F-92FFAC6D1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214"/>
            <a:ext cx="10515600" cy="5466749"/>
          </a:xfrm>
        </p:spPr>
        <p:txBody>
          <a:bodyPr>
            <a:normAutofit/>
          </a:bodyPr>
          <a:lstStyle/>
          <a:p>
            <a:r>
              <a:rPr lang="en-IN" sz="2100" dirty="0">
                <a:solidFill>
                  <a:srgbClr val="002060"/>
                </a:solidFill>
              </a:rPr>
              <a:t>public class </a:t>
            </a:r>
            <a:r>
              <a:rPr lang="en-IN" sz="2100" dirty="0" err="1">
                <a:solidFill>
                  <a:srgbClr val="002060"/>
                </a:solidFill>
              </a:rPr>
              <a:t>Final_DS</a:t>
            </a:r>
            <a:r>
              <a:rPr lang="en-IN" sz="2100" dirty="0">
                <a:solidFill>
                  <a:srgbClr val="002060"/>
                </a:solidFill>
              </a:rPr>
              <a:t>()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     public </a:t>
            </a:r>
            <a:r>
              <a:rPr lang="en-IN" sz="1800" dirty="0" err="1"/>
              <a:t>Final_DS</a:t>
            </a:r>
            <a:r>
              <a:rPr lang="en-IN" sz="1800" dirty="0"/>
              <a:t>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     public void action performed(</a:t>
            </a:r>
            <a:r>
              <a:rPr lang="en-IN" sz="1800" dirty="0" err="1"/>
              <a:t>ActionEvent</a:t>
            </a:r>
            <a:r>
              <a:rPr lang="en-IN" sz="1800" dirty="0"/>
              <a:t>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     public Boolean </a:t>
            </a:r>
            <a:r>
              <a:rPr lang="en-IN" sz="1800" dirty="0" err="1"/>
              <a:t>isCapital</a:t>
            </a:r>
            <a:r>
              <a:rPr lang="en-IN" sz="1800" dirty="0"/>
              <a:t>(parameter)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     public Boolean is10digit(parameter)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     public Boolean </a:t>
            </a:r>
            <a:r>
              <a:rPr lang="en-IN" sz="1800" dirty="0" err="1"/>
              <a:t>checkAge</a:t>
            </a:r>
            <a:r>
              <a:rPr lang="en-IN" sz="1800" dirty="0"/>
              <a:t>(parameter)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     public Boolean </a:t>
            </a:r>
            <a:r>
              <a:rPr lang="en-IN" sz="1800" dirty="0" err="1"/>
              <a:t>isNumber</a:t>
            </a:r>
            <a:r>
              <a:rPr lang="en-IN" sz="1800" dirty="0"/>
              <a:t>(parameter)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       public Boolean </a:t>
            </a:r>
            <a:r>
              <a:rPr lang="en-IN" sz="1800" dirty="0" err="1"/>
              <a:t>isString</a:t>
            </a:r>
            <a:r>
              <a:rPr lang="en-IN" sz="1800" dirty="0"/>
              <a:t>(parameter)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2100" dirty="0">
                <a:solidFill>
                  <a:srgbClr val="002060"/>
                </a:solidFill>
              </a:rPr>
              <a:t>public static void main(String </a:t>
            </a:r>
            <a:r>
              <a:rPr lang="en-IN" sz="2100" dirty="0" err="1">
                <a:solidFill>
                  <a:srgbClr val="002060"/>
                </a:solidFill>
              </a:rPr>
              <a:t>args</a:t>
            </a:r>
            <a:r>
              <a:rPr lang="en-IN" sz="2100" dirty="0">
                <a:solidFill>
                  <a:srgbClr val="002060"/>
                </a:solidFill>
              </a:rPr>
              <a:t>[])</a:t>
            </a:r>
          </a:p>
          <a:p>
            <a:pPr marL="0" indent="0">
              <a:buNone/>
            </a:pPr>
            <a:r>
              <a:rPr lang="en-IN" sz="1800" dirty="0"/>
              <a:t>        {</a:t>
            </a:r>
          </a:p>
          <a:p>
            <a:pPr marL="0" indent="0">
              <a:buNone/>
            </a:pPr>
            <a:r>
              <a:rPr lang="en-IN" sz="1800" dirty="0"/>
              <a:t>              new  </a:t>
            </a:r>
            <a:r>
              <a:rPr lang="en-IN" sz="1800" dirty="0" err="1"/>
              <a:t>Final_DS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83144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F58CD9-3973-482C-AA30-7540CFB75E5D}"/>
              </a:ext>
            </a:extLst>
          </p:cNvPr>
          <p:cNvSpPr/>
          <p:nvPr/>
        </p:nvSpPr>
        <p:spPr>
          <a:xfrm>
            <a:off x="790113" y="302359"/>
            <a:ext cx="530588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SLL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sz="12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endParaRPr lang="en-I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insert_first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(patient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2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IN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node </a:t>
            </a:r>
            <a:r>
              <a:rPr lang="en-IN" sz="12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IN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200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insert_last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(patient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sz="12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++;}</a:t>
            </a:r>
          </a:p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FA064E-545C-40E0-AD07-9C0750B104BA}"/>
              </a:ext>
            </a:extLst>
          </p:cNvPr>
          <p:cNvSpPr/>
          <p:nvPr/>
        </p:nvSpPr>
        <p:spPr>
          <a:xfrm>
            <a:off x="7060706" y="30235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delete_first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"Empty list"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  <a:r>
              <a:rPr lang="en-IN" sz="12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200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--;}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checkEmpty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else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count()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200" dirty="0"/>
          </a:p>
          <a:p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39129-FA27-44CD-BCF0-9BDA9117054E}"/>
              </a:ext>
            </a:extLst>
          </p:cNvPr>
          <p:cNvSpPr txBox="1"/>
          <p:nvPr/>
        </p:nvSpPr>
        <p:spPr>
          <a:xfrm>
            <a:off x="6986726" y="5646197"/>
            <a:ext cx="3888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371284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DB5-87C7-4B61-8E9C-B89FE8CA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SAMPLE CODE </a:t>
            </a:r>
            <a:endParaRPr lang="en-IN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1EB1C-9DD1-4D71-BDCC-A4FFA3D87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8"/>
            <a:ext cx="10515600" cy="47673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9173F-5B16-40EA-AB1A-632F82CFC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6"/>
          <a:stretch/>
        </p:blipFill>
        <p:spPr>
          <a:xfrm>
            <a:off x="388125" y="171167"/>
            <a:ext cx="11415749" cy="643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2DD998-0535-4B76-8BE4-9C79FD219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60" y="461639"/>
            <a:ext cx="11852381" cy="60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5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7CB6B-A71F-4AA4-A88C-A1580146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9" y="406108"/>
            <a:ext cx="10247362" cy="60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0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684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Consolas</vt:lpstr>
      <vt:lpstr>Trebuchet MS</vt:lpstr>
      <vt:lpstr>Office Theme</vt:lpstr>
      <vt:lpstr>CLINIC MANAGEMENT SYSTEM</vt:lpstr>
      <vt:lpstr>ABSTRACT</vt:lpstr>
      <vt:lpstr>DATA STRUCTURES AND GUI USED</vt:lpstr>
      <vt:lpstr>CLASSES/FUNCTIONS/METHODS</vt:lpstr>
      <vt:lpstr>PowerPoint Presentation</vt:lpstr>
      <vt:lpstr>PowerPoint Presentation</vt:lpstr>
      <vt:lpstr>SAMPLE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MANAGEMENT SYSTEM</dc:title>
  <dc:creator>aishwarya v</dc:creator>
  <cp:lastModifiedBy>aishwarya v</cp:lastModifiedBy>
  <cp:revision>31</cp:revision>
  <dcterms:created xsi:type="dcterms:W3CDTF">2020-07-12T14:27:30Z</dcterms:created>
  <dcterms:modified xsi:type="dcterms:W3CDTF">2020-07-12T18:54:52Z</dcterms:modified>
</cp:coreProperties>
</file>