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A92133-8556-45D0-B3FF-393D665C73A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7B3B46B-7C20-4FF0-A92D-3D5E3658E477}">
      <dgm:prSet/>
      <dgm:spPr/>
      <dgm:t>
        <a:bodyPr/>
        <a:lstStyle/>
        <a:p>
          <a:pPr>
            <a:defRPr cap="all"/>
          </a:pPr>
          <a:r>
            <a:rPr lang="en-US"/>
            <a:t>Small Farmers Development Programme</a:t>
          </a:r>
        </a:p>
      </dgm:t>
    </dgm:pt>
    <dgm:pt modelId="{4AB11D68-B161-44F7-9128-19F980020583}" type="parTrans" cxnId="{D145159B-622A-403A-BF6C-C0A9508CD669}">
      <dgm:prSet/>
      <dgm:spPr/>
      <dgm:t>
        <a:bodyPr/>
        <a:lstStyle/>
        <a:p>
          <a:endParaRPr lang="en-US"/>
        </a:p>
      </dgm:t>
    </dgm:pt>
    <dgm:pt modelId="{71E29BC6-1D5C-4E72-B7E5-8658D8E43FC0}" type="sibTrans" cxnId="{D145159B-622A-403A-BF6C-C0A9508CD669}">
      <dgm:prSet/>
      <dgm:spPr/>
      <dgm:t>
        <a:bodyPr/>
        <a:lstStyle/>
        <a:p>
          <a:endParaRPr lang="en-US"/>
        </a:p>
      </dgm:t>
    </dgm:pt>
    <dgm:pt modelId="{682BA91A-2FCC-4DB7-9318-46E7B6C1E496}">
      <dgm:prSet/>
      <dgm:spPr/>
      <dgm:t>
        <a:bodyPr/>
        <a:lstStyle/>
        <a:p>
          <a:pPr>
            <a:defRPr cap="all"/>
          </a:pPr>
          <a:r>
            <a:rPr lang="en-US"/>
            <a:t>Drought Area Development Programme</a:t>
          </a:r>
        </a:p>
      </dgm:t>
    </dgm:pt>
    <dgm:pt modelId="{5F0DBAB0-B601-4860-BF19-D5837614EDB4}" type="parTrans" cxnId="{33D8B68D-C003-451E-9459-130047554CEF}">
      <dgm:prSet/>
      <dgm:spPr/>
      <dgm:t>
        <a:bodyPr/>
        <a:lstStyle/>
        <a:p>
          <a:endParaRPr lang="en-US"/>
        </a:p>
      </dgm:t>
    </dgm:pt>
    <dgm:pt modelId="{AFBA6B8A-F11E-4D47-AF6B-5220E46F0CF0}" type="sibTrans" cxnId="{33D8B68D-C003-451E-9459-130047554CEF}">
      <dgm:prSet/>
      <dgm:spPr/>
      <dgm:t>
        <a:bodyPr/>
        <a:lstStyle/>
        <a:p>
          <a:endParaRPr lang="en-US"/>
        </a:p>
      </dgm:t>
    </dgm:pt>
    <dgm:pt modelId="{B3B00186-C6F8-4D70-9E15-67597EF2DAF5}">
      <dgm:prSet/>
      <dgm:spPr/>
      <dgm:t>
        <a:bodyPr/>
        <a:lstStyle/>
        <a:p>
          <a:pPr>
            <a:defRPr cap="all"/>
          </a:pPr>
          <a:r>
            <a:rPr lang="en-US"/>
            <a:t>National Rural Employment Programme</a:t>
          </a:r>
        </a:p>
      </dgm:t>
    </dgm:pt>
    <dgm:pt modelId="{940F1D75-094A-4612-A5E0-BD68E4FF4680}" type="parTrans" cxnId="{B1A259C0-23F0-4954-87D2-B3648238BBAC}">
      <dgm:prSet/>
      <dgm:spPr/>
      <dgm:t>
        <a:bodyPr/>
        <a:lstStyle/>
        <a:p>
          <a:endParaRPr lang="en-US"/>
        </a:p>
      </dgm:t>
    </dgm:pt>
    <dgm:pt modelId="{9578718B-CFF6-439C-8047-FC33BAC4381E}" type="sibTrans" cxnId="{B1A259C0-23F0-4954-87D2-B3648238BBAC}">
      <dgm:prSet/>
      <dgm:spPr/>
      <dgm:t>
        <a:bodyPr/>
        <a:lstStyle/>
        <a:p>
          <a:endParaRPr lang="en-US"/>
        </a:p>
      </dgm:t>
    </dgm:pt>
    <dgm:pt modelId="{C9F3F262-8BE7-4F98-A571-33588A74AEE7}">
      <dgm:prSet/>
      <dgm:spPr/>
      <dgm:t>
        <a:bodyPr/>
        <a:lstStyle/>
        <a:p>
          <a:pPr>
            <a:defRPr cap="all"/>
          </a:pPr>
          <a:r>
            <a:rPr lang="en-US"/>
            <a:t>Minimum Needs Programme</a:t>
          </a:r>
        </a:p>
      </dgm:t>
    </dgm:pt>
    <dgm:pt modelId="{ECC7D19F-8A98-4441-A931-4DADACAE146A}" type="parTrans" cxnId="{270CBFFB-E74B-444A-AA00-59DD19168B2D}">
      <dgm:prSet/>
      <dgm:spPr/>
      <dgm:t>
        <a:bodyPr/>
        <a:lstStyle/>
        <a:p>
          <a:endParaRPr lang="en-US"/>
        </a:p>
      </dgm:t>
    </dgm:pt>
    <dgm:pt modelId="{F3A552C0-45DE-4879-B840-EB2B88D449C9}" type="sibTrans" cxnId="{270CBFFB-E74B-444A-AA00-59DD19168B2D}">
      <dgm:prSet/>
      <dgm:spPr/>
      <dgm:t>
        <a:bodyPr/>
        <a:lstStyle/>
        <a:p>
          <a:endParaRPr lang="en-US"/>
        </a:p>
      </dgm:t>
    </dgm:pt>
    <dgm:pt modelId="{E4689E84-DFB0-400A-BFA9-648751B82C0C}">
      <dgm:prSet/>
      <dgm:spPr/>
      <dgm:t>
        <a:bodyPr/>
        <a:lstStyle/>
        <a:p>
          <a:pPr>
            <a:defRPr cap="all"/>
          </a:pPr>
          <a:r>
            <a:rPr lang="en-US"/>
            <a:t>Assurance on Employment</a:t>
          </a:r>
        </a:p>
      </dgm:t>
    </dgm:pt>
    <dgm:pt modelId="{10BA0942-1AE4-48C3-BD2C-B2AD26C4D6D3}" type="parTrans" cxnId="{487B1E95-5492-4CFE-8643-E193E70ACC30}">
      <dgm:prSet/>
      <dgm:spPr/>
      <dgm:t>
        <a:bodyPr/>
        <a:lstStyle/>
        <a:p>
          <a:endParaRPr lang="en-US"/>
        </a:p>
      </dgm:t>
    </dgm:pt>
    <dgm:pt modelId="{B8B196B5-DB8F-468A-B114-ED4C00CA45E4}" type="sibTrans" cxnId="{487B1E95-5492-4CFE-8643-E193E70ACC30}">
      <dgm:prSet/>
      <dgm:spPr/>
      <dgm:t>
        <a:bodyPr/>
        <a:lstStyle/>
        <a:p>
          <a:endParaRPr lang="en-US"/>
        </a:p>
      </dgm:t>
    </dgm:pt>
    <dgm:pt modelId="{CFAE7478-64B5-41B0-A781-901C88A7FC02}" type="pres">
      <dgm:prSet presAssocID="{B2A92133-8556-45D0-B3FF-393D665C73AC}" presName="root" presStyleCnt="0">
        <dgm:presLayoutVars>
          <dgm:dir/>
          <dgm:resizeHandles val="exact"/>
        </dgm:presLayoutVars>
      </dgm:prSet>
      <dgm:spPr/>
    </dgm:pt>
    <dgm:pt modelId="{CA6CE135-E92C-497B-B288-34D157B5186B}" type="pres">
      <dgm:prSet presAssocID="{47B3B46B-7C20-4FF0-A92D-3D5E3658E477}" presName="compNode" presStyleCnt="0"/>
      <dgm:spPr/>
    </dgm:pt>
    <dgm:pt modelId="{83A10C3A-6942-4FBF-92DE-96A6F9F90FBD}" type="pres">
      <dgm:prSet presAssocID="{47B3B46B-7C20-4FF0-A92D-3D5E3658E477}" presName="iconBgRect" presStyleLbl="bgShp" presStyleIdx="0" presStyleCnt="5"/>
      <dgm:spPr/>
    </dgm:pt>
    <dgm:pt modelId="{76156CCC-8CBD-44A8-A8ED-A6DFEA3AA596}" type="pres">
      <dgm:prSet presAssocID="{47B3B46B-7C20-4FF0-A92D-3D5E3658E47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nt"/>
        </a:ext>
      </dgm:extLst>
    </dgm:pt>
    <dgm:pt modelId="{0398F746-9E2E-4233-AF46-C4393CEF07FB}" type="pres">
      <dgm:prSet presAssocID="{47B3B46B-7C20-4FF0-A92D-3D5E3658E477}" presName="spaceRect" presStyleCnt="0"/>
      <dgm:spPr/>
    </dgm:pt>
    <dgm:pt modelId="{9918D3F8-20CF-43DD-A152-CA2C1D01A4E4}" type="pres">
      <dgm:prSet presAssocID="{47B3B46B-7C20-4FF0-A92D-3D5E3658E477}" presName="textRect" presStyleLbl="revTx" presStyleIdx="0" presStyleCnt="5">
        <dgm:presLayoutVars>
          <dgm:chMax val="1"/>
          <dgm:chPref val="1"/>
        </dgm:presLayoutVars>
      </dgm:prSet>
      <dgm:spPr/>
    </dgm:pt>
    <dgm:pt modelId="{9586B152-2C62-4601-9B00-50C2CFDEA4D2}" type="pres">
      <dgm:prSet presAssocID="{71E29BC6-1D5C-4E72-B7E5-8658D8E43FC0}" presName="sibTrans" presStyleCnt="0"/>
      <dgm:spPr/>
    </dgm:pt>
    <dgm:pt modelId="{AB615FC7-E706-43B8-BB5F-7CF1C2DE5A68}" type="pres">
      <dgm:prSet presAssocID="{682BA91A-2FCC-4DB7-9318-46E7B6C1E496}" presName="compNode" presStyleCnt="0"/>
      <dgm:spPr/>
    </dgm:pt>
    <dgm:pt modelId="{B2B63DAA-3855-4B0B-91F0-C924C89E404B}" type="pres">
      <dgm:prSet presAssocID="{682BA91A-2FCC-4DB7-9318-46E7B6C1E496}" presName="iconBgRect" presStyleLbl="bgShp" presStyleIdx="1" presStyleCnt="5"/>
      <dgm:spPr/>
    </dgm:pt>
    <dgm:pt modelId="{CFA9A52E-AB9F-4CBC-B494-29186FA019EF}" type="pres">
      <dgm:prSet presAssocID="{682BA91A-2FCC-4DB7-9318-46E7B6C1E4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
        </a:ext>
      </dgm:extLst>
    </dgm:pt>
    <dgm:pt modelId="{AB621916-5A54-499C-94B3-E2EAEDA80784}" type="pres">
      <dgm:prSet presAssocID="{682BA91A-2FCC-4DB7-9318-46E7B6C1E496}" presName="spaceRect" presStyleCnt="0"/>
      <dgm:spPr/>
    </dgm:pt>
    <dgm:pt modelId="{259A31B2-FFDA-4190-8DF4-6A27374E5335}" type="pres">
      <dgm:prSet presAssocID="{682BA91A-2FCC-4DB7-9318-46E7B6C1E496}" presName="textRect" presStyleLbl="revTx" presStyleIdx="1" presStyleCnt="5">
        <dgm:presLayoutVars>
          <dgm:chMax val="1"/>
          <dgm:chPref val="1"/>
        </dgm:presLayoutVars>
      </dgm:prSet>
      <dgm:spPr/>
    </dgm:pt>
    <dgm:pt modelId="{6ADDE0E8-D2C2-40EE-9D3D-99B84951795A}" type="pres">
      <dgm:prSet presAssocID="{AFBA6B8A-F11E-4D47-AF6B-5220E46F0CF0}" presName="sibTrans" presStyleCnt="0"/>
      <dgm:spPr/>
    </dgm:pt>
    <dgm:pt modelId="{83E77C3E-52A5-4F11-A3B4-5E21C295E36F}" type="pres">
      <dgm:prSet presAssocID="{B3B00186-C6F8-4D70-9E15-67597EF2DAF5}" presName="compNode" presStyleCnt="0"/>
      <dgm:spPr/>
    </dgm:pt>
    <dgm:pt modelId="{5A061AD9-2D54-4830-ADAB-AC134230D718}" type="pres">
      <dgm:prSet presAssocID="{B3B00186-C6F8-4D70-9E15-67597EF2DAF5}" presName="iconBgRect" presStyleLbl="bgShp" presStyleIdx="2" presStyleCnt="5"/>
      <dgm:spPr/>
    </dgm:pt>
    <dgm:pt modelId="{1F501352-AF3C-43F5-BB3A-3CDB0AB96311}" type="pres">
      <dgm:prSet presAssocID="{B3B00186-C6F8-4D70-9E15-67597EF2DAF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5355B168-CB7A-4929-B058-39BB0C520EDF}" type="pres">
      <dgm:prSet presAssocID="{B3B00186-C6F8-4D70-9E15-67597EF2DAF5}" presName="spaceRect" presStyleCnt="0"/>
      <dgm:spPr/>
    </dgm:pt>
    <dgm:pt modelId="{6901FF28-9CBB-46DE-9379-C8C2EF27B3CE}" type="pres">
      <dgm:prSet presAssocID="{B3B00186-C6F8-4D70-9E15-67597EF2DAF5}" presName="textRect" presStyleLbl="revTx" presStyleIdx="2" presStyleCnt="5">
        <dgm:presLayoutVars>
          <dgm:chMax val="1"/>
          <dgm:chPref val="1"/>
        </dgm:presLayoutVars>
      </dgm:prSet>
      <dgm:spPr/>
    </dgm:pt>
    <dgm:pt modelId="{4B43DE50-AD97-4045-9FCC-ACF82F12162F}" type="pres">
      <dgm:prSet presAssocID="{9578718B-CFF6-439C-8047-FC33BAC4381E}" presName="sibTrans" presStyleCnt="0"/>
      <dgm:spPr/>
    </dgm:pt>
    <dgm:pt modelId="{6D94FD0B-5561-4AC2-9888-F62C843EC61E}" type="pres">
      <dgm:prSet presAssocID="{C9F3F262-8BE7-4F98-A571-33588A74AEE7}" presName="compNode" presStyleCnt="0"/>
      <dgm:spPr/>
    </dgm:pt>
    <dgm:pt modelId="{231D8606-5E2A-4649-82B4-066FA2F9AF9A}" type="pres">
      <dgm:prSet presAssocID="{C9F3F262-8BE7-4F98-A571-33588A74AEE7}" presName="iconBgRect" presStyleLbl="bgShp" presStyleIdx="3" presStyleCnt="5"/>
      <dgm:spPr/>
    </dgm:pt>
    <dgm:pt modelId="{2105B107-EFC7-4614-82EA-BB1C6ACA53A8}" type="pres">
      <dgm:prSet presAssocID="{C9F3F262-8BE7-4F98-A571-33588A74AEE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AFE1C924-7861-4B96-807B-931D7BC7A612}" type="pres">
      <dgm:prSet presAssocID="{C9F3F262-8BE7-4F98-A571-33588A74AEE7}" presName="spaceRect" presStyleCnt="0"/>
      <dgm:spPr/>
    </dgm:pt>
    <dgm:pt modelId="{86F8719F-8E03-4EDC-AE99-0B8C3E6E55A8}" type="pres">
      <dgm:prSet presAssocID="{C9F3F262-8BE7-4F98-A571-33588A74AEE7}" presName="textRect" presStyleLbl="revTx" presStyleIdx="3" presStyleCnt="5">
        <dgm:presLayoutVars>
          <dgm:chMax val="1"/>
          <dgm:chPref val="1"/>
        </dgm:presLayoutVars>
      </dgm:prSet>
      <dgm:spPr/>
    </dgm:pt>
    <dgm:pt modelId="{01BBEA4F-F0F5-4D04-A5D6-4C09D120E8BD}" type="pres">
      <dgm:prSet presAssocID="{F3A552C0-45DE-4879-B840-EB2B88D449C9}" presName="sibTrans" presStyleCnt="0"/>
      <dgm:spPr/>
    </dgm:pt>
    <dgm:pt modelId="{3A751816-37EB-4BCA-B6BA-838CDEAC3ED9}" type="pres">
      <dgm:prSet presAssocID="{E4689E84-DFB0-400A-BFA9-648751B82C0C}" presName="compNode" presStyleCnt="0"/>
      <dgm:spPr/>
    </dgm:pt>
    <dgm:pt modelId="{E2305E16-D897-4B85-80E1-ABA9F188F53F}" type="pres">
      <dgm:prSet presAssocID="{E4689E84-DFB0-400A-BFA9-648751B82C0C}" presName="iconBgRect" presStyleLbl="bgShp" presStyleIdx="4" presStyleCnt="5"/>
      <dgm:spPr/>
    </dgm:pt>
    <dgm:pt modelId="{A809BF1F-54F5-405F-8D6C-FFE337C27FA7}" type="pres">
      <dgm:prSet presAssocID="{E4689E84-DFB0-400A-BFA9-648751B82C0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9854B75A-9BD9-44D3-9559-C7CBCB32DE34}" type="pres">
      <dgm:prSet presAssocID="{E4689E84-DFB0-400A-BFA9-648751B82C0C}" presName="spaceRect" presStyleCnt="0"/>
      <dgm:spPr/>
    </dgm:pt>
    <dgm:pt modelId="{1D0C2EA1-E7AE-4246-9E85-692E900DE6F8}" type="pres">
      <dgm:prSet presAssocID="{E4689E84-DFB0-400A-BFA9-648751B82C0C}" presName="textRect" presStyleLbl="revTx" presStyleIdx="4" presStyleCnt="5">
        <dgm:presLayoutVars>
          <dgm:chMax val="1"/>
          <dgm:chPref val="1"/>
        </dgm:presLayoutVars>
      </dgm:prSet>
      <dgm:spPr/>
    </dgm:pt>
  </dgm:ptLst>
  <dgm:cxnLst>
    <dgm:cxn modelId="{1130F620-9ECB-416A-A0B1-EFC80DE3005E}" type="presOf" srcId="{C9F3F262-8BE7-4F98-A571-33588A74AEE7}" destId="{86F8719F-8E03-4EDC-AE99-0B8C3E6E55A8}" srcOrd="0" destOrd="0" presId="urn:microsoft.com/office/officeart/2018/5/layout/IconCircleLabelList"/>
    <dgm:cxn modelId="{7FB87B22-6E07-421F-86B8-B60F38F3F0FA}" type="presOf" srcId="{B2A92133-8556-45D0-B3FF-393D665C73AC}" destId="{CFAE7478-64B5-41B0-A781-901C88A7FC02}" srcOrd="0" destOrd="0" presId="urn:microsoft.com/office/officeart/2018/5/layout/IconCircleLabelList"/>
    <dgm:cxn modelId="{8F745940-0E70-41DB-B814-F717E5D3F22F}" type="presOf" srcId="{B3B00186-C6F8-4D70-9E15-67597EF2DAF5}" destId="{6901FF28-9CBB-46DE-9379-C8C2EF27B3CE}" srcOrd="0" destOrd="0" presId="urn:microsoft.com/office/officeart/2018/5/layout/IconCircleLabelList"/>
    <dgm:cxn modelId="{33D8B68D-C003-451E-9459-130047554CEF}" srcId="{B2A92133-8556-45D0-B3FF-393D665C73AC}" destId="{682BA91A-2FCC-4DB7-9318-46E7B6C1E496}" srcOrd="1" destOrd="0" parTransId="{5F0DBAB0-B601-4860-BF19-D5837614EDB4}" sibTransId="{AFBA6B8A-F11E-4D47-AF6B-5220E46F0CF0}"/>
    <dgm:cxn modelId="{487B1E95-5492-4CFE-8643-E193E70ACC30}" srcId="{B2A92133-8556-45D0-B3FF-393D665C73AC}" destId="{E4689E84-DFB0-400A-BFA9-648751B82C0C}" srcOrd="4" destOrd="0" parTransId="{10BA0942-1AE4-48C3-BD2C-B2AD26C4D6D3}" sibTransId="{B8B196B5-DB8F-468A-B114-ED4C00CA45E4}"/>
    <dgm:cxn modelId="{D145159B-622A-403A-BF6C-C0A9508CD669}" srcId="{B2A92133-8556-45D0-B3FF-393D665C73AC}" destId="{47B3B46B-7C20-4FF0-A92D-3D5E3658E477}" srcOrd="0" destOrd="0" parTransId="{4AB11D68-B161-44F7-9128-19F980020583}" sibTransId="{71E29BC6-1D5C-4E72-B7E5-8658D8E43FC0}"/>
    <dgm:cxn modelId="{72696F9B-14F7-40F9-8CFD-697AD01F6637}" type="presOf" srcId="{47B3B46B-7C20-4FF0-A92D-3D5E3658E477}" destId="{9918D3F8-20CF-43DD-A152-CA2C1D01A4E4}" srcOrd="0" destOrd="0" presId="urn:microsoft.com/office/officeart/2018/5/layout/IconCircleLabelList"/>
    <dgm:cxn modelId="{B1A259C0-23F0-4954-87D2-B3648238BBAC}" srcId="{B2A92133-8556-45D0-B3FF-393D665C73AC}" destId="{B3B00186-C6F8-4D70-9E15-67597EF2DAF5}" srcOrd="2" destOrd="0" parTransId="{940F1D75-094A-4612-A5E0-BD68E4FF4680}" sibTransId="{9578718B-CFF6-439C-8047-FC33BAC4381E}"/>
    <dgm:cxn modelId="{A46D96C1-D539-4CD7-BECA-D09492842F29}" type="presOf" srcId="{E4689E84-DFB0-400A-BFA9-648751B82C0C}" destId="{1D0C2EA1-E7AE-4246-9E85-692E900DE6F8}" srcOrd="0" destOrd="0" presId="urn:microsoft.com/office/officeart/2018/5/layout/IconCircleLabelList"/>
    <dgm:cxn modelId="{D4EF36E7-B330-46BE-BE42-5DC5C8B8BC06}" type="presOf" srcId="{682BA91A-2FCC-4DB7-9318-46E7B6C1E496}" destId="{259A31B2-FFDA-4190-8DF4-6A27374E5335}" srcOrd="0" destOrd="0" presId="urn:microsoft.com/office/officeart/2018/5/layout/IconCircleLabelList"/>
    <dgm:cxn modelId="{270CBFFB-E74B-444A-AA00-59DD19168B2D}" srcId="{B2A92133-8556-45D0-B3FF-393D665C73AC}" destId="{C9F3F262-8BE7-4F98-A571-33588A74AEE7}" srcOrd="3" destOrd="0" parTransId="{ECC7D19F-8A98-4441-A931-4DADACAE146A}" sibTransId="{F3A552C0-45DE-4879-B840-EB2B88D449C9}"/>
    <dgm:cxn modelId="{E890438C-DF5F-4BEB-9231-268B06DBDA1C}" type="presParOf" srcId="{CFAE7478-64B5-41B0-A781-901C88A7FC02}" destId="{CA6CE135-E92C-497B-B288-34D157B5186B}" srcOrd="0" destOrd="0" presId="urn:microsoft.com/office/officeart/2018/5/layout/IconCircleLabelList"/>
    <dgm:cxn modelId="{08544965-8DF2-4079-8C29-87DBD3A7574F}" type="presParOf" srcId="{CA6CE135-E92C-497B-B288-34D157B5186B}" destId="{83A10C3A-6942-4FBF-92DE-96A6F9F90FBD}" srcOrd="0" destOrd="0" presId="urn:microsoft.com/office/officeart/2018/5/layout/IconCircleLabelList"/>
    <dgm:cxn modelId="{E0675377-3A93-429E-9456-8F1484718FC9}" type="presParOf" srcId="{CA6CE135-E92C-497B-B288-34D157B5186B}" destId="{76156CCC-8CBD-44A8-A8ED-A6DFEA3AA596}" srcOrd="1" destOrd="0" presId="urn:microsoft.com/office/officeart/2018/5/layout/IconCircleLabelList"/>
    <dgm:cxn modelId="{9E096E15-763E-425D-89A4-B61BF5488751}" type="presParOf" srcId="{CA6CE135-E92C-497B-B288-34D157B5186B}" destId="{0398F746-9E2E-4233-AF46-C4393CEF07FB}" srcOrd="2" destOrd="0" presId="urn:microsoft.com/office/officeart/2018/5/layout/IconCircleLabelList"/>
    <dgm:cxn modelId="{51B206AD-2EDF-43A8-960C-303D569F9AEB}" type="presParOf" srcId="{CA6CE135-E92C-497B-B288-34D157B5186B}" destId="{9918D3F8-20CF-43DD-A152-CA2C1D01A4E4}" srcOrd="3" destOrd="0" presId="urn:microsoft.com/office/officeart/2018/5/layout/IconCircleLabelList"/>
    <dgm:cxn modelId="{01ED6A31-E9EF-449F-8323-1330DB56C288}" type="presParOf" srcId="{CFAE7478-64B5-41B0-A781-901C88A7FC02}" destId="{9586B152-2C62-4601-9B00-50C2CFDEA4D2}" srcOrd="1" destOrd="0" presId="urn:microsoft.com/office/officeart/2018/5/layout/IconCircleLabelList"/>
    <dgm:cxn modelId="{F46F97FD-72D1-484A-9326-EA209CEDC4E3}" type="presParOf" srcId="{CFAE7478-64B5-41B0-A781-901C88A7FC02}" destId="{AB615FC7-E706-43B8-BB5F-7CF1C2DE5A68}" srcOrd="2" destOrd="0" presId="urn:microsoft.com/office/officeart/2018/5/layout/IconCircleLabelList"/>
    <dgm:cxn modelId="{7950C083-5124-4A80-8D6E-9C90F2FD3BE5}" type="presParOf" srcId="{AB615FC7-E706-43B8-BB5F-7CF1C2DE5A68}" destId="{B2B63DAA-3855-4B0B-91F0-C924C89E404B}" srcOrd="0" destOrd="0" presId="urn:microsoft.com/office/officeart/2018/5/layout/IconCircleLabelList"/>
    <dgm:cxn modelId="{D816121E-7C43-4FE3-99FD-272A4163CE97}" type="presParOf" srcId="{AB615FC7-E706-43B8-BB5F-7CF1C2DE5A68}" destId="{CFA9A52E-AB9F-4CBC-B494-29186FA019EF}" srcOrd="1" destOrd="0" presId="urn:microsoft.com/office/officeart/2018/5/layout/IconCircleLabelList"/>
    <dgm:cxn modelId="{EC05C226-41B8-4441-A5CC-D7FD47993757}" type="presParOf" srcId="{AB615FC7-E706-43B8-BB5F-7CF1C2DE5A68}" destId="{AB621916-5A54-499C-94B3-E2EAEDA80784}" srcOrd="2" destOrd="0" presId="urn:microsoft.com/office/officeart/2018/5/layout/IconCircleLabelList"/>
    <dgm:cxn modelId="{281E3E9C-C9EC-496E-996E-47BDCCDABB92}" type="presParOf" srcId="{AB615FC7-E706-43B8-BB5F-7CF1C2DE5A68}" destId="{259A31B2-FFDA-4190-8DF4-6A27374E5335}" srcOrd="3" destOrd="0" presId="urn:microsoft.com/office/officeart/2018/5/layout/IconCircleLabelList"/>
    <dgm:cxn modelId="{C86121B0-65B1-4410-B086-E7F4725D679B}" type="presParOf" srcId="{CFAE7478-64B5-41B0-A781-901C88A7FC02}" destId="{6ADDE0E8-D2C2-40EE-9D3D-99B84951795A}" srcOrd="3" destOrd="0" presId="urn:microsoft.com/office/officeart/2018/5/layout/IconCircleLabelList"/>
    <dgm:cxn modelId="{F76341D7-A452-43CB-AC8C-1170D6DB9940}" type="presParOf" srcId="{CFAE7478-64B5-41B0-A781-901C88A7FC02}" destId="{83E77C3E-52A5-4F11-A3B4-5E21C295E36F}" srcOrd="4" destOrd="0" presId="urn:microsoft.com/office/officeart/2018/5/layout/IconCircleLabelList"/>
    <dgm:cxn modelId="{C3414569-96B3-40A8-9E0E-A9CF814C565E}" type="presParOf" srcId="{83E77C3E-52A5-4F11-A3B4-5E21C295E36F}" destId="{5A061AD9-2D54-4830-ADAB-AC134230D718}" srcOrd="0" destOrd="0" presId="urn:microsoft.com/office/officeart/2018/5/layout/IconCircleLabelList"/>
    <dgm:cxn modelId="{AE99242E-F8CD-4B7A-A0F8-7AE1D892F183}" type="presParOf" srcId="{83E77C3E-52A5-4F11-A3B4-5E21C295E36F}" destId="{1F501352-AF3C-43F5-BB3A-3CDB0AB96311}" srcOrd="1" destOrd="0" presId="urn:microsoft.com/office/officeart/2018/5/layout/IconCircleLabelList"/>
    <dgm:cxn modelId="{BB42CFAD-F7CB-4AF3-A7B6-CAA924AD8B49}" type="presParOf" srcId="{83E77C3E-52A5-4F11-A3B4-5E21C295E36F}" destId="{5355B168-CB7A-4929-B058-39BB0C520EDF}" srcOrd="2" destOrd="0" presId="urn:microsoft.com/office/officeart/2018/5/layout/IconCircleLabelList"/>
    <dgm:cxn modelId="{DFD58038-E921-4593-A2D6-E051EB93AC2B}" type="presParOf" srcId="{83E77C3E-52A5-4F11-A3B4-5E21C295E36F}" destId="{6901FF28-9CBB-46DE-9379-C8C2EF27B3CE}" srcOrd="3" destOrd="0" presId="urn:microsoft.com/office/officeart/2018/5/layout/IconCircleLabelList"/>
    <dgm:cxn modelId="{2E905011-4E50-4D38-8165-CC5579EC8EDB}" type="presParOf" srcId="{CFAE7478-64B5-41B0-A781-901C88A7FC02}" destId="{4B43DE50-AD97-4045-9FCC-ACF82F12162F}" srcOrd="5" destOrd="0" presId="urn:microsoft.com/office/officeart/2018/5/layout/IconCircleLabelList"/>
    <dgm:cxn modelId="{582FC4A9-0CEE-4608-A740-81E84D9C9668}" type="presParOf" srcId="{CFAE7478-64B5-41B0-A781-901C88A7FC02}" destId="{6D94FD0B-5561-4AC2-9888-F62C843EC61E}" srcOrd="6" destOrd="0" presId="urn:microsoft.com/office/officeart/2018/5/layout/IconCircleLabelList"/>
    <dgm:cxn modelId="{62AA0322-56F0-440F-BFC5-8BD134D56FFF}" type="presParOf" srcId="{6D94FD0B-5561-4AC2-9888-F62C843EC61E}" destId="{231D8606-5E2A-4649-82B4-066FA2F9AF9A}" srcOrd="0" destOrd="0" presId="urn:microsoft.com/office/officeart/2018/5/layout/IconCircleLabelList"/>
    <dgm:cxn modelId="{A50B0102-04D7-45EB-8F92-C678C95A9D9E}" type="presParOf" srcId="{6D94FD0B-5561-4AC2-9888-F62C843EC61E}" destId="{2105B107-EFC7-4614-82EA-BB1C6ACA53A8}" srcOrd="1" destOrd="0" presId="urn:microsoft.com/office/officeart/2018/5/layout/IconCircleLabelList"/>
    <dgm:cxn modelId="{80BAB60D-4630-4887-9D61-95C7297E6326}" type="presParOf" srcId="{6D94FD0B-5561-4AC2-9888-F62C843EC61E}" destId="{AFE1C924-7861-4B96-807B-931D7BC7A612}" srcOrd="2" destOrd="0" presId="urn:microsoft.com/office/officeart/2018/5/layout/IconCircleLabelList"/>
    <dgm:cxn modelId="{3E723B34-F8C9-4390-886B-4D435CF54AF6}" type="presParOf" srcId="{6D94FD0B-5561-4AC2-9888-F62C843EC61E}" destId="{86F8719F-8E03-4EDC-AE99-0B8C3E6E55A8}" srcOrd="3" destOrd="0" presId="urn:microsoft.com/office/officeart/2018/5/layout/IconCircleLabelList"/>
    <dgm:cxn modelId="{11E5B205-5861-48E9-81AC-26FDEBC0E1AF}" type="presParOf" srcId="{CFAE7478-64B5-41B0-A781-901C88A7FC02}" destId="{01BBEA4F-F0F5-4D04-A5D6-4C09D120E8BD}" srcOrd="7" destOrd="0" presId="urn:microsoft.com/office/officeart/2018/5/layout/IconCircleLabelList"/>
    <dgm:cxn modelId="{F7E567C5-CC02-4E14-BE6E-CC29F14D2A2A}" type="presParOf" srcId="{CFAE7478-64B5-41B0-A781-901C88A7FC02}" destId="{3A751816-37EB-4BCA-B6BA-838CDEAC3ED9}" srcOrd="8" destOrd="0" presId="urn:microsoft.com/office/officeart/2018/5/layout/IconCircleLabelList"/>
    <dgm:cxn modelId="{AD003A3D-5315-49E7-A08A-4969E8EF2CBE}" type="presParOf" srcId="{3A751816-37EB-4BCA-B6BA-838CDEAC3ED9}" destId="{E2305E16-D897-4B85-80E1-ABA9F188F53F}" srcOrd="0" destOrd="0" presId="urn:microsoft.com/office/officeart/2018/5/layout/IconCircleLabelList"/>
    <dgm:cxn modelId="{FB3CB88B-5CE5-4EBF-8B76-C6F9CB031204}" type="presParOf" srcId="{3A751816-37EB-4BCA-B6BA-838CDEAC3ED9}" destId="{A809BF1F-54F5-405F-8D6C-FFE337C27FA7}" srcOrd="1" destOrd="0" presId="urn:microsoft.com/office/officeart/2018/5/layout/IconCircleLabelList"/>
    <dgm:cxn modelId="{3848078F-13C9-4866-9986-77ED0DE8A8FA}" type="presParOf" srcId="{3A751816-37EB-4BCA-B6BA-838CDEAC3ED9}" destId="{9854B75A-9BD9-44D3-9559-C7CBCB32DE34}" srcOrd="2" destOrd="0" presId="urn:microsoft.com/office/officeart/2018/5/layout/IconCircleLabelList"/>
    <dgm:cxn modelId="{1A2B9152-5540-49C3-BAE8-8FF82A5D250C}" type="presParOf" srcId="{3A751816-37EB-4BCA-B6BA-838CDEAC3ED9}" destId="{1D0C2EA1-E7AE-4246-9E85-692E900DE6F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10C3A-6942-4FBF-92DE-96A6F9F90FBD}">
      <dsp:nvSpPr>
        <dsp:cNvPr id="0" name=""/>
        <dsp:cNvSpPr/>
      </dsp:nvSpPr>
      <dsp:spPr>
        <a:xfrm>
          <a:off x="331208" y="848794"/>
          <a:ext cx="1027230" cy="10272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156CCC-8CBD-44A8-A8ED-A6DFEA3AA596}">
      <dsp:nvSpPr>
        <dsp:cNvPr id="0" name=""/>
        <dsp:cNvSpPr/>
      </dsp:nvSpPr>
      <dsp:spPr>
        <a:xfrm>
          <a:off x="550126" y="1067712"/>
          <a:ext cx="589394" cy="589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18D3F8-20CF-43DD-A152-CA2C1D01A4E4}">
      <dsp:nvSpPr>
        <dsp:cNvPr id="0" name=""/>
        <dsp:cNvSpPr/>
      </dsp:nvSpPr>
      <dsp:spPr>
        <a:xfrm>
          <a:off x="2832" y="2195981"/>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Small Farmers Development Programme</a:t>
          </a:r>
        </a:p>
      </dsp:txBody>
      <dsp:txXfrm>
        <a:off x="2832" y="2195981"/>
        <a:ext cx="1683984" cy="673593"/>
      </dsp:txXfrm>
    </dsp:sp>
    <dsp:sp modelId="{B2B63DAA-3855-4B0B-91F0-C924C89E404B}">
      <dsp:nvSpPr>
        <dsp:cNvPr id="0" name=""/>
        <dsp:cNvSpPr/>
      </dsp:nvSpPr>
      <dsp:spPr>
        <a:xfrm>
          <a:off x="2309890" y="848794"/>
          <a:ext cx="1027230" cy="102723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A9A52E-AB9F-4CBC-B494-29186FA019EF}">
      <dsp:nvSpPr>
        <dsp:cNvPr id="0" name=""/>
        <dsp:cNvSpPr/>
      </dsp:nvSpPr>
      <dsp:spPr>
        <a:xfrm>
          <a:off x="2528808" y="1067712"/>
          <a:ext cx="589394" cy="589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9A31B2-FFDA-4190-8DF4-6A27374E5335}">
      <dsp:nvSpPr>
        <dsp:cNvPr id="0" name=""/>
        <dsp:cNvSpPr/>
      </dsp:nvSpPr>
      <dsp:spPr>
        <a:xfrm>
          <a:off x="1981513" y="2195981"/>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Drought Area Development Programme</a:t>
          </a:r>
        </a:p>
      </dsp:txBody>
      <dsp:txXfrm>
        <a:off x="1981513" y="2195981"/>
        <a:ext cx="1683984" cy="673593"/>
      </dsp:txXfrm>
    </dsp:sp>
    <dsp:sp modelId="{5A061AD9-2D54-4830-ADAB-AC134230D718}">
      <dsp:nvSpPr>
        <dsp:cNvPr id="0" name=""/>
        <dsp:cNvSpPr/>
      </dsp:nvSpPr>
      <dsp:spPr>
        <a:xfrm>
          <a:off x="4288572" y="848794"/>
          <a:ext cx="1027230" cy="102723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01352-AF3C-43F5-BB3A-3CDB0AB96311}">
      <dsp:nvSpPr>
        <dsp:cNvPr id="0" name=""/>
        <dsp:cNvSpPr/>
      </dsp:nvSpPr>
      <dsp:spPr>
        <a:xfrm>
          <a:off x="4507490" y="1067712"/>
          <a:ext cx="589394" cy="589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01FF28-9CBB-46DE-9379-C8C2EF27B3CE}">
      <dsp:nvSpPr>
        <dsp:cNvPr id="0" name=""/>
        <dsp:cNvSpPr/>
      </dsp:nvSpPr>
      <dsp:spPr>
        <a:xfrm>
          <a:off x="3960195" y="2195981"/>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National Rural Employment Programme</a:t>
          </a:r>
        </a:p>
      </dsp:txBody>
      <dsp:txXfrm>
        <a:off x="3960195" y="2195981"/>
        <a:ext cx="1683984" cy="673593"/>
      </dsp:txXfrm>
    </dsp:sp>
    <dsp:sp modelId="{231D8606-5E2A-4649-82B4-066FA2F9AF9A}">
      <dsp:nvSpPr>
        <dsp:cNvPr id="0" name=""/>
        <dsp:cNvSpPr/>
      </dsp:nvSpPr>
      <dsp:spPr>
        <a:xfrm>
          <a:off x="6267253" y="848794"/>
          <a:ext cx="1027230" cy="102723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05B107-EFC7-4614-82EA-BB1C6ACA53A8}">
      <dsp:nvSpPr>
        <dsp:cNvPr id="0" name=""/>
        <dsp:cNvSpPr/>
      </dsp:nvSpPr>
      <dsp:spPr>
        <a:xfrm>
          <a:off x="6486171" y="1067712"/>
          <a:ext cx="589394" cy="589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F8719F-8E03-4EDC-AE99-0B8C3E6E55A8}">
      <dsp:nvSpPr>
        <dsp:cNvPr id="0" name=""/>
        <dsp:cNvSpPr/>
      </dsp:nvSpPr>
      <dsp:spPr>
        <a:xfrm>
          <a:off x="5938876" y="2195981"/>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Minimum Needs Programme</a:t>
          </a:r>
        </a:p>
      </dsp:txBody>
      <dsp:txXfrm>
        <a:off x="5938876" y="2195981"/>
        <a:ext cx="1683984" cy="673593"/>
      </dsp:txXfrm>
    </dsp:sp>
    <dsp:sp modelId="{E2305E16-D897-4B85-80E1-ABA9F188F53F}">
      <dsp:nvSpPr>
        <dsp:cNvPr id="0" name=""/>
        <dsp:cNvSpPr/>
      </dsp:nvSpPr>
      <dsp:spPr>
        <a:xfrm>
          <a:off x="8245935" y="848794"/>
          <a:ext cx="1027230" cy="102723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09BF1F-54F5-405F-8D6C-FFE337C27FA7}">
      <dsp:nvSpPr>
        <dsp:cNvPr id="0" name=""/>
        <dsp:cNvSpPr/>
      </dsp:nvSpPr>
      <dsp:spPr>
        <a:xfrm>
          <a:off x="8464853" y="1067712"/>
          <a:ext cx="589394" cy="589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0C2EA1-E7AE-4246-9E85-692E900DE6F8}">
      <dsp:nvSpPr>
        <dsp:cNvPr id="0" name=""/>
        <dsp:cNvSpPr/>
      </dsp:nvSpPr>
      <dsp:spPr>
        <a:xfrm>
          <a:off x="7917558" y="2195981"/>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Assurance on Employment</a:t>
          </a:r>
        </a:p>
      </dsp:txBody>
      <dsp:txXfrm>
        <a:off x="7917558" y="2195981"/>
        <a:ext cx="1683984" cy="67359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D29A0-9E90-41F8-A3ED-236A57442AA1}" type="datetimeFigureOut">
              <a:rPr lang="en-US" smtClean="0"/>
              <a:t>2/14/2025</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BA083F04-2FB4-4395-8AB9-816D78369186}" type="slidenum">
              <a:rPr lang="en-US" smtClean="0"/>
              <a:t>‹#›</a:t>
            </a:fld>
            <a:endParaRPr lang="en-US"/>
          </a:p>
        </p:txBody>
      </p:sp>
    </p:spTree>
    <p:extLst>
      <p:ext uri="{BB962C8B-B14F-4D97-AF65-F5344CB8AC3E}">
        <p14:creationId xmlns:p14="http://schemas.microsoft.com/office/powerpoint/2010/main" val="4044802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D29A0-9E90-41F8-A3ED-236A57442AA1}"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83F04-2FB4-4395-8AB9-816D78369186}" type="slidenum">
              <a:rPr lang="en-US" smtClean="0"/>
              <a:t>‹#›</a:t>
            </a:fld>
            <a:endParaRPr lang="en-US"/>
          </a:p>
        </p:txBody>
      </p:sp>
    </p:spTree>
    <p:extLst>
      <p:ext uri="{BB962C8B-B14F-4D97-AF65-F5344CB8AC3E}">
        <p14:creationId xmlns:p14="http://schemas.microsoft.com/office/powerpoint/2010/main" val="331759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D29A0-9E90-41F8-A3ED-236A57442AA1}"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83F04-2FB4-4395-8AB9-816D78369186}" type="slidenum">
              <a:rPr lang="en-US" smtClean="0"/>
              <a:t>‹#›</a:t>
            </a:fld>
            <a:endParaRPr lang="en-US"/>
          </a:p>
        </p:txBody>
      </p:sp>
    </p:spTree>
    <p:extLst>
      <p:ext uri="{BB962C8B-B14F-4D97-AF65-F5344CB8AC3E}">
        <p14:creationId xmlns:p14="http://schemas.microsoft.com/office/powerpoint/2010/main" val="31319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D29A0-9E90-41F8-A3ED-236A57442AA1}"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83F04-2FB4-4395-8AB9-816D78369186}" type="slidenum">
              <a:rPr lang="en-US" smtClean="0"/>
              <a:t>‹#›</a:t>
            </a:fld>
            <a:endParaRPr lang="en-US"/>
          </a:p>
        </p:txBody>
      </p:sp>
    </p:spTree>
    <p:extLst>
      <p:ext uri="{BB962C8B-B14F-4D97-AF65-F5344CB8AC3E}">
        <p14:creationId xmlns:p14="http://schemas.microsoft.com/office/powerpoint/2010/main" val="42432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D29A0-9E90-41F8-A3ED-236A57442AA1}"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83F04-2FB4-4395-8AB9-816D78369186}" type="slidenum">
              <a:rPr lang="en-US" smtClean="0"/>
              <a:t>‹#›</a:t>
            </a:fld>
            <a:endParaRPr lang="en-US"/>
          </a:p>
        </p:txBody>
      </p:sp>
    </p:spTree>
    <p:extLst>
      <p:ext uri="{BB962C8B-B14F-4D97-AF65-F5344CB8AC3E}">
        <p14:creationId xmlns:p14="http://schemas.microsoft.com/office/powerpoint/2010/main" val="245355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ED29A0-9E90-41F8-A3ED-236A57442AA1}"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83F04-2FB4-4395-8AB9-816D78369186}" type="slidenum">
              <a:rPr lang="en-US" smtClean="0"/>
              <a:t>‹#›</a:t>
            </a:fld>
            <a:endParaRPr lang="en-US"/>
          </a:p>
        </p:txBody>
      </p:sp>
    </p:spTree>
    <p:extLst>
      <p:ext uri="{BB962C8B-B14F-4D97-AF65-F5344CB8AC3E}">
        <p14:creationId xmlns:p14="http://schemas.microsoft.com/office/powerpoint/2010/main" val="132217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ED29A0-9E90-41F8-A3ED-236A57442AA1}" type="datetimeFigureOut">
              <a:rPr lang="en-US" smtClean="0"/>
              <a:t>2/14/2025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83F04-2FB4-4395-8AB9-816D78369186}" type="slidenum">
              <a:rPr lang="en-US" smtClean="0"/>
              <a:t>‹#›</a:t>
            </a:fld>
            <a:endParaRPr lang="en-US"/>
          </a:p>
        </p:txBody>
      </p:sp>
    </p:spTree>
    <p:extLst>
      <p:ext uri="{BB962C8B-B14F-4D97-AF65-F5344CB8AC3E}">
        <p14:creationId xmlns:p14="http://schemas.microsoft.com/office/powerpoint/2010/main" val="967249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ED29A0-9E90-41F8-A3ED-236A57442AA1}" type="datetimeFigureOut">
              <a:rPr lang="en-US" smtClean="0"/>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83F04-2FB4-4395-8AB9-816D78369186}" type="slidenum">
              <a:rPr lang="en-US" smtClean="0"/>
              <a:t>‹#›</a:t>
            </a:fld>
            <a:endParaRPr lang="en-US"/>
          </a:p>
        </p:txBody>
      </p:sp>
    </p:spTree>
    <p:extLst>
      <p:ext uri="{BB962C8B-B14F-4D97-AF65-F5344CB8AC3E}">
        <p14:creationId xmlns:p14="http://schemas.microsoft.com/office/powerpoint/2010/main" val="355978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D29A0-9E90-41F8-A3ED-236A57442AA1}" type="datetimeFigureOut">
              <a:rPr lang="en-US" smtClean="0"/>
              <a:t>2/14/2025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83F04-2FB4-4395-8AB9-816D78369186}" type="slidenum">
              <a:rPr lang="en-US" smtClean="0"/>
              <a:t>‹#›</a:t>
            </a:fld>
            <a:endParaRPr lang="en-US"/>
          </a:p>
        </p:txBody>
      </p:sp>
    </p:spTree>
    <p:extLst>
      <p:ext uri="{BB962C8B-B14F-4D97-AF65-F5344CB8AC3E}">
        <p14:creationId xmlns:p14="http://schemas.microsoft.com/office/powerpoint/2010/main" val="47803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ED29A0-9E90-41F8-A3ED-236A57442AA1}"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83F04-2FB4-4395-8AB9-816D78369186}" type="slidenum">
              <a:rPr lang="en-US" smtClean="0"/>
              <a:t>‹#›</a:t>
            </a:fld>
            <a:endParaRPr lang="en-US"/>
          </a:p>
        </p:txBody>
      </p:sp>
    </p:spTree>
    <p:extLst>
      <p:ext uri="{BB962C8B-B14F-4D97-AF65-F5344CB8AC3E}">
        <p14:creationId xmlns:p14="http://schemas.microsoft.com/office/powerpoint/2010/main" val="262184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0ED29A0-9E90-41F8-A3ED-236A57442AA1}" type="datetimeFigureOut">
              <a:rPr lang="en-US" smtClean="0"/>
              <a:t>2/14/2025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A083F04-2FB4-4395-8AB9-816D78369186}" type="slidenum">
              <a:rPr lang="en-US" smtClean="0"/>
              <a:t>‹#›</a:t>
            </a:fld>
            <a:endParaRPr lang="en-US"/>
          </a:p>
        </p:txBody>
      </p:sp>
    </p:spTree>
    <p:extLst>
      <p:ext uri="{BB962C8B-B14F-4D97-AF65-F5344CB8AC3E}">
        <p14:creationId xmlns:p14="http://schemas.microsoft.com/office/powerpoint/2010/main" val="240563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0ED29A0-9E90-41F8-A3ED-236A57442AA1}" type="datetimeFigureOut">
              <a:rPr lang="en-US" smtClean="0"/>
              <a:t>2/14/2025</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A083F04-2FB4-4395-8AB9-816D78369186}"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9215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Old wrinkled hands with some coins">
            <a:extLst>
              <a:ext uri="{FF2B5EF4-FFF2-40B4-BE49-F238E27FC236}">
                <a16:creationId xmlns:a16="http://schemas.microsoft.com/office/drawing/2014/main" id="{2971A695-6607-A98D-228F-9F455841F9AD}"/>
              </a:ext>
            </a:extLst>
          </p:cNvPr>
          <p:cNvPicPr>
            <a:picLocks noChangeAspect="1"/>
          </p:cNvPicPr>
          <p:nvPr/>
        </p:nvPicPr>
        <p:blipFill>
          <a:blip r:embed="rId2">
            <a:alphaModFix amt="50000"/>
          </a:blip>
          <a:srcRect r="-1" b="15728"/>
          <a:stretch/>
        </p:blipFill>
        <p:spPr>
          <a:xfrm>
            <a:off x="20" y="10"/>
            <a:ext cx="12191675" cy="6857990"/>
          </a:xfrm>
          <a:prstGeom prst="rect">
            <a:avLst/>
          </a:prstGeom>
        </p:spPr>
      </p:pic>
      <p:sp>
        <p:nvSpPr>
          <p:cNvPr id="2" name="Title 1">
            <a:extLst>
              <a:ext uri="{FF2B5EF4-FFF2-40B4-BE49-F238E27FC236}">
                <a16:creationId xmlns:a16="http://schemas.microsoft.com/office/drawing/2014/main" id="{E3B93564-A0AE-CD10-2DE6-BE7A7544651D}"/>
              </a:ext>
            </a:extLst>
          </p:cNvPr>
          <p:cNvSpPr>
            <a:spLocks noGrp="1"/>
          </p:cNvSpPr>
          <p:nvPr>
            <p:ph type="ctrTitle"/>
          </p:nvPr>
        </p:nvSpPr>
        <p:spPr>
          <a:xfrm>
            <a:off x="4675832" y="2468099"/>
            <a:ext cx="4762920" cy="1921801"/>
          </a:xfrm>
        </p:spPr>
        <p:txBody>
          <a:bodyPr anchor="ctr">
            <a:normAutofit/>
          </a:bodyPr>
          <a:lstStyle/>
          <a:p>
            <a:r>
              <a:rPr lang="en-US" sz="2800" dirty="0">
                <a:solidFill>
                  <a:schemeClr val="tx1"/>
                </a:solidFill>
              </a:rPr>
              <a:t>SOCIAL ISSUES OF INDIA</a:t>
            </a:r>
          </a:p>
        </p:txBody>
      </p:sp>
      <p:sp>
        <p:nvSpPr>
          <p:cNvPr id="3" name="Subtitle 2">
            <a:extLst>
              <a:ext uri="{FF2B5EF4-FFF2-40B4-BE49-F238E27FC236}">
                <a16:creationId xmlns:a16="http://schemas.microsoft.com/office/drawing/2014/main" id="{8E8446CD-9E4A-33A3-C406-21F37CF4147D}"/>
              </a:ext>
            </a:extLst>
          </p:cNvPr>
          <p:cNvSpPr>
            <a:spLocks noGrp="1"/>
          </p:cNvSpPr>
          <p:nvPr>
            <p:ph type="subTitle" idx="1"/>
          </p:nvPr>
        </p:nvSpPr>
        <p:spPr>
          <a:xfrm>
            <a:off x="968056" y="996610"/>
            <a:ext cx="3363901" cy="4864780"/>
          </a:xfrm>
        </p:spPr>
        <p:txBody>
          <a:bodyPr anchor="ctr">
            <a:normAutofit/>
          </a:bodyPr>
          <a:lstStyle/>
          <a:p>
            <a:pPr algn="r"/>
            <a:r>
              <a:rPr lang="en-US" sz="5400" dirty="0"/>
              <a:t>POVERTY</a:t>
            </a:r>
          </a:p>
        </p:txBody>
      </p:sp>
      <p:cxnSp>
        <p:nvCxnSpPr>
          <p:cNvPr id="23" name="Straight Connector 22">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88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8E7B-A75A-AD00-A823-E73507DB3F33}"/>
              </a:ext>
            </a:extLst>
          </p:cNvPr>
          <p:cNvSpPr>
            <a:spLocks noGrp="1"/>
          </p:cNvSpPr>
          <p:nvPr>
            <p:ph type="title"/>
          </p:nvPr>
        </p:nvSpPr>
        <p:spPr>
          <a:xfrm>
            <a:off x="1451580" y="804520"/>
            <a:ext cx="4176815" cy="1049235"/>
          </a:xfrm>
        </p:spPr>
        <p:txBody>
          <a:bodyPr>
            <a:normAutofit/>
          </a:bodyPr>
          <a:lstStyle/>
          <a:p>
            <a:r>
              <a:rPr lang="en-US" dirty="0"/>
              <a:t>POVERTY</a:t>
            </a:r>
          </a:p>
        </p:txBody>
      </p:sp>
      <p:sp>
        <p:nvSpPr>
          <p:cNvPr id="3" name="Content Placeholder 2">
            <a:extLst>
              <a:ext uri="{FF2B5EF4-FFF2-40B4-BE49-F238E27FC236}">
                <a16:creationId xmlns:a16="http://schemas.microsoft.com/office/drawing/2014/main" id="{6A6B8C35-8B4E-55E0-3988-39283C9D30DC}"/>
              </a:ext>
            </a:extLst>
          </p:cNvPr>
          <p:cNvSpPr>
            <a:spLocks noGrp="1"/>
          </p:cNvSpPr>
          <p:nvPr>
            <p:ph idx="1"/>
          </p:nvPr>
        </p:nvSpPr>
        <p:spPr>
          <a:xfrm>
            <a:off x="1451581" y="2015732"/>
            <a:ext cx="4172515" cy="3450613"/>
          </a:xfrm>
        </p:spPr>
        <p:txBody>
          <a:bodyPr>
            <a:normAutofit/>
          </a:bodyPr>
          <a:lstStyle/>
          <a:p>
            <a:pPr marL="0" indent="0">
              <a:buNone/>
            </a:pPr>
            <a:r>
              <a:rPr lang="en-US" dirty="0"/>
              <a:t>Poverty is a condition of an individual in which his income is so low that he is unable to feed or provide shelter for himself and his family members.  Those who do have such income are called poor.</a:t>
            </a:r>
          </a:p>
        </p:txBody>
      </p:sp>
      <p:pic>
        <p:nvPicPr>
          <p:cNvPr id="1026" name="Picture 2" descr="How is India suffering from chronic poverty? Tackling India’s hunger ...">
            <a:extLst>
              <a:ext uri="{FF2B5EF4-FFF2-40B4-BE49-F238E27FC236}">
                <a16:creationId xmlns:a16="http://schemas.microsoft.com/office/drawing/2014/main" id="{AF0A8385-C6BB-14C0-42D5-07E16E327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196" r="654"/>
          <a:stretch/>
        </p:blipFill>
        <p:spPr bwMode="auto">
          <a:xfrm>
            <a:off x="6094411" y="1147191"/>
            <a:ext cx="4960442" cy="3977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54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835D34E-498A-4A24-B274-284CDC7EA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3155E-0B30-6505-C658-E170AA062D2D}"/>
              </a:ext>
            </a:extLst>
          </p:cNvPr>
          <p:cNvSpPr>
            <a:spLocks noGrp="1"/>
          </p:cNvSpPr>
          <p:nvPr>
            <p:ph type="title"/>
          </p:nvPr>
        </p:nvSpPr>
        <p:spPr>
          <a:xfrm>
            <a:off x="1450241" y="195239"/>
            <a:ext cx="9291215" cy="1049235"/>
          </a:xfrm>
        </p:spPr>
        <p:txBody>
          <a:bodyPr>
            <a:normAutofit/>
          </a:bodyPr>
          <a:lstStyle/>
          <a:p>
            <a:pPr algn="l"/>
            <a:r>
              <a:rPr lang="en-US" dirty="0"/>
              <a:t>Causes of poverty</a:t>
            </a:r>
          </a:p>
        </p:txBody>
      </p:sp>
      <p:sp>
        <p:nvSpPr>
          <p:cNvPr id="26" name="Rectangle 25">
            <a:extLst>
              <a:ext uri="{FF2B5EF4-FFF2-40B4-BE49-F238E27FC236}">
                <a16:creationId xmlns:a16="http://schemas.microsoft.com/office/drawing/2014/main" id="{03F361C2-A8AA-4EC2-AA31-850CB6516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44E12001-C04E-1270-5433-4B9AC3828835}"/>
              </a:ext>
            </a:extLst>
          </p:cNvPr>
          <p:cNvSpPr>
            <a:spLocks noGrp="1"/>
          </p:cNvSpPr>
          <p:nvPr>
            <p:ph idx="1"/>
          </p:nvPr>
        </p:nvSpPr>
        <p:spPr>
          <a:xfrm>
            <a:off x="1450241" y="1293146"/>
            <a:ext cx="9291215" cy="4469268"/>
          </a:xfrm>
        </p:spPr>
        <p:txBody>
          <a:bodyPr>
            <a:normAutofit/>
          </a:bodyPr>
          <a:lstStyle/>
          <a:p>
            <a:pPr>
              <a:lnSpc>
                <a:spcPct val="110000"/>
              </a:lnSpc>
            </a:pPr>
            <a:r>
              <a:rPr lang="en-US" sz="1800" dirty="0"/>
              <a:t>Social Causes</a:t>
            </a:r>
          </a:p>
          <a:p>
            <a:pPr>
              <a:lnSpc>
                <a:spcPct val="110000"/>
              </a:lnSpc>
            </a:pPr>
            <a:r>
              <a:rPr lang="en-US" sz="1800" dirty="0"/>
              <a:t>Religious Causes</a:t>
            </a:r>
          </a:p>
          <a:p>
            <a:pPr>
              <a:lnSpc>
                <a:spcPct val="110000"/>
              </a:lnSpc>
            </a:pPr>
            <a:r>
              <a:rPr lang="en-US" sz="1800" dirty="0"/>
              <a:t>Economic Causes</a:t>
            </a:r>
          </a:p>
          <a:p>
            <a:pPr>
              <a:lnSpc>
                <a:spcPct val="110000"/>
              </a:lnSpc>
            </a:pPr>
            <a:r>
              <a:rPr lang="en-US" sz="1800" dirty="0"/>
              <a:t>Natural Causes</a:t>
            </a:r>
          </a:p>
          <a:p>
            <a:pPr>
              <a:lnSpc>
                <a:spcPct val="110000"/>
              </a:lnSpc>
            </a:pPr>
            <a:r>
              <a:rPr lang="en-US" sz="1800" dirty="0"/>
              <a:t>Regional disparity</a:t>
            </a:r>
          </a:p>
          <a:p>
            <a:pPr>
              <a:lnSpc>
                <a:spcPct val="110000"/>
              </a:lnSpc>
            </a:pPr>
            <a:r>
              <a:rPr lang="en-US" sz="1800" dirty="0"/>
              <a:t>Caste System</a:t>
            </a:r>
          </a:p>
          <a:p>
            <a:pPr>
              <a:lnSpc>
                <a:spcPct val="110000"/>
              </a:lnSpc>
            </a:pPr>
            <a:r>
              <a:rPr lang="en-US" sz="1800" dirty="0"/>
              <a:t>Illiteracy</a:t>
            </a:r>
          </a:p>
          <a:p>
            <a:pPr>
              <a:lnSpc>
                <a:spcPct val="110000"/>
              </a:lnSpc>
            </a:pPr>
            <a:r>
              <a:rPr lang="en-US" sz="1800" dirty="0"/>
              <a:t>Political Causes</a:t>
            </a:r>
          </a:p>
          <a:p>
            <a:pPr>
              <a:lnSpc>
                <a:spcPct val="110000"/>
              </a:lnSpc>
            </a:pPr>
            <a:r>
              <a:rPr lang="en-US" sz="1800" dirty="0"/>
              <a:t>Slow Job Growth</a:t>
            </a:r>
          </a:p>
          <a:p>
            <a:pPr>
              <a:lnSpc>
                <a:spcPct val="110000"/>
              </a:lnSpc>
            </a:pPr>
            <a:r>
              <a:rPr lang="en-US" sz="1800" dirty="0"/>
              <a:t>Physical Causes</a:t>
            </a:r>
          </a:p>
          <a:p>
            <a:pPr>
              <a:lnSpc>
                <a:spcPct val="110000"/>
              </a:lnSpc>
            </a:pPr>
            <a:endParaRPr lang="en-US" sz="1300" dirty="0"/>
          </a:p>
        </p:txBody>
      </p:sp>
      <p:pic>
        <p:nvPicPr>
          <p:cNvPr id="28" name="Picture 27">
            <a:extLst>
              <a:ext uri="{FF2B5EF4-FFF2-40B4-BE49-F238E27FC236}">
                <a16:creationId xmlns:a16="http://schemas.microsoft.com/office/drawing/2014/main" id="{0928A74C-7F50-4F37-A11F-A02F9C35D7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30" name="Straight Connector 29">
            <a:extLst>
              <a:ext uri="{FF2B5EF4-FFF2-40B4-BE49-F238E27FC236}">
                <a16:creationId xmlns:a16="http://schemas.microsoft.com/office/drawing/2014/main" id="{AA170837-E949-4116-A014-1727EF9B08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50" name="Picture 2" descr="Poverty in India">
            <a:extLst>
              <a:ext uri="{FF2B5EF4-FFF2-40B4-BE49-F238E27FC236}">
                <a16:creationId xmlns:a16="http://schemas.microsoft.com/office/drawing/2014/main" id="{FA293F92-1D9A-FEDC-A0EC-65E35883E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711" y="1224195"/>
            <a:ext cx="4607169" cy="4607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58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835D34E-498A-4A24-B274-284CDC7EA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interest">
            <a:extLst>
              <a:ext uri="{FF2B5EF4-FFF2-40B4-BE49-F238E27FC236}">
                <a16:creationId xmlns:a16="http://schemas.microsoft.com/office/drawing/2014/main" id="{4FA9C49C-F683-A133-087C-B12C56FFBA77}"/>
              </a:ext>
            </a:extLst>
          </p:cNvPr>
          <p:cNvPicPr>
            <a:picLocks noChangeAspect="1" noChangeArrowheads="1"/>
          </p:cNvPicPr>
          <p:nvPr/>
        </p:nvPicPr>
        <p:blipFill>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rcRect t="12875" r="-1" b="48874"/>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53CF2B-9E90-00D6-CB6A-3136F7F9C910}"/>
              </a:ext>
            </a:extLst>
          </p:cNvPr>
          <p:cNvSpPr>
            <a:spLocks noGrp="1"/>
          </p:cNvSpPr>
          <p:nvPr>
            <p:ph type="title"/>
          </p:nvPr>
        </p:nvSpPr>
        <p:spPr>
          <a:xfrm>
            <a:off x="1451579" y="804519"/>
            <a:ext cx="9291215" cy="1049235"/>
          </a:xfrm>
        </p:spPr>
        <p:txBody>
          <a:bodyPr>
            <a:normAutofit/>
          </a:bodyPr>
          <a:lstStyle/>
          <a:p>
            <a:pPr algn="l"/>
            <a:r>
              <a:rPr lang="en-US" dirty="0"/>
              <a:t>CONSEQUENCES OF POVERTY</a:t>
            </a:r>
          </a:p>
        </p:txBody>
      </p:sp>
      <p:sp>
        <p:nvSpPr>
          <p:cNvPr id="3081" name="Rectangle 3080">
            <a:extLst>
              <a:ext uri="{FF2B5EF4-FFF2-40B4-BE49-F238E27FC236}">
                <a16:creationId xmlns:a16="http://schemas.microsoft.com/office/drawing/2014/main" id="{03F361C2-A8AA-4EC2-AA31-850CB6516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CE39143A-7725-7F44-7044-1137674F373D}"/>
              </a:ext>
            </a:extLst>
          </p:cNvPr>
          <p:cNvSpPr>
            <a:spLocks noGrp="1"/>
          </p:cNvSpPr>
          <p:nvPr>
            <p:ph idx="1"/>
          </p:nvPr>
        </p:nvSpPr>
        <p:spPr>
          <a:xfrm>
            <a:off x="1451579" y="2015732"/>
            <a:ext cx="9291215" cy="3450613"/>
          </a:xfrm>
        </p:spPr>
        <p:txBody>
          <a:bodyPr>
            <a:normAutofit/>
          </a:bodyPr>
          <a:lstStyle/>
          <a:p>
            <a:pPr>
              <a:lnSpc>
                <a:spcPct val="110000"/>
              </a:lnSpc>
            </a:pPr>
            <a:r>
              <a:rPr lang="en-US" sz="1700" dirty="0"/>
              <a:t>Malnutrition</a:t>
            </a:r>
          </a:p>
          <a:p>
            <a:pPr>
              <a:lnSpc>
                <a:spcPct val="110000"/>
              </a:lnSpc>
            </a:pPr>
            <a:r>
              <a:rPr lang="en-US" sz="1700" dirty="0"/>
              <a:t>Illiteracy</a:t>
            </a:r>
          </a:p>
          <a:p>
            <a:pPr>
              <a:lnSpc>
                <a:spcPct val="110000"/>
              </a:lnSpc>
            </a:pPr>
            <a:r>
              <a:rPr lang="en-US" sz="1700" dirty="0"/>
              <a:t>Diseases and Longterm Health Problems</a:t>
            </a:r>
          </a:p>
          <a:p>
            <a:pPr>
              <a:lnSpc>
                <a:spcPct val="110000"/>
              </a:lnSpc>
            </a:pPr>
            <a:r>
              <a:rPr lang="en-US" sz="1700" dirty="0"/>
              <a:t>Unhygienic Living Conditions</a:t>
            </a:r>
          </a:p>
          <a:p>
            <a:pPr>
              <a:lnSpc>
                <a:spcPct val="110000"/>
              </a:lnSpc>
            </a:pPr>
            <a:r>
              <a:rPr lang="en-US" sz="1700" dirty="0"/>
              <a:t>Lack of Proper Housing</a:t>
            </a:r>
          </a:p>
          <a:p>
            <a:pPr>
              <a:lnSpc>
                <a:spcPct val="110000"/>
              </a:lnSpc>
            </a:pPr>
            <a:r>
              <a:rPr lang="en-US" sz="1700" dirty="0"/>
              <a:t>High Infant Mortality</a:t>
            </a:r>
          </a:p>
          <a:p>
            <a:pPr>
              <a:lnSpc>
                <a:spcPct val="110000"/>
              </a:lnSpc>
            </a:pPr>
            <a:r>
              <a:rPr lang="en-US" sz="1700"/>
              <a:t>Child Labor</a:t>
            </a:r>
          </a:p>
          <a:p>
            <a:pPr>
              <a:lnSpc>
                <a:spcPct val="110000"/>
              </a:lnSpc>
            </a:pPr>
            <a:r>
              <a:rPr lang="en-US" sz="1700" dirty="0"/>
              <a:t>Injustice to Women</a:t>
            </a:r>
          </a:p>
          <a:p>
            <a:pPr>
              <a:lnSpc>
                <a:spcPct val="110000"/>
              </a:lnSpc>
            </a:pPr>
            <a:endParaRPr lang="en-US" sz="1700" dirty="0"/>
          </a:p>
          <a:p>
            <a:pPr>
              <a:lnSpc>
                <a:spcPct val="110000"/>
              </a:lnSpc>
            </a:pPr>
            <a:endParaRPr lang="en-US" sz="1700" dirty="0"/>
          </a:p>
        </p:txBody>
      </p:sp>
      <p:pic>
        <p:nvPicPr>
          <p:cNvPr id="3083" name="Picture 3082">
            <a:extLst>
              <a:ext uri="{FF2B5EF4-FFF2-40B4-BE49-F238E27FC236}">
                <a16:creationId xmlns:a16="http://schemas.microsoft.com/office/drawing/2014/main" id="{0928A74C-7F50-4F37-A11F-A02F9C35D7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3085" name="Straight Connector 3084">
            <a:extLst>
              <a:ext uri="{FF2B5EF4-FFF2-40B4-BE49-F238E27FC236}">
                <a16:creationId xmlns:a16="http://schemas.microsoft.com/office/drawing/2014/main" id="{AA170837-E949-4116-A014-1727EF9B08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70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F76FD2-6A5F-EC69-5485-239DDD85394E}"/>
              </a:ext>
            </a:extLst>
          </p:cNvPr>
          <p:cNvSpPr>
            <a:spLocks noGrp="1"/>
          </p:cNvSpPr>
          <p:nvPr>
            <p:ph type="title"/>
          </p:nvPr>
        </p:nvSpPr>
        <p:spPr>
          <a:xfrm>
            <a:off x="1451579" y="804519"/>
            <a:ext cx="9291215" cy="1049235"/>
          </a:xfrm>
        </p:spPr>
        <p:txBody>
          <a:bodyPr>
            <a:normAutofit/>
          </a:bodyPr>
          <a:lstStyle/>
          <a:p>
            <a:r>
              <a:rPr lang="en-US" dirty="0"/>
              <a:t>Measures of poverty</a:t>
            </a:r>
            <a:endParaRPr lang="en-US"/>
          </a:p>
        </p:txBody>
      </p:sp>
      <p:cxnSp>
        <p:nvCxnSpPr>
          <p:cNvPr id="11" name="Straight Connector 10">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4D1C7F5D-7BC5-BFBF-C942-ACF4DF176AEF}"/>
              </a:ext>
            </a:extLst>
          </p:cNvPr>
          <p:cNvGraphicFramePr>
            <a:graphicFrameLocks noGrp="1"/>
          </p:cNvGraphicFramePr>
          <p:nvPr>
            <p:ph idx="1"/>
            <p:extLst>
              <p:ext uri="{D42A27DB-BD31-4B8C-83A1-F6EECF244321}">
                <p14:modId xmlns:p14="http://schemas.microsoft.com/office/powerpoint/2010/main" val="3693974492"/>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752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3D6D393-5457-F710-0193-DA60F0D82D06}"/>
              </a:ext>
            </a:extLst>
          </p:cNvPr>
          <p:cNvSpPr>
            <a:spLocks noGrp="1"/>
          </p:cNvSpPr>
          <p:nvPr>
            <p:ph type="title"/>
          </p:nvPr>
        </p:nvSpPr>
        <p:spPr>
          <a:xfrm>
            <a:off x="893523" y="804519"/>
            <a:ext cx="3160501" cy="4431360"/>
          </a:xfrm>
        </p:spPr>
        <p:txBody>
          <a:bodyPr anchor="ctr">
            <a:normAutofit/>
          </a:bodyPr>
          <a:lstStyle/>
          <a:p>
            <a:r>
              <a:rPr lang="en-US"/>
              <a:t>Thank you</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8D2E6C-25DF-9396-415B-6AF9C3C7FC09}"/>
              </a:ext>
            </a:extLst>
          </p:cNvPr>
          <p:cNvSpPr>
            <a:spLocks noGrp="1"/>
          </p:cNvSpPr>
          <p:nvPr>
            <p:ph idx="1"/>
          </p:nvPr>
        </p:nvSpPr>
        <p:spPr>
          <a:xfrm>
            <a:off x="4637863" y="804520"/>
            <a:ext cx="6102559" cy="4431359"/>
          </a:xfrm>
        </p:spPr>
        <p:txBody>
          <a:bodyPr anchor="ctr">
            <a:normAutofit/>
          </a:bodyPr>
          <a:lstStyle/>
          <a:p>
            <a:pPr marL="0" indent="0">
              <a:buNone/>
            </a:pPr>
            <a:r>
              <a:rPr lang="en-US" dirty="0"/>
              <a:t>Presented by</a:t>
            </a:r>
          </a:p>
          <a:p>
            <a:pPr marL="0" indent="0">
              <a:buNone/>
            </a:pPr>
            <a:r>
              <a:rPr lang="en-US" sz="3200" dirty="0"/>
              <a:t>P.N.U.ALEKHYA</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1218990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2D4A2DC1A0A545AB69E024C5095720" ma:contentTypeVersion="10" ma:contentTypeDescription="Create a new document." ma:contentTypeScope="" ma:versionID="ca97a97cdee525ef265f80ff940a2399">
  <xsd:schema xmlns:xsd="http://www.w3.org/2001/XMLSchema" xmlns:xs="http://www.w3.org/2001/XMLSchema" xmlns:p="http://schemas.microsoft.com/office/2006/metadata/properties" xmlns:ns3="c5512c3e-82d8-4c4a-87c0-5fb80da67fae" targetNamespace="http://schemas.microsoft.com/office/2006/metadata/properties" ma:root="true" ma:fieldsID="f55d29e979165f82a50b405ce9c82cd0" ns3:_="">
    <xsd:import namespace="c5512c3e-82d8-4c4a-87c0-5fb80da67fa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ystemTags"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512c3e-82d8-4c4a-87c0-5fb80da67f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4D3D19-B9E3-407E-9335-0E4A815402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512c3e-82d8-4c4a-87c0-5fb80da67f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757D13-52E5-4892-A493-9E59DDA84604}">
  <ds:schemaRefs>
    <ds:schemaRef ds:uri="http://schemas.microsoft.com/sharepoint/v3/contenttype/forms"/>
  </ds:schemaRefs>
</ds:datastoreItem>
</file>

<file path=customXml/itemProps3.xml><?xml version="1.0" encoding="utf-8"?>
<ds:datastoreItem xmlns:ds="http://schemas.openxmlformats.org/officeDocument/2006/customXml" ds:itemID="{A786F371-4A25-4CDB-9A3A-05D6370CB3BD}">
  <ds:schemaRefs>
    <ds:schemaRef ds:uri="http://www.w3.org/XML/1998/namespace"/>
    <ds:schemaRef ds:uri="http://purl.org/dc/term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c5512c3e-82d8-4c4a-87c0-5fb80da67fa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Gallery</Template>
  <TotalTime>41</TotalTime>
  <Words>126</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Rockwell</vt:lpstr>
      <vt:lpstr>Gallery</vt:lpstr>
      <vt:lpstr>SOCIAL ISSUES OF INDIA</vt:lpstr>
      <vt:lpstr>POVERTY</vt:lpstr>
      <vt:lpstr>Causes of poverty</vt:lpstr>
      <vt:lpstr>CONSEQUENCES OF POVERTY</vt:lpstr>
      <vt:lpstr>Measures of poverty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Manoj Gudivada</dc:creator>
  <cp:lastModifiedBy>Manoj Gudivada</cp:lastModifiedBy>
  <cp:revision>1</cp:revision>
  <dcterms:created xsi:type="dcterms:W3CDTF">2025-02-14T11:31:16Z</dcterms:created>
  <dcterms:modified xsi:type="dcterms:W3CDTF">2025-02-14T12:12:45Z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0x0101003A2D4A2DC1A0A545AB69E024C5095720</vt:lpwstr>
  </property>
</Properties>
</file>