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81" d="100"/>
          <a:sy n="81" d="100"/>
        </p:scale>
        <p:origin x="73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err="1"/>
              <a:t>Aishwarya</a:t>
            </a:r>
            <a:endParaRPr lang="en-US" sz="2400" dirty="0"/>
          </a:p>
          <a:p>
            <a:r>
              <a:rPr lang="en-US" sz="2400" dirty="0"/>
              <a:t>REGISTER NO: 312220804</a:t>
            </a:r>
          </a:p>
          <a:p>
            <a:r>
              <a:rPr lang="en-US" sz="2400" dirty="0"/>
              <a:t>DEPARTMENT: COMMERCE</a:t>
            </a:r>
          </a:p>
          <a:p>
            <a:r>
              <a:rPr lang="en-US" sz="2400" dirty="0"/>
              <a:t>COLLEGE: GOVERNMENT ARTS AND SCIENCE COLLEGE, SRIPERUMBUDUR,KUNDRATHUR</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7B32EF4C-8AA9-47AD-0A0D-59871D082AE4}"/>
              </a:ext>
            </a:extLst>
          </p:cNvPr>
          <p:cNvSpPr>
            <a:spLocks noGrp="1"/>
          </p:cNvSpPr>
          <p:nvPr>
            <p:ph type="body" idx="1"/>
          </p:nvPr>
        </p:nvSpPr>
        <p:spPr>
          <a:xfrm>
            <a:off x="609600" y="1577340"/>
            <a:ext cx="10972800" cy="4431983"/>
          </a:xfrm>
        </p:spPr>
        <p:txBody>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4CF1195-2AAC-53CC-A628-84C5A7696B9F}"/>
              </a:ext>
            </a:extLst>
          </p:cNvPr>
          <p:cNvSpPr txBox="1"/>
          <p:nvPr/>
        </p:nvSpPr>
        <p:spPr>
          <a:xfrm>
            <a:off x="609600" y="1447800"/>
            <a:ext cx="8667750"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t>The phenomenon of students performance.</a:t>
            </a:r>
          </a:p>
          <a:p>
            <a:endParaRPr lang="en-US" dirty="0"/>
          </a:p>
          <a:p>
            <a:pPr marL="285750" indent="-285750">
              <a:buFont typeface="Wingdings" panose="05000000000000000000" pitchFamily="2" charset="2"/>
              <a:buChar char="v"/>
            </a:pPr>
            <a:r>
              <a:rPr lang="en-US" dirty="0"/>
              <a:t> The results section should be objective and unbased,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281DF2-5D1D-ED33-F799-7985C7574E97}"/>
              </a:ext>
            </a:extLst>
          </p:cNvPr>
          <p:cNvSpPr>
            <a:spLocks noGrp="1"/>
          </p:cNvSpPr>
          <p:nvPr>
            <p:ph type="body" idx="1"/>
          </p:nvPr>
        </p:nvSpPr>
        <p:spPr>
          <a:xfrm>
            <a:off x="609600" y="1577340"/>
            <a:ext cx="7010400" cy="2215991"/>
          </a:xfrm>
        </p:spPr>
        <p:txBody>
          <a:bodyPr/>
          <a:lstStyle/>
          <a:p>
            <a:pPr marL="285750" indent="-285750">
              <a:buFont typeface="Wingdings" panose="05000000000000000000" pitchFamily="2" charset="2"/>
              <a:buChar char="v"/>
            </a:pPr>
            <a:r>
              <a:rPr lang="en-US" dirty="0"/>
              <a:t>The analysis of student performance is improving well in 25 hours of study per week.</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76275" y="169545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Analysis of students performance level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686CD53D-3432-C1AE-4378-3F8528842037}"/>
              </a:ext>
            </a:extLst>
          </p:cNvPr>
          <p:cNvSpPr>
            <a:spLocks noGrp="1"/>
          </p:cNvSpPr>
          <p:nvPr>
            <p:ph type="body" idx="1"/>
          </p:nvPr>
        </p:nvSpPr>
        <p:spPr>
          <a:xfrm>
            <a:off x="609600" y="1577340"/>
            <a:ext cx="7696200" cy="2215991"/>
          </a:xfrm>
        </p:spPr>
        <p:txBody>
          <a:bodyPr/>
          <a:lstStyle/>
          <a:p>
            <a:pPr marL="742950" lvl="1" indent="-285750">
              <a:buFont typeface="Wingdings" panose="05000000000000000000" pitchFamily="2" charset="2"/>
              <a:buChar char="v"/>
            </a:pPr>
            <a:r>
              <a:rPr lang="en-US" dirty="0"/>
              <a:t>The school or institution goal is to know students performance level and parental support to the students.</a:t>
            </a:r>
          </a:p>
          <a:p>
            <a:pPr marL="742950" lvl="1" indent="-285750">
              <a:buFont typeface="Wingdings" panose="05000000000000000000" pitchFamily="2" charset="2"/>
              <a:buChar char="v"/>
            </a:pPr>
            <a:endParaRPr lang="en-US" dirty="0"/>
          </a:p>
          <a:p>
            <a:pPr marL="742950" lvl="1" indent="-285750">
              <a:buFont typeface="Wingdings" panose="05000000000000000000" pitchFamily="2" charset="2"/>
              <a:buChar char="v"/>
            </a:pPr>
            <a:r>
              <a:rPr lang="en-IN" dirty="0"/>
              <a:t>This can improve or change the student performance in next test or following test.</a:t>
            </a:r>
          </a:p>
          <a:p>
            <a:pPr marL="742950" lvl="1" indent="-285750">
              <a:buFont typeface="Wingdings" panose="05000000000000000000" pitchFamily="2" charset="2"/>
              <a:buChar char="v"/>
            </a:pPr>
            <a:endParaRPr lang="en-IN" dirty="0"/>
          </a:p>
          <a:p>
            <a:pPr marL="742950" lvl="1" indent="-285750">
              <a:buFont typeface="Wingdings" panose="05000000000000000000" pitchFamily="2" charset="2"/>
              <a:buChar char="v"/>
            </a:pPr>
            <a:r>
              <a:rPr lang="en-IN" dirty="0"/>
              <a:t>By knowing parental support the lecturers would advice to parents about their future and making the student shine.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B25-CEF3-4F97-85A9-68508CC605A1}"/>
              </a:ext>
            </a:extLst>
          </p:cNvPr>
          <p:cNvSpPr>
            <a:spLocks noGrp="1"/>
          </p:cNvSpPr>
          <p:nvPr>
            <p:ph type="title"/>
          </p:nvPr>
        </p:nvSpPr>
        <p:spPr/>
        <p:txBody>
          <a:bodyPr/>
          <a:lstStyle/>
          <a:p>
            <a:r>
              <a:rPr lang="en-US" dirty="0"/>
              <a:t>Project overview</a:t>
            </a:r>
          </a:p>
        </p:txBody>
      </p:sp>
      <p:sp>
        <p:nvSpPr>
          <p:cNvPr id="3" name="Rectangle 2">
            <a:extLst>
              <a:ext uri="{FF2B5EF4-FFF2-40B4-BE49-F238E27FC236}">
                <a16:creationId xmlns:a16="http://schemas.microsoft.com/office/drawing/2014/main" id="{620428D1-DCC1-44B1-9A82-DE5EE9C55D8F}"/>
              </a:ext>
            </a:extLst>
          </p:cNvPr>
          <p:cNvSpPr/>
          <p:nvPr/>
        </p:nvSpPr>
        <p:spPr>
          <a:xfrm>
            <a:off x="533400" y="1371600"/>
            <a:ext cx="6096000" cy="646331"/>
          </a:xfrm>
          <a:prstGeom prst="rect">
            <a:avLst/>
          </a:prstGeom>
        </p:spPr>
        <p:txBody>
          <a:bodyPr>
            <a:spAutoFit/>
          </a:bodyPr>
          <a:lstStyle/>
          <a:p>
            <a:pPr marL="285750" indent="-285750">
              <a:buFont typeface="Wingdings" panose="05000000000000000000" pitchFamily="2" charset="2"/>
              <a:buChar char="v"/>
            </a:pPr>
            <a:r>
              <a:rPr lang="en-US" dirty="0"/>
              <a:t>An institution or school testing performance of students and parents support to students about their studies. </a:t>
            </a:r>
          </a:p>
        </p:txBody>
      </p:sp>
    </p:spTree>
    <p:extLst>
      <p:ext uri="{BB962C8B-B14F-4D97-AF65-F5344CB8AC3E}">
        <p14:creationId xmlns:p14="http://schemas.microsoft.com/office/powerpoint/2010/main" val="6716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2">
            <a:extLst>
              <a:ext uri="{FF2B5EF4-FFF2-40B4-BE49-F238E27FC236}">
                <a16:creationId xmlns:a16="http://schemas.microsoft.com/office/drawing/2014/main" id="{54E8AA4E-4958-A246-D05A-07A48F5567BF}"/>
              </a:ext>
            </a:extLst>
          </p:cNvPr>
          <p:cNvSpPr>
            <a:spLocks noGrp="1" noChangeArrowheads="1"/>
          </p:cNvSpPr>
          <p:nvPr>
            <p:ph type="body" idx="1"/>
          </p:nvPr>
        </p:nvSpPr>
        <p:spPr bwMode="auto">
          <a:xfrm>
            <a:off x="760045" y="1427919"/>
            <a:ext cx="8077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Arial" panose="020B0604020202020204" pitchFamily="34" charset="0"/>
              </a:rPr>
              <a:t>Students: Students will improve by tests like this.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Arial" panose="020B0604020202020204" pitchFamily="34" charset="0"/>
              </a:rPr>
              <a:t>Parents: Asking about parental support to students can also improve students performance in studying.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Arial" panose="020B0604020202020204" pitchFamily="34" charset="0"/>
              </a:rPr>
              <a:t>Lecturers: The lecturers or teachers doing their work to improve the students performance level.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276900D-179F-97F4-791A-6E0A1ACB3C8F}"/>
              </a:ext>
            </a:extLst>
          </p:cNvPr>
          <p:cNvSpPr>
            <a:spLocks noGrp="1"/>
          </p:cNvSpPr>
          <p:nvPr>
            <p:ph type="body" idx="1"/>
          </p:nvPr>
        </p:nvSpPr>
        <p:spPr>
          <a:xfrm>
            <a:off x="2819400" y="1715392"/>
            <a:ext cx="5910263" cy="1661993"/>
          </a:xfrm>
        </p:spPr>
        <p:txBody>
          <a:bodyPr/>
          <a:lstStyle/>
          <a:p>
            <a:pPr marL="285750" indent="-285750">
              <a:buFont typeface="Wingdings" panose="05000000000000000000" pitchFamily="2" charset="2"/>
              <a:buChar char="v"/>
            </a:pPr>
            <a:r>
              <a:rPr lang="en-US" dirty="0"/>
              <a:t>Solution: Solution is to improve the students performance and speaking to students’ parents would make them even improve in studying improving knowledge as lecturers.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Value Proposition: The vale of doing this, students can join a decent institution college at a decent level of performance.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 Placeholder 4">
            <a:extLst>
              <a:ext uri="{FF2B5EF4-FFF2-40B4-BE49-F238E27FC236}">
                <a16:creationId xmlns:a16="http://schemas.microsoft.com/office/drawing/2014/main" id="{3514999D-8F4D-C9BC-775A-7A4857E317E9}"/>
              </a:ext>
            </a:extLst>
          </p:cNvPr>
          <p:cNvSpPr>
            <a:spLocks noGrp="1"/>
          </p:cNvSpPr>
          <p:nvPr>
            <p:ph type="body" idx="1"/>
          </p:nvPr>
        </p:nvSpPr>
        <p:spPr>
          <a:xfrm>
            <a:off x="755332" y="1212719"/>
            <a:ext cx="10972800" cy="5262979"/>
          </a:xfrm>
        </p:spPr>
        <p:txBody>
          <a:bodyPr/>
          <a:lstStyle/>
          <a:p>
            <a:r>
              <a:rPr lang="en-US" dirty="0"/>
              <a:t>It has: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Students names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Students genders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Attendance Rate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Study hours per week</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Previous grade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Extra curricular activities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Parental support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Final grade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Students 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19350" y="1691087"/>
            <a:ext cx="6934200" cy="2739211"/>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data is collected from the institution based on Students performance level at previous grade and final grade and based on parents support.</a:t>
            </a:r>
          </a:p>
          <a:p>
            <a:pPr marL="457200" indent="-4572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 analysed the data of which is high and low level performance of students.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537</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Mohan Raj</cp:lastModifiedBy>
  <cp:revision>26</cp:revision>
  <dcterms:created xsi:type="dcterms:W3CDTF">2024-03-29T15:07:22Z</dcterms:created>
  <dcterms:modified xsi:type="dcterms:W3CDTF">2024-09-05T06:15:04Z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