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268" r:id="rId3"/>
    <p:sldId id="263" r:id="rId4"/>
    <p:sldId id="278" r:id="rId5"/>
    <p:sldId id="264" r:id="rId6"/>
    <p:sldId id="276" r:id="rId7"/>
    <p:sldId id="281" r:id="rId8"/>
    <p:sldId id="279" r:id="rId9"/>
    <p:sldId id="280" r:id="rId10"/>
    <p:sldId id="272" r:id="rId11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shwarya Balaji" initials="AB" lastIdx="1" clrIdx="0">
    <p:extLst>
      <p:ext uri="{19B8F6BF-5375-455C-9EA6-DF929625EA0E}">
        <p15:presenceInfo xmlns:p15="http://schemas.microsoft.com/office/powerpoint/2012/main" userId="64d45d5b5861a5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92" y="66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9247-38E6-4786-B89A-BD6327D24C62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A1271-10E0-43C5-B7E4-4CD0907C6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4E9394A1-4157-47F3-BFB4-0FCBDB1AADDE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4491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904BF29D-FD31-4101-A04D-CB41AFBEDE45}" type="slidenum">
              <a:rPr lang="en-GB" altLang="en-US" sz="1200" b="0">
                <a:solidFill>
                  <a:schemeClr val="tx1"/>
                </a:solidFill>
              </a:rPr>
              <a:pPr/>
              <a:t>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4270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5029200"/>
            <a:ext cx="9144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6220" y="1854558"/>
            <a:ext cx="7237926" cy="251138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1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04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1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9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6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6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en-US" dirty="0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B6B99-9131-414B-9633-28C1A2154B6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C8AD-AAC7-4569-91A5-674421A4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218" y="706581"/>
            <a:ext cx="7966364" cy="4918364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empus Sans ITC" panose="04020404030D07020202" pitchFamily="82" charset="0"/>
              </a:rPr>
              <a:t>Automatic and Efficient Web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empus Sans ITC" panose="04020404030D07020202" pitchFamily="82" charset="0"/>
              </a:rPr>
              <a:t>Application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empus Sans ITC" panose="04020404030D07020202" pitchFamily="82" charset="0"/>
              </a:rPr>
              <a:t>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empus Sans ITC" panose="04020404030D07020202" pitchFamily="82" charset="0"/>
              </a:rPr>
              <a:t>Government of Sikkim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empus Sans ITC" panose="04020404030D07020202" pitchFamily="82" charset="0"/>
              </a:rPr>
              <a:t>Pensioners(GoSPED)</a:t>
            </a:r>
            <a:r>
              <a:rPr lang="en-US" sz="3600" dirty="0"/>
              <a:t/>
            </a:r>
            <a:br>
              <a:rPr lang="en-US" sz="3600" dirty="0"/>
            </a:br>
            <a:endParaRPr lang="en-US" alt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29890" y="3311236"/>
            <a:ext cx="4987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GOVERNMENT OF SIKKIM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COLLEGE NAME: St.Josephs’s College of</a:t>
            </a:r>
          </a:p>
          <a:p>
            <a:r>
              <a:rPr lang="en-US" sz="180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Engineering,Chennai-119</a:t>
            </a:r>
            <a:endParaRPr lang="en-US" sz="1800" dirty="0" smtClean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PROBLEM CODE:#GSK3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PERMANENT AICTE APPLICATION N0: 1-434630173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CURRENT AICTE APPLICATION NO:</a:t>
            </a:r>
            <a:r>
              <a:rPr lang="en-US" sz="1800" dirty="0" smtClean="0">
                <a:latin typeface="Arial Narrow" panose="020B0606020202030204" pitchFamily="34" charset="0"/>
              </a:rPr>
              <a:t>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1-3325551643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b="13123"/>
          <a:stretch/>
        </p:blipFill>
        <p:spPr>
          <a:xfrm>
            <a:off x="360218" y="2743200"/>
            <a:ext cx="2978727" cy="2479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5666"/>
            <a:ext cx="7675418" cy="58102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        PROBLEM STATEMENT</a:t>
            </a:r>
            <a:endParaRPr lang="en-US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27563" y="1758893"/>
            <a:ext cx="65947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chemeClr val="tx1">
                    <a:lumMod val="50000"/>
                  </a:schemeClr>
                </a:solidFill>
                <a:latin typeface="Bell MT" panose="02020503060305020303" pitchFamily="18" charset="0"/>
              </a:rPr>
              <a:t>Government </a:t>
            </a:r>
            <a:r>
              <a:rPr lang="en-US" sz="2800" b="0" dirty="0">
                <a:solidFill>
                  <a:schemeClr val="tx1">
                    <a:lumMod val="50000"/>
                  </a:schemeClr>
                </a:solidFill>
                <a:latin typeface="Bell MT" panose="02020503060305020303" pitchFamily="18" charset="0"/>
              </a:rPr>
              <a:t>of Sikkim Pensioners, Employee Database (GoSPED): This is mini scale Software which is needs to be </a:t>
            </a:r>
            <a:r>
              <a:rPr lang="en-US" sz="2800" b="0" dirty="0" smtClean="0">
                <a:solidFill>
                  <a:schemeClr val="tx1">
                    <a:lumMod val="50000"/>
                  </a:schemeClr>
                </a:solidFill>
                <a:latin typeface="Bell MT" panose="02020503060305020303" pitchFamily="18" charset="0"/>
              </a:rPr>
              <a:t>re-engineered </a:t>
            </a:r>
            <a:r>
              <a:rPr lang="en-US" sz="2800" b="0" dirty="0">
                <a:solidFill>
                  <a:schemeClr val="tx1">
                    <a:lumMod val="50000"/>
                  </a:schemeClr>
                </a:solidFill>
                <a:latin typeface="Bell MT" panose="02020503060305020303" pitchFamily="18" charset="0"/>
              </a:rPr>
              <a:t>using Angular JS2, MVC6 and Web API so </a:t>
            </a:r>
            <a:r>
              <a:rPr lang="en-US" sz="2800" b="0" dirty="0" smtClean="0">
                <a:solidFill>
                  <a:schemeClr val="tx1">
                    <a:lumMod val="50000"/>
                  </a:schemeClr>
                </a:solidFill>
                <a:latin typeface="Bell MT" panose="02020503060305020303" pitchFamily="18" charset="0"/>
              </a:rPr>
              <a:t>that </a:t>
            </a:r>
            <a:r>
              <a:rPr lang="en-US" sz="2800" b="0" dirty="0">
                <a:solidFill>
                  <a:schemeClr val="tx1">
                    <a:lumMod val="50000"/>
                  </a:schemeClr>
                </a:solidFill>
                <a:latin typeface="Bell MT" panose="02020503060305020303" pitchFamily="18" charset="0"/>
              </a:rPr>
              <a:t>this will be integrated on later phase with Sikkim Integrated Financial Management System (SIFMS). Data Exchange between SIFMS and GoSPED will be done through WEB API</a:t>
            </a:r>
            <a:r>
              <a:rPr lang="en-US" sz="1800" b="0" dirty="0">
                <a:solidFill>
                  <a:schemeClr val="tx1">
                    <a:lumMod val="50000"/>
                  </a:schemeClr>
                </a:solidFill>
                <a:latin typeface="Bell MT" panose="02020503060305020303" pitchFamily="18" charset="0"/>
              </a:rPr>
              <a:t>.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901"/>
          <a:stretch/>
        </p:blipFill>
        <p:spPr>
          <a:xfrm>
            <a:off x="96982" y="2660073"/>
            <a:ext cx="2230581" cy="1884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430356"/>
            <a:ext cx="7779328" cy="581025"/>
          </a:xfrm>
        </p:spPr>
        <p:txBody>
          <a:bodyPr/>
          <a:lstStyle/>
          <a:p>
            <a:r>
              <a:rPr lang="en-US" dirty="0" smtClean="0"/>
              <a:t>      PROBLEM FACED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637" y="1371600"/>
            <a:ext cx="75230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200" b="0" dirty="0" smtClean="0">
                <a:solidFill>
                  <a:srgbClr val="002060"/>
                </a:solidFill>
                <a:latin typeface="Bell MT" panose="02020503060305020303" pitchFamily="18" charset="0"/>
              </a:rPr>
              <a:t>Before</a:t>
            </a:r>
            <a:r>
              <a:rPr lang="en-IN" sz="2200" b="0" dirty="0">
                <a:solidFill>
                  <a:srgbClr val="002060"/>
                </a:solidFill>
                <a:latin typeface="Bell MT" panose="02020503060305020303" pitchFamily="18" charset="0"/>
              </a:rPr>
              <a:t>, These two database was in same server and everyday around 6 pm, a system was created where synchronisation took place where updated  data(if employee got promoted,transferred etc) was transferred from SIFMS to GOSEPD database automatically and the existing data of GOSEPD was overwritten.</a:t>
            </a:r>
            <a:endParaRPr lang="en-US" sz="2200" b="0" dirty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r>
              <a:rPr lang="en-IN" sz="2200" b="0" dirty="0">
                <a:solidFill>
                  <a:srgbClr val="002060"/>
                </a:solidFill>
                <a:latin typeface="Bell MT" panose="02020503060305020303" pitchFamily="18" charset="0"/>
              </a:rPr>
              <a:t> </a:t>
            </a:r>
            <a:endParaRPr lang="en-US" sz="2200" b="0" dirty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pPr lvl="0"/>
            <a:r>
              <a:rPr lang="en-IN" sz="2200" b="0" dirty="0">
                <a:solidFill>
                  <a:srgbClr val="002060"/>
                </a:solidFill>
                <a:latin typeface="Bell MT" panose="02020503060305020303" pitchFamily="18" charset="0"/>
              </a:rPr>
              <a:t>These two database was in same server but at later phase, SIFMS was installed in another server and hence synchronisation got stopped.</a:t>
            </a:r>
            <a:endParaRPr lang="en-US" sz="2200" b="0" dirty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r>
              <a:rPr lang="en-IN" sz="2200" b="0" dirty="0">
                <a:solidFill>
                  <a:srgbClr val="002060"/>
                </a:solidFill>
                <a:latin typeface="Bell MT" panose="02020503060305020303" pitchFamily="18" charset="0"/>
              </a:rPr>
              <a:t>  </a:t>
            </a:r>
            <a:endParaRPr lang="en-US" sz="2200" b="0" dirty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pPr lvl="0"/>
            <a:r>
              <a:rPr lang="en-IN" sz="2200" b="0" dirty="0">
                <a:solidFill>
                  <a:srgbClr val="002060"/>
                </a:solidFill>
                <a:latin typeface="Bell MT" panose="02020503060305020303" pitchFamily="18" charset="0"/>
              </a:rPr>
              <a:t>Since, synchronisation of these two database could not occurred, the automatic updation of GOSEPD database could not be done which became problem in generating latest reports</a:t>
            </a:r>
            <a:r>
              <a:rPr lang="en-IN" sz="2000" b="0" dirty="0">
                <a:solidFill>
                  <a:srgbClr val="002060"/>
                </a:solidFill>
                <a:latin typeface="Bell MT" panose="02020503060305020303" pitchFamily="18" charset="0"/>
              </a:rPr>
              <a:t>.</a:t>
            </a:r>
            <a:endParaRPr lang="en-US" sz="2000" b="0" dirty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r>
              <a:rPr lang="en-IN" sz="1800" b="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 </a:t>
            </a:r>
            <a:endParaRPr lang="en-US" sz="1800" b="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en-US" sz="1800" b="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0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7418" y="291811"/>
            <a:ext cx="7467600" cy="58102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      </a:t>
            </a:r>
            <a:r>
              <a:rPr lang="en-GB" altLang="en-US" dirty="0" smtClean="0"/>
              <a:t>  PROPOSED SOLUTION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46909" y="1482435"/>
            <a:ext cx="7038109" cy="423949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600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We have two system with each in separate servers with its own database in them.</a:t>
            </a:r>
          </a:p>
          <a:p>
            <a:pPr marL="0" indent="0" eaLnBrk="1" hangingPunct="1">
              <a:buNone/>
            </a:pPr>
            <a:r>
              <a:rPr lang="en-GB" altLang="en-US" sz="2600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The two systems are Pensioner system and Financial system.</a:t>
            </a:r>
          </a:p>
          <a:p>
            <a:pPr marL="0" indent="0" eaLnBrk="1" hangingPunct="1">
              <a:buNone/>
            </a:pPr>
            <a:r>
              <a:rPr lang="en-GB" altLang="en-US" sz="2600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When the data’s are updated in Financial System ,it automatically reflects in Pensioner System.</a:t>
            </a:r>
          </a:p>
          <a:p>
            <a:pPr marL="0" indent="0" eaLnBrk="1" hangingPunct="1">
              <a:buNone/>
            </a:pPr>
            <a:r>
              <a:rPr lang="en-GB" altLang="en-US" sz="2600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This could be achieved by creating a WEB-API to link those two servers and update information</a:t>
            </a:r>
            <a:endParaRPr lang="en-GB" altLang="en-US" sz="2600" dirty="0" smtClean="0">
              <a:solidFill>
                <a:schemeClr val="bg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946" y="374939"/>
            <a:ext cx="7315200" cy="581025"/>
          </a:xfrm>
        </p:spPr>
        <p:txBody>
          <a:bodyPr/>
          <a:lstStyle/>
          <a:p>
            <a:r>
              <a:rPr lang="en-US" dirty="0" smtClean="0"/>
              <a:t>             WORKING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3891" y="1510145"/>
            <a:ext cx="65947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002060"/>
                </a:solidFill>
                <a:latin typeface="Bell MT" panose="02020503060305020303" pitchFamily="18" charset="0"/>
              </a:rPr>
              <a:t>The are two systems that is Financial System and Pensioner’s System.</a:t>
            </a:r>
          </a:p>
          <a:p>
            <a:endParaRPr lang="en-US" sz="2400" b="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r>
              <a:rPr lang="en-US" sz="2400" b="0" dirty="0" smtClean="0">
                <a:solidFill>
                  <a:srgbClr val="002060"/>
                </a:solidFill>
                <a:latin typeface="Bell MT" panose="02020503060305020303" pitchFamily="18" charset="0"/>
              </a:rPr>
              <a:t>When the values gets updated in the in Financial system by administrator using admin no and password.</a:t>
            </a:r>
          </a:p>
          <a:p>
            <a:endParaRPr lang="en-US" sz="2400" b="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r>
              <a:rPr lang="en-US" sz="2400" b="0" dirty="0" smtClean="0">
                <a:solidFill>
                  <a:srgbClr val="002060"/>
                </a:solidFill>
                <a:latin typeface="Bell MT" panose="02020503060305020303" pitchFamily="18" charset="0"/>
              </a:rPr>
              <a:t>It automatically reflects in the pensioner system that could be viewed by pensioners.</a:t>
            </a:r>
          </a:p>
          <a:p>
            <a:endParaRPr lang="en-US" sz="2400" b="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r>
              <a:rPr lang="en-US" sz="2400" b="0" dirty="0" smtClean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endParaRPr lang="en-US" sz="2400" b="0" dirty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1" y="471921"/>
            <a:ext cx="7315200" cy="581025"/>
          </a:xfrm>
        </p:spPr>
        <p:txBody>
          <a:bodyPr/>
          <a:lstStyle/>
          <a:p>
            <a:r>
              <a:rPr lang="en-US" dirty="0" smtClean="0"/>
              <a:t>            WORK 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884218"/>
            <a:ext cx="7426036" cy="40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5" y="541193"/>
            <a:ext cx="7315200" cy="581025"/>
          </a:xfrm>
        </p:spPr>
        <p:txBody>
          <a:bodyPr/>
          <a:lstStyle/>
          <a:p>
            <a:r>
              <a:rPr lang="en-US" dirty="0" smtClean="0"/>
              <a:t>      METHODOLOGY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9309" y="1842655"/>
            <a:ext cx="6580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Bell MT" panose="02020503060305020303" pitchFamily="18" charset="0"/>
              </a:rPr>
              <a:t>Partioning Technique</a:t>
            </a:r>
            <a:r>
              <a:rPr lang="en-US" sz="2400" b="0" dirty="0" smtClean="0">
                <a:solidFill>
                  <a:srgbClr val="002060"/>
                </a:solidFill>
                <a:latin typeface="Bell MT" panose="02020503060305020303" pitchFamily="18" charset="0"/>
              </a:rPr>
              <a:t>: This Technique is used for grouping the data’s depending on the common key field found in between them using  event condition action .</a:t>
            </a:r>
          </a:p>
          <a:p>
            <a:endParaRPr lang="en-US" sz="2400" b="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8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6" y="513484"/>
            <a:ext cx="7827818" cy="581025"/>
          </a:xfrm>
        </p:spPr>
        <p:txBody>
          <a:bodyPr/>
          <a:lstStyle/>
          <a:p>
            <a:r>
              <a:rPr lang="en-US" dirty="0" smtClean="0"/>
              <a:t>PROPOSED SOLUTION MERITS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3672" y="1773382"/>
            <a:ext cx="7495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002060"/>
                </a:solidFill>
                <a:latin typeface="Bell MT" panose="02020503060305020303" pitchFamily="18" charset="0"/>
              </a:rPr>
              <a:t>The Application reduces the MANPOWER of the GoSPED database.</a:t>
            </a:r>
          </a:p>
          <a:p>
            <a:endParaRPr lang="en-US" sz="2400" b="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r>
              <a:rPr lang="en-US" sz="2400" b="0" dirty="0" smtClean="0">
                <a:solidFill>
                  <a:srgbClr val="002060"/>
                </a:solidFill>
                <a:latin typeface="Bell MT" panose="02020503060305020303" pitchFamily="18" charset="0"/>
              </a:rPr>
              <a:t>The reduces the human interaction between the Master Database and Slave Database. </a:t>
            </a:r>
          </a:p>
          <a:p>
            <a:endParaRPr lang="en-US" sz="2400" b="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r>
              <a:rPr lang="en-US" sz="2400" b="0" dirty="0" smtClean="0">
                <a:solidFill>
                  <a:srgbClr val="002060"/>
                </a:solidFill>
                <a:latin typeface="Bell MT" panose="02020503060305020303" pitchFamily="18" charset="0"/>
              </a:rPr>
              <a:t>This helps pensioners to view their details whenever they need using their respective id’s.</a:t>
            </a:r>
            <a:endParaRPr lang="en-US" sz="2400" b="0" dirty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0035" y="1357746"/>
            <a:ext cx="6022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 smtClean="0">
                <a:solidFill>
                  <a:schemeClr val="accent1">
                    <a:lumMod val="25000"/>
                  </a:schemeClr>
                </a:solidFill>
                <a:latin typeface="Harrington" panose="04040505050A02020702" pitchFamily="82" charset="0"/>
              </a:rPr>
              <a:t>THANK YOU !!!</a:t>
            </a:r>
            <a:endParaRPr lang="en-US" sz="7200" i="1" dirty="0">
              <a:solidFill>
                <a:schemeClr val="accent1">
                  <a:lumMod val="25000"/>
                </a:schemeClr>
              </a:solidFill>
              <a:latin typeface="Harrington" panose="04040505050A02020702" pitchFamily="8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0"/>
          <a:stretch/>
        </p:blipFill>
        <p:spPr>
          <a:xfrm>
            <a:off x="2396836" y="3078740"/>
            <a:ext cx="3796145" cy="1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781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335</Words>
  <Application>Microsoft Office PowerPoint</Application>
  <PresentationFormat>On-screen Show (4:3)</PresentationFormat>
  <Paragraphs>42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Narrow</vt:lpstr>
      <vt:lpstr>Baskerville Old Face</vt:lpstr>
      <vt:lpstr>Bell MT</vt:lpstr>
      <vt:lpstr>Calibri</vt:lpstr>
      <vt:lpstr>Calibri Light</vt:lpstr>
      <vt:lpstr>Harrington</vt:lpstr>
      <vt:lpstr>Tempus Sans ITC</vt:lpstr>
      <vt:lpstr>Verdana</vt:lpstr>
      <vt:lpstr>Default Design</vt:lpstr>
      <vt:lpstr>Custom Design</vt:lpstr>
      <vt:lpstr>Automatic and Efficient Web Application for Government of Sikkim Pensioners(GoSPED) </vt:lpstr>
      <vt:lpstr>        PROBLEM STATEMENT</vt:lpstr>
      <vt:lpstr>      PROBLEM FACED</vt:lpstr>
      <vt:lpstr>        PROPOSED SOLUTION</vt:lpstr>
      <vt:lpstr>             WORKING</vt:lpstr>
      <vt:lpstr>            WORK FLOW</vt:lpstr>
      <vt:lpstr>      METHODOLOGY</vt:lpstr>
      <vt:lpstr>PROPOSED SOLUTION MERITS</vt:lpstr>
      <vt:lpstr>PowerPoint Presentation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Aishwarya Balaji</cp:lastModifiedBy>
  <cp:revision>97</cp:revision>
  <dcterms:created xsi:type="dcterms:W3CDTF">2005-02-28T14:06:28Z</dcterms:created>
  <dcterms:modified xsi:type="dcterms:W3CDTF">2018-03-31T09:40:11Z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