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371600" y="449668"/>
            <a:ext cx="11125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85D6E-0A26-617A-D943-056638A77233}"/>
              </a:ext>
            </a:extLst>
          </p:cNvPr>
          <p:cNvSpPr txBox="1"/>
          <p:nvPr/>
        </p:nvSpPr>
        <p:spPr>
          <a:xfrm>
            <a:off x="1747837" y="281076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NAME:AISHWARYA .S</a:t>
            </a:r>
          </a:p>
          <a:p>
            <a:r>
              <a:rPr lang="en-US" sz="2400" b="1" i="1" dirty="0"/>
              <a:t>REGISTER NO: 312216329</a:t>
            </a:r>
          </a:p>
          <a:p>
            <a:r>
              <a:rPr lang="en-US" sz="2400" b="1" i="1" dirty="0"/>
              <a:t>DEPARTMENT: B.com General</a:t>
            </a:r>
          </a:p>
          <a:p>
            <a:r>
              <a:rPr lang="en-US" sz="2400" b="1" i="1" dirty="0"/>
              <a:t>COLLEGE : Shri </a:t>
            </a:r>
            <a:r>
              <a:rPr lang="en-US" sz="2400" b="1" i="1" dirty="0" err="1"/>
              <a:t>Shankarlal</a:t>
            </a:r>
            <a:r>
              <a:rPr lang="en-US" sz="2400" b="1" i="1" dirty="0"/>
              <a:t> </a:t>
            </a:r>
            <a:r>
              <a:rPr lang="en-US" sz="2400" b="1" i="1" dirty="0" err="1"/>
              <a:t>Sundarbai</a:t>
            </a:r>
            <a:r>
              <a:rPr lang="en-US" sz="2400" b="1" i="1" dirty="0"/>
              <a:t> </a:t>
            </a:r>
            <a:r>
              <a:rPr lang="en-US" sz="2400" b="1" i="1" dirty="0" err="1"/>
              <a:t>Shasun</a:t>
            </a:r>
            <a:r>
              <a:rPr lang="en-US" sz="2400" b="1" i="1" dirty="0"/>
              <a:t> Jain College for women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414183"/>
              </p:ext>
            </p:extLst>
          </p:nvPr>
        </p:nvGraphicFramePr>
        <p:xfrm>
          <a:off x="1143000" y="1600200"/>
          <a:ext cx="7543800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789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SemiBold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M.Preethi Ashnath</cp:lastModifiedBy>
  <cp:revision>19</cp:revision>
  <dcterms:created xsi:type="dcterms:W3CDTF">2024-03-29T15:07:22Z</dcterms:created>
  <dcterms:modified xsi:type="dcterms:W3CDTF">2024-10-19T06:18:16Z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