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56273-2D61-4D47-BD4B-D55C4544413B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654-CE92-4A76-9124-A01E986B8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7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C9654-CE92-4A76-9124-A01E986B878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8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C8C5-D7F8-FB64-158F-273D3910C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70C6-E8A1-7845-6A40-C5126D45A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E651-9CAA-CC3E-47EB-CCD4698F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9D5C-6020-5FD6-EBD6-8A05D89D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5F88-48B4-3C20-1DBE-C07DC29F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2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4286-F701-D3A3-3EE4-8F9935DD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B525-6D43-D47C-2D19-6BB8D31F0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1571-2A81-1D46-2FF3-13F9192B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7CBAB-97E1-7BC2-1B35-4BD393DB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E0BE-7047-8341-4AC8-64CAE6E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6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88DC71-0CFA-6F66-4994-C95AE6513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AD3BF-51E0-322F-2DD4-9FEA7B1AA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6075B-737B-B80F-1194-3E172539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40BB-1626-B9AE-C8B3-9BF855DD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41893-FF03-33DC-5248-FA41CED4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0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553D-98F2-760C-E660-30A0CA65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BF6F-4D10-BB0A-D412-1EFCF915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E9D7-A552-D923-02F4-F99FD942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49A8-FB40-B937-678D-9CED8C36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1135-05C5-A075-99BD-BC6A0D92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74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58D5-E013-B442-748B-4DFD8838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5966E-D58A-A17D-3E6C-0556EAF03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B0EE3-CF3C-9737-8EF5-24D5D806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D276-EA40-245D-0B0D-B6559ED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228A-17AB-9BE0-B92B-BB78E2F9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01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C46B-F7C0-D971-F743-69052957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E2F4-CD1D-2A1A-E545-687F3C15D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FDF3C-683D-D889-3882-A73447B6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5EB1A-3171-FAEA-4EAF-B680A9F7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05A72-7C6A-25C7-0F05-EBB53131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33C51-E33B-5224-9D64-4FE7E1AC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0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5052-BFD5-04EE-33A2-FC79E64E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F866-3B9F-4E25-4093-E4D410AC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F3C18-3CB9-3CDE-4FDB-B174788AE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C66AC-7170-5AFD-8F17-F29BB3B8C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0ACBA-45EB-3CBA-E979-F7EA6D085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D3E3D-82C8-E9BA-CAC1-762D6470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E9332-2663-AD06-313C-175D2EF2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344E4-AE30-866D-C2F6-F92BB96C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60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A974-F3B5-43D0-E73F-62DA2F91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888F6-50E5-81BA-E287-2C9F0F21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516E1-21C1-5491-B822-894729E6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3BB4C-4E93-2B19-28DA-110EFBD6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9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92BE8-5EB2-65ED-026D-B1A0EB8D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631D5-11FF-6B9B-9427-6BFA7675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5AE0A-98FE-7C11-367C-29488066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43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D1E7-C02B-01B0-A764-57F88B5D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4A71-3A8E-214E-9CAD-A3CA47C0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60350-BEA1-90EB-D17A-5F43A728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15FD-4BA2-F444-C356-B35009EE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7F35E-C689-0909-FDB1-530FF3B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B084-AC98-6F44-4C3E-E8058A6D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5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A19B-D2EF-E881-F37A-097B5685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CFFC5-0F7A-7DD2-7E14-515394AB8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72391-3097-2077-FFDA-315E96A24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59ED2-9179-6244-6D34-B976D35D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D8F75-A90D-85EC-1DBA-7211150D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20588-EA2C-DC3B-34A0-58D5CE51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3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29D9B-DF90-F384-94B4-5FDF500F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569D5-182F-CF9E-60B6-40385F1F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8EB7-C00C-39EE-2CAA-FDA75349D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48E48-4AE5-4F7E-8FBB-96CA9C1E7773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9832-3653-1E85-E7C6-40819829A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8787B-CF2A-E66B-3A44-AFB300A8C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9E74D-0FE0-44F1-B9D9-DD66F2B00D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EB1E2-1251-A1CA-403C-9A9E54CF451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5986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149673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65EB-226B-D9C9-6BCA-1A1D9C65E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387" y="2120631"/>
            <a:ext cx="10869038" cy="1126686"/>
          </a:xfrm>
        </p:spPr>
        <p:txBody>
          <a:bodyPr/>
          <a:lstStyle/>
          <a:p>
            <a:r>
              <a:rPr lang="en-IN" dirty="0"/>
              <a:t>Real-Time Fleet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F37B0-7E02-C2E9-215A-C06B1270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9462" y="5695004"/>
            <a:ext cx="5752289" cy="901868"/>
          </a:xfrm>
        </p:spPr>
        <p:txBody>
          <a:bodyPr>
            <a:normAutofit/>
          </a:bodyPr>
          <a:lstStyle/>
          <a:p>
            <a:r>
              <a:rPr lang="en-US" dirty="0"/>
              <a:t>Aishwarya Vijay Ananth</a:t>
            </a:r>
          </a:p>
          <a:p>
            <a:r>
              <a:rPr lang="en-IN" dirty="0"/>
              <a:t>29-12-2024</a:t>
            </a:r>
          </a:p>
        </p:txBody>
      </p:sp>
    </p:spTree>
    <p:extLst>
      <p:ext uri="{BB962C8B-B14F-4D97-AF65-F5344CB8AC3E}">
        <p14:creationId xmlns:p14="http://schemas.microsoft.com/office/powerpoint/2010/main" val="10415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7FC30-9B6E-8C54-9F9D-DB991B13E927}"/>
              </a:ext>
            </a:extLst>
          </p:cNvPr>
          <p:cNvSpPr txBox="1"/>
          <p:nvPr/>
        </p:nvSpPr>
        <p:spPr>
          <a:xfrm>
            <a:off x="943582" y="846307"/>
            <a:ext cx="404670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Real-Time Fleet Monitoring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956DB-B498-B59B-288C-0EA054D75F60}"/>
              </a:ext>
            </a:extLst>
          </p:cNvPr>
          <p:cNvSpPr txBox="1"/>
          <p:nvPr/>
        </p:nvSpPr>
        <p:spPr>
          <a:xfrm>
            <a:off x="943582" y="1556426"/>
            <a:ext cx="915372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Fleet management involves the administration and coordination of a company's vehicle fleet. This process ensures that vehicles are used efficiently, maintained properly, and operated safely.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Maintenance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Regular servicing and repairs.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Fuel Management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Monitoring and reducing fuel consumption.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Telematics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Using GPS to track vehicles and gather data.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Ensuring vehicles and drivers meet regulations.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Control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Managing expenses like fuel, maintenance, and insurance.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 Management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Overseeing driver performance and safety.</a:t>
            </a:r>
          </a:p>
          <a:p>
            <a:pPr algn="l"/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fleet management reduces costs, improves efficiency, and enhances safety.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F74E5D-B10A-C061-BF0A-330E4F6514FE}"/>
              </a:ext>
            </a:extLst>
          </p:cNvPr>
          <p:cNvSpPr txBox="1"/>
          <p:nvPr/>
        </p:nvSpPr>
        <p:spPr>
          <a:xfrm>
            <a:off x="826851" y="438065"/>
            <a:ext cx="53696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(Relationship between subsystems)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C7B5B9-92FC-DD3C-D387-84E8039F8A57}"/>
              </a:ext>
            </a:extLst>
          </p:cNvPr>
          <p:cNvGrpSpPr/>
          <p:nvPr/>
        </p:nvGrpSpPr>
        <p:grpSpPr>
          <a:xfrm>
            <a:off x="786022" y="1003259"/>
            <a:ext cx="3614292" cy="1080444"/>
            <a:chOff x="480628" y="1821775"/>
            <a:chExt cx="4151006" cy="14408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00420F-885A-E37E-E187-5796FEFA0FD7}"/>
                </a:ext>
              </a:extLst>
            </p:cNvPr>
            <p:cNvSpPr/>
            <p:nvPr/>
          </p:nvSpPr>
          <p:spPr>
            <a:xfrm>
              <a:off x="480628" y="1876998"/>
              <a:ext cx="4151005" cy="13855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checkAndServiceMachinery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72EE0F-793B-C1C0-1143-412E2C5C1B42}"/>
                </a:ext>
              </a:extLst>
            </p:cNvPr>
            <p:cNvSpPr/>
            <p:nvPr/>
          </p:nvSpPr>
          <p:spPr>
            <a:xfrm>
              <a:off x="480629" y="1821775"/>
              <a:ext cx="4151005" cy="431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FleetService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2AEEA7-9851-2829-F9D0-A35AF2D46786}"/>
              </a:ext>
            </a:extLst>
          </p:cNvPr>
          <p:cNvGrpSpPr/>
          <p:nvPr/>
        </p:nvGrpSpPr>
        <p:grpSpPr>
          <a:xfrm>
            <a:off x="5445520" y="3640569"/>
            <a:ext cx="1861225" cy="2547421"/>
            <a:chOff x="826851" y="1429966"/>
            <a:chExt cx="3774332" cy="14312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57B1FD-BEC8-8C60-B7F4-ACA13A065EEB}"/>
                </a:ext>
              </a:extLst>
            </p:cNvPr>
            <p:cNvSpPr/>
            <p:nvPr/>
          </p:nvSpPr>
          <p:spPr>
            <a:xfrm>
              <a:off x="826851" y="1429966"/>
              <a:ext cx="3774332" cy="14312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machineryID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-status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+Machinery()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+update()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getStatus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getID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BE7F8F-6231-A906-636E-A2160B208C8B}"/>
                </a:ext>
              </a:extLst>
            </p:cNvPr>
            <p:cNvSpPr/>
            <p:nvPr/>
          </p:nvSpPr>
          <p:spPr>
            <a:xfrm>
              <a:off x="826851" y="1429966"/>
              <a:ext cx="3774332" cy="249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Machinery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C5A56B-9F20-C1C9-D5CB-975E304746A8}"/>
              </a:ext>
            </a:extLst>
          </p:cNvPr>
          <p:cNvGrpSpPr/>
          <p:nvPr/>
        </p:nvGrpSpPr>
        <p:grpSpPr>
          <a:xfrm>
            <a:off x="1129964" y="2836672"/>
            <a:ext cx="2700348" cy="2619911"/>
            <a:chOff x="826851" y="1429966"/>
            <a:chExt cx="3774332" cy="33949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41C66A-5359-8B38-9B3A-CFEA901CFA76}"/>
                </a:ext>
              </a:extLst>
            </p:cNvPr>
            <p:cNvSpPr/>
            <p:nvPr/>
          </p:nvSpPr>
          <p:spPr>
            <a:xfrm>
              <a:off x="826851" y="1441060"/>
              <a:ext cx="3774332" cy="33838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  <a:p>
              <a:pPr marL="285750" indent="-285750" algn="ctr">
                <a:buFontTx/>
                <a:buChar char="-"/>
              </a:pPr>
              <a:r>
                <a:rPr lang="en-US" dirty="0">
                  <a:solidFill>
                    <a:schemeClr val="tx1"/>
                  </a:solidFill>
                </a:rPr>
                <a:t>Machinery </a:t>
              </a:r>
              <a:r>
                <a:rPr lang="en-US" dirty="0" err="1">
                  <a:solidFill>
                    <a:schemeClr val="tx1"/>
                  </a:solidFill>
                </a:rPr>
                <a:t>machinery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Tx/>
                <a:buChar char="-"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+ Customer()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getName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getMachinery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22236-57AF-C909-4DAF-BDAE7DE24527}"/>
                </a:ext>
              </a:extLst>
            </p:cNvPr>
            <p:cNvSpPr/>
            <p:nvPr/>
          </p:nvSpPr>
          <p:spPr>
            <a:xfrm>
              <a:off x="826851" y="1429966"/>
              <a:ext cx="3774332" cy="5058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3306DE-288A-7E38-BDE1-8F040D69F0D0}"/>
              </a:ext>
            </a:extLst>
          </p:cNvPr>
          <p:cNvGrpSpPr/>
          <p:nvPr/>
        </p:nvGrpSpPr>
        <p:grpSpPr>
          <a:xfrm rot="5400000">
            <a:off x="2312257" y="2381098"/>
            <a:ext cx="443515" cy="162120"/>
            <a:chOff x="3715966" y="1525266"/>
            <a:chExt cx="1381328" cy="25291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72E876-4431-E604-2D3A-DC7CAA1A97E7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96" y="1651723"/>
              <a:ext cx="10894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0B590C54-171F-45AA-DDA2-3EC66FE61E5B}"/>
                </a:ext>
              </a:extLst>
            </p:cNvPr>
            <p:cNvSpPr/>
            <p:nvPr/>
          </p:nvSpPr>
          <p:spPr>
            <a:xfrm>
              <a:off x="3715966" y="1525266"/>
              <a:ext cx="291830" cy="25291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0661FF-032B-2BBF-8DBA-387AAFE9EF8F}"/>
              </a:ext>
            </a:extLst>
          </p:cNvPr>
          <p:cNvGrpSpPr/>
          <p:nvPr/>
        </p:nvGrpSpPr>
        <p:grpSpPr>
          <a:xfrm rot="8203339">
            <a:off x="7369769" y="3392083"/>
            <a:ext cx="1381328" cy="252914"/>
            <a:chOff x="3715966" y="1525266"/>
            <a:chExt cx="1381328" cy="25291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218B6E-0874-8890-CF69-60AD9DC60CA1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96" y="1651723"/>
              <a:ext cx="10894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AD1B9AE6-706B-D8AC-29A6-DAFBE46FA519}"/>
                </a:ext>
              </a:extLst>
            </p:cNvPr>
            <p:cNvSpPr/>
            <p:nvPr/>
          </p:nvSpPr>
          <p:spPr>
            <a:xfrm>
              <a:off x="3715966" y="1525266"/>
              <a:ext cx="291830" cy="25291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F44DD0-BAE9-6357-1020-EC27CE27B4E4}"/>
              </a:ext>
            </a:extLst>
          </p:cNvPr>
          <p:cNvGrpSpPr/>
          <p:nvPr/>
        </p:nvGrpSpPr>
        <p:grpSpPr>
          <a:xfrm>
            <a:off x="7857877" y="516501"/>
            <a:ext cx="3187767" cy="2201329"/>
            <a:chOff x="462147" y="2580431"/>
            <a:chExt cx="3187767" cy="220132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589726-EE1D-54DB-5B12-68DD5219B6C5}"/>
                </a:ext>
              </a:extLst>
            </p:cNvPr>
            <p:cNvSpPr/>
            <p:nvPr/>
          </p:nvSpPr>
          <p:spPr>
            <a:xfrm>
              <a:off x="462147" y="2580431"/>
              <a:ext cx="3187767" cy="22013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machineryData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-</a:t>
              </a:r>
              <a:r>
                <a:rPr lang="en-US" dirty="0" err="1">
                  <a:solidFill>
                    <a:schemeClr val="tx1"/>
                  </a:solidFill>
                </a:rPr>
                <a:t>mtx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addMachinery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monitorMachinery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+</a:t>
              </a:r>
              <a:r>
                <a:rPr lang="en-US" dirty="0" err="1">
                  <a:solidFill>
                    <a:schemeClr val="tx1"/>
                  </a:solidFill>
                </a:rPr>
                <a:t>getMachineryData</a:t>
              </a:r>
              <a:r>
                <a:rPr lang="en-US" dirty="0">
                  <a:solidFill>
                    <a:schemeClr val="tx1"/>
                  </a:solidFill>
                </a:rPr>
                <a:t>()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10713-588A-AD33-9832-A342226323FD}"/>
                </a:ext>
              </a:extLst>
            </p:cNvPr>
            <p:cNvSpPr/>
            <p:nvPr/>
          </p:nvSpPr>
          <p:spPr>
            <a:xfrm>
              <a:off x="462147" y="2580433"/>
              <a:ext cx="3187763" cy="4749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FleetMonitor</a:t>
              </a:r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DCA66D-FA26-738B-B2A7-1AD5C0591471}"/>
              </a:ext>
            </a:extLst>
          </p:cNvPr>
          <p:cNvGrpSpPr/>
          <p:nvPr/>
        </p:nvGrpSpPr>
        <p:grpSpPr>
          <a:xfrm>
            <a:off x="4138193" y="4537590"/>
            <a:ext cx="999446" cy="252914"/>
            <a:chOff x="3715966" y="1525266"/>
            <a:chExt cx="1381328" cy="25291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A21ADF-C530-8E8F-96A4-FF13619D590B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96" y="1651723"/>
              <a:ext cx="10894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FF51BC24-677F-9759-B2B4-1EDBEBD7520D}"/>
                </a:ext>
              </a:extLst>
            </p:cNvPr>
            <p:cNvSpPr/>
            <p:nvPr/>
          </p:nvSpPr>
          <p:spPr>
            <a:xfrm>
              <a:off x="3715966" y="1525266"/>
              <a:ext cx="291830" cy="252914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7797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D8F33-E911-F5DB-24CD-71D19CD8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45C25-E1BA-47B7-CFE2-80D801B2FA3C}"/>
              </a:ext>
            </a:extLst>
          </p:cNvPr>
          <p:cNvSpPr txBox="1"/>
          <p:nvPr/>
        </p:nvSpPr>
        <p:spPr>
          <a:xfrm>
            <a:off x="826851" y="438065"/>
            <a:ext cx="536966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8705C-6C39-DEC4-09C9-33D55FE9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68" y="879908"/>
            <a:ext cx="9503127" cy="58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171</Words>
  <Application>Microsoft Office PowerPoint</Application>
  <PresentationFormat>Widescreen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Times New Roman</vt:lpstr>
      <vt:lpstr>Office Theme</vt:lpstr>
      <vt:lpstr>Real-Time Fleet Monitoring System</vt:lpstr>
      <vt:lpstr>PowerPoint Presentation</vt:lpstr>
      <vt:lpstr>PowerPoint Presentation</vt:lpstr>
      <vt:lpstr>PowerPoint Presentation</vt:lpstr>
    </vt:vector>
  </TitlesOfParts>
  <Company>Caterpillar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Vijay Ananth</dc:creator>
  <cp:lastModifiedBy>Aishwarya Vijay Ananth</cp:lastModifiedBy>
  <cp:revision>16</cp:revision>
  <dcterms:created xsi:type="dcterms:W3CDTF">2024-12-10T14:52:33Z</dcterms:created>
  <dcterms:modified xsi:type="dcterms:W3CDTF">2025-01-09T11:09:47Z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2024-12-10T15:10:24Z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d16ead6a-b0ca-4446-813f-dbea3b3df333</vt:lpwstr>
  </property>
  <property fmtid="{D5CDD505-2E9C-101B-9397-08002B2CF9AE}" pid="8" name="MSIP_Label_fb5e2db6-eecf-4aa2-8fc3-174bf94bce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Caterpillar: Confidential Green</vt:lpwstr>
  </property>
</Properties>
</file>