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F5B2-CF52-4426-B75F-6A08A5F05239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EABA-220B-4290-805F-DBC1253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penstack.org/cgit/openstack/neutron/tree/neutron/server/__init__.p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ventlet.net/doc/modules/greenpool.html" TargetMode="External"/><Relationship Id="rId5" Type="http://schemas.openxmlformats.org/officeDocument/2006/relationships/hyperlink" Target="http://eventlet.net/" TargetMode="External"/><Relationship Id="rId4" Type="http://schemas.openxmlformats.org/officeDocument/2006/relationships/hyperlink" Target="http://git.openstack.org/cgit/openstack/neutron/tree/neutron/service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Neutron’s WSGI server is started from the </a:t>
            </a:r>
            <a:r>
              <a:rPr lang="en-US" dirty="0" smtClean="0">
                <a:hlinkClick r:id="rId3"/>
              </a:rPr>
              <a:t>server module</a:t>
            </a:r>
            <a:r>
              <a:rPr lang="en-US" dirty="0" smtClean="0"/>
              <a:t> and the entry point </a:t>
            </a:r>
            <a:r>
              <a:rPr lang="en-US" i="1" dirty="0" err="1" smtClean="0"/>
              <a:t>serve_wsgi</a:t>
            </a:r>
            <a:r>
              <a:rPr lang="en-US" dirty="0" smtClean="0"/>
              <a:t> is called to build an instance of the </a:t>
            </a:r>
            <a:r>
              <a:rPr lang="en-US" dirty="0" err="1" smtClean="0">
                <a:hlinkClick r:id="rId4"/>
              </a:rPr>
              <a:t>NeutronApiService</a:t>
            </a:r>
            <a:r>
              <a:rPr lang="en-US" dirty="0" smtClean="0"/>
              <a:t>, which is then returned to the server module, which spawns a </a:t>
            </a:r>
            <a:r>
              <a:rPr lang="en-US" dirty="0" err="1" smtClean="0">
                <a:hlinkClick r:id="rId5"/>
              </a:rPr>
              <a:t>Eventlet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GreenPool</a:t>
            </a:r>
            <a:r>
              <a:rPr lang="en-US" dirty="0" smtClean="0"/>
              <a:t> that will run the WSGI application and respond to requests from clients.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Appropriate </a:t>
            </a:r>
            <a:r>
              <a:rPr lang="en-US" dirty="0" smtClean="0"/>
              <a:t>plugin gets loaded and launched!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F2A8-5126-417B-82F3-FC3A67C50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Neutron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neutron-server provides a webserver that exposes the Neutron API, </a:t>
            </a:r>
            <a:r>
              <a:rPr lang="en-US" dirty="0" smtClean="0"/>
              <a:t>and passes </a:t>
            </a:r>
            <a:r>
              <a:rPr lang="en-US" dirty="0"/>
              <a:t>all </a:t>
            </a:r>
            <a:r>
              <a:rPr lang="en-US" dirty="0" err="1"/>
              <a:t>webservice</a:t>
            </a:r>
            <a:r>
              <a:rPr lang="en-US" dirty="0"/>
              <a:t> calls to the Neutron plugin for processing</a:t>
            </a:r>
            <a:r>
              <a:rPr lang="en-US" dirty="0" smtClean="0"/>
              <a:t>.</a:t>
            </a:r>
          </a:p>
          <a:p>
            <a:r>
              <a:rPr lang="en-US" dirty="0"/>
              <a:t>plugins.ini file contains the plugin information</a:t>
            </a:r>
          </a:p>
          <a:p>
            <a:r>
              <a:rPr lang="en-US" dirty="0" err="1"/>
              <a:t>neutron.conf</a:t>
            </a:r>
            <a:r>
              <a:rPr lang="en-US" dirty="0"/>
              <a:t> file contains configuration information in the form of python-</a:t>
            </a:r>
            <a:r>
              <a:rPr lang="en-US" dirty="0" err="1"/>
              <a:t>gflags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4" y="1143000"/>
            <a:ext cx="743373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– server/init.py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Server Folder</a:t>
            </a:r>
          </a:p>
          <a:p>
            <a:pPr lvl="1"/>
            <a:r>
              <a:rPr lang="en-US" dirty="0" smtClean="0"/>
              <a:t>_init_.py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445061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config.init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[1:])</a:t>
            </a:r>
          </a:p>
          <a:p>
            <a:r>
              <a:rPr lang="en-US" dirty="0" err="1" smtClean="0"/>
              <a:t>cfg.CONF.config_file</a:t>
            </a:r>
            <a:r>
              <a:rPr lang="en-US" dirty="0" smtClean="0"/>
              <a:t>  should be set  after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5047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pool = </a:t>
            </a:r>
            <a:r>
              <a:rPr lang="en-US" dirty="0" err="1"/>
              <a:t>eventlet.GreenPool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3276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neutron_api</a:t>
            </a:r>
            <a:r>
              <a:rPr lang="en-US" dirty="0" smtClean="0"/>
              <a:t> </a:t>
            </a:r>
            <a:r>
              <a:rPr lang="en-US" dirty="0"/>
              <a:t>= </a:t>
            </a:r>
          </a:p>
          <a:p>
            <a:r>
              <a:rPr lang="en-US" dirty="0" err="1" smtClean="0"/>
              <a:t>service.serve_wsgi</a:t>
            </a:r>
            <a:r>
              <a:rPr lang="en-US" dirty="0" smtClean="0"/>
              <a:t>(</a:t>
            </a:r>
            <a:r>
              <a:rPr lang="en-US" dirty="0" err="1" smtClean="0"/>
              <a:t>service.NeutronApiService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3182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api_thread</a:t>
            </a:r>
            <a:r>
              <a:rPr lang="en-US" dirty="0"/>
              <a:t> = </a:t>
            </a:r>
            <a:r>
              <a:rPr lang="en-US" dirty="0" err="1"/>
              <a:t>pool.spawn</a:t>
            </a:r>
            <a:r>
              <a:rPr lang="en-US" dirty="0"/>
              <a:t>(</a:t>
            </a:r>
            <a:r>
              <a:rPr lang="en-US" dirty="0" err="1"/>
              <a:t>neutron_api.wait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048012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neutron_rpc</a:t>
            </a:r>
            <a:r>
              <a:rPr lang="en-US" dirty="0"/>
              <a:t> = </a:t>
            </a:r>
            <a:r>
              <a:rPr lang="en-US" dirty="0" err="1"/>
              <a:t>service.serve_rpc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5791200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pool.waitall</a:t>
            </a:r>
            <a:r>
              <a:rPr lang="en-US" dirty="0"/>
              <a:t>()</a:t>
            </a:r>
          </a:p>
        </p:txBody>
      </p:sp>
      <p:cxnSp>
        <p:nvCxnSpPr>
          <p:cNvPr id="11" name="Elbow Connector 10"/>
          <p:cNvCxnSpPr>
            <a:stCxn id="35" idx="3"/>
            <a:endCxn id="4" idx="1"/>
          </p:cNvCxnSpPr>
          <p:nvPr/>
        </p:nvCxnSpPr>
        <p:spPr>
          <a:xfrm flipV="1">
            <a:off x="2171475" y="1906726"/>
            <a:ext cx="1714725" cy="967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5" idx="3"/>
            <a:endCxn id="5" idx="1"/>
          </p:cNvCxnSpPr>
          <p:nvPr/>
        </p:nvCxnSpPr>
        <p:spPr>
          <a:xfrm flipV="1">
            <a:off x="2171475" y="2689384"/>
            <a:ext cx="1714725" cy="1846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5" idx="3"/>
            <a:endCxn id="6" idx="1"/>
          </p:cNvCxnSpPr>
          <p:nvPr/>
        </p:nvCxnSpPr>
        <p:spPr>
          <a:xfrm>
            <a:off x="2171475" y="2874050"/>
            <a:ext cx="1714725" cy="725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28740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268938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main()</a:t>
            </a:r>
          </a:p>
        </p:txBody>
      </p:sp>
      <p:cxnSp>
        <p:nvCxnSpPr>
          <p:cNvPr id="41" name="Elbow Connector 40"/>
          <p:cNvCxnSpPr>
            <a:stCxn id="35" idx="3"/>
            <a:endCxn id="7" idx="1"/>
          </p:cNvCxnSpPr>
          <p:nvPr/>
        </p:nvCxnSpPr>
        <p:spPr>
          <a:xfrm>
            <a:off x="2171475" y="2874050"/>
            <a:ext cx="1714725" cy="16288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8" idx="1"/>
          </p:cNvCxnSpPr>
          <p:nvPr/>
        </p:nvCxnSpPr>
        <p:spPr>
          <a:xfrm>
            <a:off x="2171475" y="2874050"/>
            <a:ext cx="1714725" cy="23586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5" idx="3"/>
            <a:endCxn id="9" idx="1"/>
          </p:cNvCxnSpPr>
          <p:nvPr/>
        </p:nvCxnSpPr>
        <p:spPr>
          <a:xfrm>
            <a:off x="2171475" y="2874050"/>
            <a:ext cx="1714725" cy="31018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3"/>
          </p:cNvCxnSpPr>
          <p:nvPr/>
        </p:nvCxnSpPr>
        <p:spPr>
          <a:xfrm>
            <a:off x="8686800" y="3599766"/>
            <a:ext cx="273073" cy="2728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" idx="3"/>
          </p:cNvCxnSpPr>
          <p:nvPr/>
        </p:nvCxnSpPr>
        <p:spPr>
          <a:xfrm>
            <a:off x="7467600" y="5232678"/>
            <a:ext cx="381000" cy="558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1600200"/>
            <a:ext cx="1858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11297" y="5779532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RPC service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6328303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Neutron’s WSGI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0497" y="1143000"/>
            <a:ext cx="1113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" y="838201"/>
            <a:ext cx="8229600" cy="28839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Register the following configuration options</a:t>
            </a:r>
          </a:p>
          <a:p>
            <a:pPr lvl="1"/>
            <a:r>
              <a:rPr lang="en-US" dirty="0" err="1" smtClean="0"/>
              <a:t>core_opts</a:t>
            </a:r>
            <a:endParaRPr lang="en-US" dirty="0" smtClean="0"/>
          </a:p>
          <a:p>
            <a:pPr lvl="1"/>
            <a:r>
              <a:rPr lang="en-US" dirty="0" err="1" smtClean="0"/>
              <a:t>cli_core_opts</a:t>
            </a:r>
            <a:r>
              <a:rPr lang="en-US" dirty="0" smtClean="0"/>
              <a:t> ( made available via command line)</a:t>
            </a:r>
          </a:p>
          <a:p>
            <a:pPr lvl="1"/>
            <a:r>
              <a:rPr lang="en-US" dirty="0" smtClean="0"/>
              <a:t>Both of them maps to </a:t>
            </a:r>
            <a:r>
              <a:rPr lang="en-US" dirty="0" err="1" smtClean="0"/>
              <a:t>neutron.conf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</a:t>
            </a:r>
            <a:r>
              <a:rPr lang="en-US" dirty="0" smtClean="0"/>
              <a:t> RPC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3352800"/>
            <a:ext cx="2073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4724400"/>
            <a:ext cx="136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ConfigOpts</a:t>
            </a:r>
            <a:r>
              <a:rPr lang="en-US" dirty="0"/>
              <a:t>()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5578973" y="3537466"/>
            <a:ext cx="1583827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4724400"/>
            <a:ext cx="2077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n_rpc.init</a:t>
            </a:r>
            <a:r>
              <a:rPr lang="en-US" dirty="0"/>
              <a:t>(</a:t>
            </a:r>
            <a:r>
              <a:rPr lang="en-US" dirty="0" err="1"/>
              <a:t>cfg.CONF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402546"/>
            <a:ext cx="2641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 </a:t>
            </a:r>
          </a:p>
          <a:p>
            <a:r>
              <a:rPr lang="en-US" dirty="0" smtClean="0"/>
              <a:t>TRANSPORT and NOTIFIER</a:t>
            </a:r>
            <a:endParaRPr lang="en-US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2382356" y="4909066"/>
            <a:ext cx="1732444" cy="9551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3722133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cfg.CONF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=</a:t>
            </a:r>
            <a:r>
              <a:rPr lang="en-US" sz="1200" dirty="0" err="1"/>
              <a:t>args</a:t>
            </a:r>
            <a:r>
              <a:rPr lang="en-US" sz="1200" dirty="0"/>
              <a:t>, project='neutron',</a:t>
            </a:r>
          </a:p>
          <a:p>
            <a:r>
              <a:rPr lang="en-US" sz="1200" dirty="0"/>
              <a:t>             version='%%(</a:t>
            </a:r>
            <a:r>
              <a:rPr lang="en-US" sz="1200" dirty="0" err="1"/>
              <a:t>prog</a:t>
            </a:r>
            <a:r>
              <a:rPr lang="en-US" sz="1200" dirty="0"/>
              <a:t>)s %s' % </a:t>
            </a:r>
            <a:r>
              <a:rPr lang="en-US" sz="1200" dirty="0" err="1"/>
              <a:t>version.version_info.release_string</a:t>
            </a:r>
            <a:r>
              <a:rPr lang="en-US" sz="1200" dirty="0"/>
              <a:t>(),</a:t>
            </a:r>
          </a:p>
          <a:p>
            <a:r>
              <a:rPr lang="en-US" sz="1200" dirty="0"/>
              <a:t>             **</a:t>
            </a:r>
            <a:r>
              <a:rPr lang="en-US" sz="1200" dirty="0" err="1"/>
              <a:t>kwargs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1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342900"/>
            <a:ext cx="2878393" cy="1143000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85800"/>
            <a:ext cx="2057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WsgiService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Base class for WSGI based services</a:t>
            </a:r>
            <a:r>
              <a:rPr lang="en-US" sz="1400" dirty="0" smtClean="0">
                <a:solidFill>
                  <a:schemeClr val="tx1"/>
                </a:solidFill>
              </a:rPr>
              <a:t>.  For </a:t>
            </a:r>
            <a:r>
              <a:rPr lang="en-US" sz="1400" dirty="0">
                <a:solidFill>
                  <a:schemeClr val="tx1"/>
                </a:solidFill>
              </a:rPr>
              <a:t>each 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you define, you must also define these flags: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&gt;_listen: The address on which to </a:t>
            </a:r>
            <a:r>
              <a:rPr lang="en-US" sz="1400" dirty="0" smtClean="0">
                <a:solidFill>
                  <a:schemeClr val="tx1"/>
                </a:solidFill>
              </a:rPr>
              <a:t>listen   </a:t>
            </a:r>
            <a:r>
              <a:rPr lang="en-US" sz="1400" dirty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</a:t>
            </a:r>
            <a:r>
              <a:rPr lang="en-US" sz="1400" dirty="0" err="1">
                <a:solidFill>
                  <a:schemeClr val="tx1"/>
                </a:solidFill>
              </a:rPr>
              <a:t>listen_port</a:t>
            </a:r>
            <a:r>
              <a:rPr lang="en-US" sz="1400" dirty="0">
                <a:solidFill>
                  <a:schemeClr val="tx1"/>
                </a:solidFill>
              </a:rPr>
              <a:t>: The port on which to </a:t>
            </a:r>
            <a:r>
              <a:rPr lang="en-US" sz="1400" dirty="0" smtClean="0">
                <a:solidFill>
                  <a:schemeClr val="tx1"/>
                </a:solidFill>
              </a:rPr>
              <a:t>listen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690716"/>
            <a:ext cx="1887793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NeutronApiService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</a:rPr>
              <a:t>for neutron-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Create()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685800"/>
            <a:ext cx="2133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RpcWorker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Wraps a worker to be handled by </a:t>
            </a:r>
            <a:r>
              <a:rPr lang="en-US" sz="1400" dirty="0" err="1" smtClean="0">
                <a:solidFill>
                  <a:schemeClr val="tx1"/>
                </a:solidFill>
              </a:rPr>
              <a:t>ProcessLauncher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wait(), stop()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690716"/>
            <a:ext cx="2308860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Service </a:t>
            </a:r>
            <a:r>
              <a:rPr lang="en-US" sz="1400" dirty="0">
                <a:solidFill>
                  <a:schemeClr val="tx1"/>
                </a:solidFill>
              </a:rPr>
              <a:t>object for </a:t>
            </a:r>
            <a:r>
              <a:rPr lang="en-US" sz="1400" dirty="0" smtClean="0">
                <a:solidFill>
                  <a:schemeClr val="tx1"/>
                </a:solidFill>
              </a:rPr>
              <a:t>binaries running </a:t>
            </a:r>
            <a:r>
              <a:rPr lang="en-US" sz="1400" dirty="0">
                <a:solidFill>
                  <a:schemeClr val="tx1"/>
                </a:solidFill>
              </a:rPr>
              <a:t>on </a:t>
            </a:r>
            <a:r>
              <a:rPr lang="en-US" sz="1400" dirty="0" smtClean="0">
                <a:solidFill>
                  <a:schemeClr val="tx1"/>
                </a:solidFill>
              </a:rPr>
              <a:t>hosts. A </a:t>
            </a:r>
            <a:r>
              <a:rPr lang="en-US" sz="1400" dirty="0">
                <a:solidFill>
                  <a:schemeClr val="tx1"/>
                </a:solidFill>
              </a:rPr>
              <a:t>service takes a manager and enables </a:t>
            </a:r>
            <a:r>
              <a:rPr lang="en-US" sz="1400" dirty="0" err="1">
                <a:solidFill>
                  <a:schemeClr val="tx1"/>
                </a:solidFill>
              </a:rPr>
              <a:t>rpc</a:t>
            </a:r>
            <a:r>
              <a:rPr lang="en-US" sz="1400" dirty="0">
                <a:solidFill>
                  <a:schemeClr val="tx1"/>
                </a:solidFill>
              </a:rPr>
              <a:t> by listening </a:t>
            </a:r>
            <a:r>
              <a:rPr lang="en-US" sz="1400" dirty="0" smtClean="0">
                <a:solidFill>
                  <a:schemeClr val="tx1"/>
                </a:solidFill>
              </a:rPr>
              <a:t>to queues based on </a:t>
            </a:r>
            <a:r>
              <a:rPr lang="en-US" sz="1400" dirty="0">
                <a:solidFill>
                  <a:schemeClr val="tx1"/>
                </a:solidFill>
              </a:rPr>
              <a:t>topic. It also periodically runs tasks on the manager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create(), kill(), stop(), wait(), </a:t>
            </a:r>
            <a:r>
              <a:rPr lang="en-US" sz="1400" dirty="0" err="1" smtClean="0">
                <a:solidFill>
                  <a:schemeClr val="tx1"/>
                </a:solidFill>
              </a:rPr>
              <a:t>periodic_tasks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report_state</a:t>
            </a:r>
            <a:r>
              <a:rPr lang="en-US" sz="1400" dirty="0" smtClean="0">
                <a:solidFill>
                  <a:schemeClr val="tx1"/>
                </a:solidFill>
              </a:rPr>
              <a:t>().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4419600"/>
            <a:ext cx="2497393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 = </a:t>
            </a:r>
            <a:r>
              <a:rPr lang="en-US" sz="1200" dirty="0" err="1">
                <a:solidFill>
                  <a:schemeClr val="tx1"/>
                </a:solidFill>
              </a:rPr>
              <a:t>cls.create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service.start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7500" y="4419600"/>
            <a:ext cx="2667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serve_rpc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manager.NeutronManager.get_plugin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RpcWorker</a:t>
            </a:r>
            <a:r>
              <a:rPr lang="en-US" sz="1200" dirty="0">
                <a:solidFill>
                  <a:schemeClr val="tx1"/>
                </a:solidFill>
              </a:rPr>
              <a:t>(plugin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rpc.start</a:t>
            </a:r>
            <a:r>
              <a:rPr lang="en-US" sz="1200" dirty="0">
                <a:solidFill>
                  <a:schemeClr val="tx1"/>
                </a:solidFill>
              </a:rPr>
              <a:t>() OR </a:t>
            </a:r>
            <a:r>
              <a:rPr lang="en-US" sz="1200" dirty="0" err="1">
                <a:solidFill>
                  <a:schemeClr val="tx1"/>
                </a:solidFill>
              </a:rPr>
              <a:t>launcher.launch_service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5460" y="4419600"/>
            <a:ext cx="3429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</a:rPr>
              <a:t>run_wsgi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config.load_paste_app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server = </a:t>
            </a:r>
            <a:r>
              <a:rPr lang="en-US" sz="1200" dirty="0" err="1">
                <a:solidFill>
                  <a:schemeClr val="tx1"/>
                </a:solidFill>
              </a:rPr>
              <a:t>wsgi.Server</a:t>
            </a:r>
            <a:r>
              <a:rPr lang="en-US" sz="1200" dirty="0">
                <a:solidFill>
                  <a:schemeClr val="tx1"/>
                </a:solidFill>
              </a:rPr>
              <a:t>("Neutron</a:t>
            </a:r>
            <a:r>
              <a:rPr lang="en-US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server.start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cfg.CONF.log_opt_values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5867400"/>
            <a:ext cx="2514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218" y="6172200"/>
            <a:ext cx="1426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CONF = </a:t>
            </a:r>
            <a:r>
              <a:rPr lang="en-US" sz="1400" dirty="0" err="1" smtClean="0"/>
              <a:t>cfg.CONF</a:t>
            </a:r>
            <a:endParaRPr lang="en-US" sz="1400" dirty="0" smtClean="0"/>
          </a:p>
          <a:p>
            <a:r>
              <a:rPr lang="en-US" sz="1400" dirty="0" smtClean="0"/>
              <a:t>LOG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6218" y="5879068"/>
            <a:ext cx="142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service_opts</a:t>
            </a:r>
            <a:r>
              <a:rPr lang="en-US" sz="1400" dirty="0" smtClean="0"/>
              <a:t> = [ ]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9413" y="57105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CONF.register_opts</a:t>
            </a:r>
            <a:r>
              <a:rPr lang="en-US" sz="1400" dirty="0"/>
              <a:t>(</a:t>
            </a:r>
            <a:r>
              <a:rPr lang="en-US" sz="1400" dirty="0" err="1"/>
              <a:t>service_opts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LOG = </a:t>
            </a:r>
            <a:r>
              <a:rPr lang="en-US" sz="1400" dirty="0" err="1"/>
              <a:t>logging.getLogger</a:t>
            </a:r>
            <a:r>
              <a:rPr lang="en-US" sz="1400" dirty="0"/>
              <a:t>(__name__)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05600" y="990600"/>
            <a:ext cx="2308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114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1143000"/>
            <a:ext cx="1887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6740" y="1127760"/>
            <a:ext cx="215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58090" y="5176510"/>
            <a:ext cx="1666220" cy="1371600"/>
          </a:xfrm>
          <a:prstGeom prst="bentConnector3">
            <a:avLst>
              <a:gd name="adj1" fmla="val 43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3540" y="-46653"/>
            <a:ext cx="15849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Common.Rpc.Service</a:t>
            </a:r>
            <a:endParaRPr lang="en-US" dirty="0"/>
          </a:p>
        </p:txBody>
      </p:sp>
      <p:cxnSp>
        <p:nvCxnSpPr>
          <p:cNvPr id="26" name="Elbow Connector 25"/>
          <p:cNvCxnSpPr>
            <a:stCxn id="7" idx="0"/>
            <a:endCxn id="15" idx="3"/>
          </p:cNvCxnSpPr>
          <p:nvPr/>
        </p:nvCxnSpPr>
        <p:spPr>
          <a:xfrm rot="16200000" flipV="1">
            <a:off x="7199881" y="30567"/>
            <a:ext cx="508769" cy="811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75385" y="-46653"/>
            <a:ext cx="1773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Common.Service</a:t>
            </a:r>
            <a:endParaRPr lang="en-US" dirty="0"/>
          </a:p>
        </p:txBody>
      </p:sp>
      <p:cxnSp>
        <p:nvCxnSpPr>
          <p:cNvPr id="31" name="Elbow Connector 30"/>
          <p:cNvCxnSpPr>
            <a:stCxn id="15" idx="1"/>
            <a:endCxn id="27" idx="3"/>
          </p:cNvCxnSpPr>
          <p:nvPr/>
        </p:nvCxnSpPr>
        <p:spPr>
          <a:xfrm rot="10800000" flipV="1">
            <a:off x="4549140" y="181947"/>
            <a:ext cx="914400" cy="945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7299960" y="5029199"/>
            <a:ext cx="929640" cy="8498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96943" y="5676523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common/</a:t>
            </a:r>
          </a:p>
          <a:p>
            <a:r>
              <a:rPr lang="en-US" dirty="0"/>
              <a:t>c</a:t>
            </a:r>
            <a:r>
              <a:rPr lang="en-US" dirty="0" smtClean="0"/>
              <a:t>onfig.py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52600" y="2590800"/>
            <a:ext cx="1371600" cy="24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14400" y="39624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" y="3829050"/>
            <a:ext cx="4724400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2400" y="4380309"/>
            <a:ext cx="914400" cy="267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" y="4317206"/>
            <a:ext cx="3505200" cy="126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96740" y="2590800"/>
            <a:ext cx="32766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3124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0" y="762000"/>
            <a:ext cx="554736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91440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914400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NeutronManager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1283732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1295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384" y="2057400"/>
            <a:ext cx="281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= </a:t>
            </a:r>
            <a:r>
              <a:rPr lang="en-US" dirty="0" err="1" smtClean="0"/>
              <a:t>messaging.Target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384" y="2705100"/>
            <a:ext cx="28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__(), </a:t>
            </a:r>
          </a:p>
          <a:p>
            <a:r>
              <a:rPr lang="en-US" dirty="0" err="1" smtClean="0"/>
              <a:t>init_host</a:t>
            </a:r>
            <a:r>
              <a:rPr lang="en-US" dirty="0" smtClean="0"/>
              <a:t>() {over-ridden by child class}, </a:t>
            </a:r>
          </a:p>
          <a:p>
            <a:r>
              <a:rPr lang="en-US" dirty="0" err="1" smtClean="0"/>
              <a:t>periodic_tasks</a:t>
            </a:r>
            <a:r>
              <a:rPr lang="en-US" dirty="0" smtClean="0"/>
              <a:t>(), </a:t>
            </a:r>
            <a:r>
              <a:rPr lang="en-US" dirty="0" err="1" smtClean="0"/>
              <a:t>after_start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539115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2400" y="586740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4866" y="5400794"/>
            <a:ext cx="280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validate_post_plugin_load()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8904" y="5877044"/>
            <a:ext cx="271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validate_pre_plugin_load</a:t>
            </a:r>
            <a:r>
              <a:rPr lang="en-US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9870" y="1412439"/>
            <a:ext cx="5259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Neutron's Manager class is responsible for parsing a </a:t>
            </a:r>
            <a:r>
              <a:rPr lang="en-US" sz="1400" dirty="0" err="1"/>
              <a:t>config</a:t>
            </a:r>
            <a:r>
              <a:rPr lang="en-US" sz="1400" dirty="0"/>
              <a:t> file </a:t>
            </a:r>
            <a:r>
              <a:rPr lang="en-US" sz="1400" dirty="0" smtClean="0"/>
              <a:t>and  instantiating </a:t>
            </a:r>
            <a:r>
              <a:rPr lang="en-US" sz="1400" dirty="0"/>
              <a:t>the correct plugin that concretely </a:t>
            </a:r>
            <a:r>
              <a:rPr lang="en-US" sz="1400" dirty="0" smtClean="0"/>
              <a:t>implements  </a:t>
            </a:r>
            <a:r>
              <a:rPr lang="en-US" sz="1400" dirty="0" err="1"/>
              <a:t>neutron_plugin_base</a:t>
            </a:r>
            <a:r>
              <a:rPr lang="en-US" sz="1400" dirty="0"/>
              <a:t> </a:t>
            </a:r>
            <a:r>
              <a:rPr lang="en-US" sz="1400" dirty="0" smtClean="0"/>
              <a:t>class. The </a:t>
            </a:r>
            <a:r>
              <a:rPr lang="en-US" sz="1400" dirty="0"/>
              <a:t>caller should make sure that </a:t>
            </a:r>
            <a:r>
              <a:rPr lang="en-US" sz="1400" dirty="0" err="1"/>
              <a:t>NeutronManager</a:t>
            </a:r>
            <a:r>
              <a:rPr lang="en-US" sz="1400" dirty="0"/>
              <a:t> is a singleton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9870" y="242673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4240" y="2705100"/>
            <a:ext cx="5362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get_plugin_instance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load_services_from_core_plugin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load_service_plugins</a:t>
            </a:r>
            <a:endParaRPr lang="en-US" dirty="0" smtClean="0"/>
          </a:p>
          <a:p>
            <a:r>
              <a:rPr lang="en-US" dirty="0" err="1" smtClean="0"/>
              <a:t>get_service_plugins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get_plugin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get_instance</a:t>
            </a:r>
            <a:r>
              <a:rPr lang="en-US" dirty="0" smtClean="0"/>
              <a:t>, </a:t>
            </a:r>
            <a:r>
              <a:rPr lang="en-US" dirty="0" err="1" smtClean="0"/>
              <a:t>clear_instance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create_instance</a:t>
            </a:r>
            <a:r>
              <a:rPr lang="en-US" dirty="0" smtClean="0"/>
              <a:t>().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38800" y="3200400"/>
            <a:ext cx="304800" cy="243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724400" y="2971800"/>
            <a:ext cx="152400" cy="47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75111" y="48161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plugin.agent_notifiers.update</a:t>
            </a:r>
            <a:r>
              <a:rPr lang="en-US" dirty="0"/>
              <a:t>(</a:t>
            </a:r>
            <a:r>
              <a:rPr lang="en-US" dirty="0" err="1"/>
              <a:t>plugin_inst.agent_notifiers</a:t>
            </a:r>
            <a:r>
              <a:rPr lang="en-US" dirty="0"/>
              <a:t>)</a:t>
            </a:r>
          </a:p>
        </p:txBody>
      </p:sp>
      <p:cxnSp>
        <p:nvCxnSpPr>
          <p:cNvPr id="27" name="Elbow Connector 26"/>
          <p:cNvCxnSpPr>
            <a:endCxn id="25" idx="0"/>
          </p:cNvCxnSpPr>
          <p:nvPr/>
        </p:nvCxnSpPr>
        <p:spPr>
          <a:xfrm rot="16200000" flipH="1">
            <a:off x="5613739" y="3468824"/>
            <a:ext cx="1372433" cy="13223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544021" y="4002049"/>
            <a:ext cx="220028" cy="1407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512582" y="4410687"/>
            <a:ext cx="304800" cy="170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2965584" y="3532014"/>
            <a:ext cx="2036802" cy="1955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3927217" y="3027580"/>
            <a:ext cx="83236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4515108" y="2686308"/>
            <a:ext cx="354054" cy="216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8525" y="6152542"/>
            <a:ext cx="461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core-plugin defines the service-types</a:t>
            </a:r>
          </a:p>
          <a:p>
            <a:r>
              <a:rPr lang="en-US" dirty="0" smtClean="0"/>
              <a:t>Supported – ‘extensions supported’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482</Words>
  <Application>Microsoft Office PowerPoint</Application>
  <PresentationFormat>On-screen Show (4:3)</PresentationFormat>
  <Paragraphs>128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Neutron server</vt:lpstr>
      <vt:lpstr>Neutron Server</vt:lpstr>
      <vt:lpstr>PowerPoint Presentation</vt:lpstr>
      <vt:lpstr>Start – server/init.py</vt:lpstr>
      <vt:lpstr>PowerPoint Presentation</vt:lpstr>
      <vt:lpstr>service</vt:lpstr>
      <vt:lpstr>manager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server and base</dc:title>
  <dc:creator>Sridhar K.N Rao</dc:creator>
  <cp:lastModifiedBy>Sridhar K.N Rao</cp:lastModifiedBy>
  <cp:revision>4</cp:revision>
  <dcterms:created xsi:type="dcterms:W3CDTF">2006-08-16T00:00:00Z</dcterms:created>
  <dcterms:modified xsi:type="dcterms:W3CDTF">2015-08-05T03:44:32Z</dcterms:modified>
</cp:coreProperties>
</file>