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7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8" r:id="rId17"/>
    <p:sldId id="269" r:id="rId18"/>
    <p:sldId id="266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900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195431A-63EC-4069-82D1-711C0053AE25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A9F440E-1940-4967-8AB0-9991A12990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4457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431A-63EC-4069-82D1-711C0053AE25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440E-1940-4967-8AB0-9991A12990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9154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431A-63EC-4069-82D1-711C0053AE25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440E-1940-4967-8AB0-9991A12990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81525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431A-63EC-4069-82D1-711C0053AE25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440E-1940-4967-8AB0-9991A12990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40984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431A-63EC-4069-82D1-711C0053AE25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440E-1940-4967-8AB0-9991A12990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05311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431A-63EC-4069-82D1-711C0053AE25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440E-1940-4967-8AB0-9991A12990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52598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431A-63EC-4069-82D1-711C0053AE25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440E-1940-4967-8AB0-9991A12990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68476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195431A-63EC-4069-82D1-711C0053AE25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440E-1940-4967-8AB0-9991A12990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65433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195431A-63EC-4069-82D1-711C0053AE25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440E-1940-4967-8AB0-9991A12990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1491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431A-63EC-4069-82D1-711C0053AE25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440E-1940-4967-8AB0-9991A12990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7189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431A-63EC-4069-82D1-711C0053AE25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440E-1940-4967-8AB0-9991A12990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8454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431A-63EC-4069-82D1-711C0053AE25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440E-1940-4967-8AB0-9991A12990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226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431A-63EC-4069-82D1-711C0053AE25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440E-1940-4967-8AB0-9991A12990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089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431A-63EC-4069-82D1-711C0053AE25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440E-1940-4967-8AB0-9991A12990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391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431A-63EC-4069-82D1-711C0053AE25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440E-1940-4967-8AB0-9991A12990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876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431A-63EC-4069-82D1-711C0053AE25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440E-1940-4967-8AB0-9991A12990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4657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431A-63EC-4069-82D1-711C0053AE25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440E-1940-4967-8AB0-9991A12990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7297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195431A-63EC-4069-82D1-711C0053AE25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A9F440E-1940-4967-8AB0-9991A12990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8311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ED6EFC-3BB3-42E3-BF70-7E9897714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362" y="400552"/>
            <a:ext cx="9144000" cy="1781175"/>
          </a:xfrm>
        </p:spPr>
        <p:txBody>
          <a:bodyPr/>
          <a:lstStyle/>
          <a:p>
            <a:r>
              <a:rPr lang="en-US" sz="4400" dirty="0"/>
              <a:t>Hotel Management System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06113AC-5983-4A4A-8154-92FD7E514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8087" y="3544502"/>
            <a:ext cx="4379913" cy="2209800"/>
          </a:xfrm>
        </p:spPr>
        <p:txBody>
          <a:bodyPr>
            <a:normAutofit fontScale="92500"/>
          </a:bodyPr>
          <a:lstStyle/>
          <a:p>
            <a:r>
              <a:rPr lang="en-US" dirty="0"/>
              <a:t>			</a:t>
            </a:r>
            <a:r>
              <a:rPr lang="en-US" sz="2100" dirty="0"/>
              <a:t>Presented by</a:t>
            </a:r>
          </a:p>
          <a:p>
            <a:pPr>
              <a:lnSpc>
                <a:spcPct val="120000"/>
              </a:lnSpc>
            </a:pPr>
            <a:r>
              <a:rPr lang="en-US" sz="2100" dirty="0" err="1" smtClean="0"/>
              <a:t>Aishwarya</a:t>
            </a:r>
            <a:r>
              <a:rPr lang="en-US" sz="2100" dirty="0" smtClean="0"/>
              <a:t>  MM       </a:t>
            </a:r>
            <a:r>
              <a:rPr lang="en-US" sz="2100" dirty="0" smtClean="0"/>
              <a:t>PES1201802368</a:t>
            </a:r>
            <a:r>
              <a:rPr lang="en-US" sz="2100" dirty="0"/>
              <a:t> </a:t>
            </a:r>
            <a:r>
              <a:rPr lang="en-US" sz="2100" dirty="0" smtClean="0"/>
              <a:t>Suma </a:t>
            </a:r>
            <a:r>
              <a:rPr lang="en-US" sz="2100" dirty="0"/>
              <a:t>J             </a:t>
            </a:r>
            <a:r>
              <a:rPr lang="en-US" sz="2100" dirty="0" smtClean="0"/>
              <a:t>           PES1201802415</a:t>
            </a:r>
            <a:endParaRPr lang="en-US" sz="2100" dirty="0"/>
          </a:p>
          <a:p>
            <a:pPr>
              <a:lnSpc>
                <a:spcPct val="120000"/>
              </a:lnSpc>
            </a:pPr>
            <a:r>
              <a:rPr lang="en-US" sz="2100" dirty="0" err="1" smtClean="0"/>
              <a:t>Shraddha</a:t>
            </a:r>
            <a:r>
              <a:rPr lang="en-US" sz="2100" dirty="0" smtClean="0"/>
              <a:t> </a:t>
            </a:r>
            <a:r>
              <a:rPr lang="en-US" sz="2100" dirty="0" smtClean="0"/>
              <a:t>B              PES1201802434</a:t>
            </a:r>
            <a:r>
              <a:rPr lang="en-IN" sz="2100" dirty="0" smtClean="0"/>
              <a:t>  </a:t>
            </a:r>
            <a:r>
              <a:rPr lang="en-IN" sz="2100" dirty="0" err="1"/>
              <a:t>Sunitha</a:t>
            </a:r>
            <a:r>
              <a:rPr lang="en-IN" sz="2100" dirty="0"/>
              <a:t>  </a:t>
            </a:r>
            <a:r>
              <a:rPr lang="en-IN" sz="2100" dirty="0" smtClean="0"/>
              <a:t>M                 PES1201802414 </a:t>
            </a: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xmlns="" val="117367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2DDF43-825F-4DED-8354-4ECD57AD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194560"/>
            <a:ext cx="8761413" cy="268544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CB77BA1-6102-49C7-8B3E-5521D8F0EB6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4955" y="2406316"/>
            <a:ext cx="9384708" cy="4235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1797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BD223C-EA9F-4EFF-A560-4F0CEF90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Details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A540868-2A44-4C5D-9DAD-5409ACDC88B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5700" y="2415941"/>
            <a:ext cx="8824913" cy="4302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483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D10D4D-FF60-41C6-8F6C-9EF8BB5A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887579"/>
            <a:ext cx="8761413" cy="446612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EEE6EE7-9483-4860-88C9-A16EA13ADC0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4954" y="2435192"/>
            <a:ext cx="9500211" cy="4196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1034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8FF41-4BD7-41E6-B653-CF2D0F9D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521818"/>
            <a:ext cx="8761413" cy="403298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63FBABB-4460-4636-8DEC-595A82563AD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26669" y="2415941"/>
            <a:ext cx="8547234" cy="413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5836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28801B-F06A-4C60-8B99-9048E458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CEDE715-A81F-45CA-9A02-A7A147BF4C8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9272" y="2464067"/>
            <a:ext cx="9403881" cy="40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2762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BC876C-12B8-41A2-A361-457614E0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 Details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3DB939F-7C21-4C7D-8236-D53EDC58310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14914" y="2387065"/>
            <a:ext cx="8192463" cy="410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8664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D3C5231-82CD-4A81-BB7C-7F071A92F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7023" y="1309036"/>
            <a:ext cx="9634889" cy="50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481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9D2151B-1D7A-4D4E-9261-EDE84D78C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8148" y="1222408"/>
            <a:ext cx="9413507" cy="539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186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214A58-E5DC-420E-B579-5FB53BA1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Rooms and Rates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C9F1082-AFE7-4522-86D6-848CAE639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8896" y="2415940"/>
            <a:ext cx="10337533" cy="428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5410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A42BB3-F739-4E72-BCC9-6C9C63C1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2589" y="3234089"/>
            <a:ext cx="6643778" cy="1645919"/>
          </a:xfrm>
        </p:spPr>
        <p:txBody>
          <a:bodyPr/>
          <a:lstStyle/>
          <a:p>
            <a: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  <a:t>THANK YOU</a:t>
            </a:r>
            <a:endParaRPr lang="en-IN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407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2BA229-A9FE-4306-8D7E-11B2BB4B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Introduction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324C6D-FBD3-4E1A-97B4-AE8B4390A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It is the knowledge age, truly a time when knowledge is power. </a:t>
            </a:r>
          </a:p>
          <a:p>
            <a:r>
              <a:rPr lang="en-US" sz="2000" dirty="0"/>
              <a:t>More so than ever before, organizations including hotels all over the world are focusing on knowledge as a key resource</a:t>
            </a:r>
          </a:p>
          <a:p>
            <a:r>
              <a:rPr lang="en-US" sz="2000" dirty="0"/>
              <a:t>Hotels are now using knowledge to gain and sustain a competitive advantage.</a:t>
            </a:r>
          </a:p>
          <a:p>
            <a:r>
              <a:rPr lang="en-US" sz="2000" dirty="0"/>
              <a:t>Investments in Knowledge Management System(KMS)in the hotel industry have become more of a necessity because the market in which hotels operate is now globalized and the </a:t>
            </a:r>
            <a:r>
              <a:rPr lang="en-US" sz="2000" dirty="0" err="1"/>
              <a:t>world‟s</a:t>
            </a:r>
            <a:r>
              <a:rPr lang="en-US" sz="2000" dirty="0"/>
              <a:t> economies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50979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1EE9C4-0307-4278-BEF7-440975B1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Purpose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AEB309-7F13-4269-A7AA-C3EF52B5E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The main purpose of my exercise is perform each employee’s activity in</a:t>
            </a:r>
          </a:p>
          <a:p>
            <a:pPr marL="0" indent="0">
              <a:buNone/>
            </a:pPr>
            <a:r>
              <a:rPr lang="en-US" sz="2000" dirty="0"/>
              <a:t>Computerized way rather than manually which is time consuming</a:t>
            </a:r>
          </a:p>
          <a:p>
            <a:r>
              <a:rPr lang="en-US" sz="2000" dirty="0"/>
              <a:t>Room activities very safely,</a:t>
            </a:r>
          </a:p>
          <a:p>
            <a:r>
              <a:rPr lang="en-US" sz="2000" dirty="0"/>
              <a:t>Assign a room according to customer’s checkout of a computer</a:t>
            </a:r>
          </a:p>
          <a:p>
            <a:r>
              <a:rPr lang="en-US" sz="2000" dirty="0"/>
              <a:t>Releasing the room and finally compute the bill in short time.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43752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859281-6208-4AE4-A8D2-7E8A48C9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Existing features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DDF812-5AAE-4D26-8AA8-7190EFE63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Room Detail 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Modification to Room assigned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Check-in and check-out 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Sign-up of New customer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Room assigning related to customer’s need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Room Details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Individual customer Report.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428616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9FF8FB-70EB-408C-A2F3-6688FE34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ADVANTAGES OF PROPOSED SYSTEM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48ED9A-08FD-425A-8DF4-26253AD77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Saves time of customers in quickly reserving rooms.</a:t>
            </a:r>
          </a:p>
          <a:p>
            <a:r>
              <a:rPr lang="en-US" sz="2000" dirty="0"/>
              <a:t>The ability to book rooms anytime, from anywhere with Internet access.</a:t>
            </a:r>
          </a:p>
          <a:p>
            <a:r>
              <a:rPr lang="en-US" sz="2000" dirty="0"/>
              <a:t>Provides the information about hotel facilities.</a:t>
            </a:r>
          </a:p>
          <a:p>
            <a:r>
              <a:rPr lang="en-US" sz="2000" dirty="0"/>
              <a:t>Very secure.</a:t>
            </a:r>
          </a:p>
          <a:p>
            <a:r>
              <a:rPr lang="en-US" sz="2000" dirty="0"/>
              <a:t>User friendly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26065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6259D7-2AC1-4F6B-B540-69443BCF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976B7DD-9592-4034-AD26-069E69C90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2173" y="2358189"/>
            <a:ext cx="8691612" cy="442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020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58FFD8-5900-495E-81F1-FCA98C03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Reservation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3833490-EE62-404C-A318-8D5632CA6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61424" y="2387064"/>
            <a:ext cx="7940841" cy="439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745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1B8BE36-6386-4799-B83E-47D363786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5386" y="1328285"/>
            <a:ext cx="9942897" cy="510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287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93A9BE-4D9E-4B51-98BB-659CA0B6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429000"/>
            <a:ext cx="8761413" cy="157613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D5648BF-9DF9-49EE-BAC8-AD52C53AD55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0159" y="2348564"/>
            <a:ext cx="8989996" cy="4360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9706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312</TotalTime>
  <Words>210</Words>
  <Application>Microsoft Office PowerPoint</Application>
  <PresentationFormat>Custom</PresentationFormat>
  <Paragraphs>37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Ion Boardroom</vt:lpstr>
      <vt:lpstr>Hotel Management System</vt:lpstr>
      <vt:lpstr>Introduction</vt:lpstr>
      <vt:lpstr>Purpose</vt:lpstr>
      <vt:lpstr>Existing features</vt:lpstr>
      <vt:lpstr>ADVANTAGES OF PROPOSED SYSTEM</vt:lpstr>
      <vt:lpstr>Home page</vt:lpstr>
      <vt:lpstr>Room Reservation</vt:lpstr>
      <vt:lpstr>Slide 8</vt:lpstr>
      <vt:lpstr>Slide 9</vt:lpstr>
      <vt:lpstr>Slide 10</vt:lpstr>
      <vt:lpstr>Payment Details</vt:lpstr>
      <vt:lpstr>Slide 12</vt:lpstr>
      <vt:lpstr>Slide 13</vt:lpstr>
      <vt:lpstr>Status</vt:lpstr>
      <vt:lpstr>Profit Details</vt:lpstr>
      <vt:lpstr>Slide 16</vt:lpstr>
      <vt:lpstr>Slide 17</vt:lpstr>
      <vt:lpstr>Rooms and Rates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</dc:title>
  <dc:creator>Suma J</dc:creator>
  <cp:lastModifiedBy>hi</cp:lastModifiedBy>
  <cp:revision>17</cp:revision>
  <dcterms:created xsi:type="dcterms:W3CDTF">2020-04-10T10:35:22Z</dcterms:created>
  <dcterms:modified xsi:type="dcterms:W3CDTF">2020-04-11T22:09:23Z</dcterms:modified>
</cp:coreProperties>
</file>