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notesSlides/notesSlide6.xml" ContentType="application/vnd.openxmlformats-officedocument.presentationml.notes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46" y="-96"/>
      </p:cViewPr>
      <p:guideLst>
        <p:guide orient="horz" pos="2184"/>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659988"/>
            <a:ext cx="8301000" cy="120356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smtClean="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smtClean="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smtClean="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a:t>
            </a:r>
            <a:r>
              <a:rPr lang="en-US" sz="3200" b="0" i="0" u="none" strike="noStrike" cap="none" dirty="0" smtClean="0">
                <a:solidFill>
                  <a:srgbClr val="FF0000"/>
                </a:solidFill>
                <a:latin typeface="Trebuchet MS" panose="020B0603020202020204"/>
                <a:ea typeface="Trebuchet MS" panose="020B0603020202020204"/>
                <a:cs typeface="Trebuchet MS" panose="020B0603020202020204"/>
                <a:sym typeface="Trebuchet MS" panose="020B0603020202020204"/>
              </a:rPr>
              <a:t>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2400" dirty="0" smtClean="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smtClean="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25468" y="4522163"/>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a:t>
            </a:r>
            <a:r>
              <a:rPr lang="en-US" sz="2000" dirty="0" smtClean="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b="1" u="sng" dirty="0" smtClean="0">
                <a:solidFill>
                  <a:srgbClr val="0070C0"/>
                </a:solidFill>
                <a:latin typeface="Trebuchet MS" panose="020B0603020202020204"/>
                <a:ea typeface="Trebuchet MS" panose="020B0603020202020204"/>
                <a:cs typeface="Trebuchet MS" panose="020B0603020202020204"/>
                <a:sym typeface="Trebuchet MS" panose="020B0603020202020204"/>
              </a:rPr>
              <a:t>ONLINE CAR RENTAL </a:t>
            </a:r>
            <a:r>
              <a:rPr lang="en-US" sz="2000" b="1" u="sng" dirty="0" smtClean="0">
                <a:solidFill>
                  <a:srgbClr val="0070C0"/>
                </a:solidFill>
                <a:latin typeface="Trebuchet MS" panose="020B0603020202020204"/>
                <a:ea typeface="Trebuchet MS" panose="020B0603020202020204"/>
                <a:cs typeface="Trebuchet MS" panose="020B0603020202020204"/>
                <a:sym typeface="Trebuchet MS" panose="020B0603020202020204"/>
              </a:rPr>
              <a:t>BOOKING</a:t>
            </a:r>
          </a:p>
          <a:p>
            <a:pPr marL="0" marR="0" lvl="0" indent="0" algn="l" rtl="0">
              <a:spcBef>
                <a:spcPts val="0"/>
              </a:spcBef>
              <a:spcAft>
                <a:spcPts val="0"/>
              </a:spcAft>
              <a:buNone/>
            </a:pPr>
            <a:endParaRPr sz="2000" b="1" u="sng"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smtClean="0">
                <a:solidFill>
                  <a:srgbClr val="0070C0"/>
                </a:solidFill>
                <a:latin typeface="Trebuchet MS" panose="020B0603020202020204"/>
                <a:ea typeface="Trebuchet MS" panose="020B0603020202020204"/>
                <a:cs typeface="Trebuchet MS" panose="020B0603020202020204"/>
                <a:sym typeface="Trebuchet MS" panose="020B0603020202020204"/>
              </a:rPr>
              <a:t>Project </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Team 	</a:t>
            </a:r>
            <a:r>
              <a:rPr lang="en-US" sz="2000" dirty="0" smtClean="0">
                <a:solidFill>
                  <a:srgbClr val="0070C0"/>
                </a:solidFill>
                <a:latin typeface="Trebuchet MS" panose="020B0603020202020204"/>
                <a:ea typeface="Trebuchet MS" panose="020B0603020202020204"/>
                <a:cs typeface="Trebuchet MS" panose="020B0603020202020204"/>
                <a:sym typeface="Trebuchet MS" panose="020B0603020202020204"/>
              </a:rPr>
              <a:t>:  PES1201802368 – AISHWARYA MM</a:t>
            </a:r>
          </a:p>
          <a:p>
            <a:pPr marL="0" marR="0" lvl="0" indent="0" algn="l" rtl="0">
              <a:spcBef>
                <a:spcPts val="0"/>
              </a:spcBef>
              <a:spcAft>
                <a:spcPts val="0"/>
              </a:spcAft>
              <a:buNone/>
            </a:pPr>
            <a:r>
              <a:rPr lang="en-US" sz="2000" b="0" i="0" u="none" strike="noStrike" cap="none" dirty="0" smtClean="0">
                <a:solidFill>
                  <a:srgbClr val="0070C0"/>
                </a:solidFill>
                <a:latin typeface="Trebuchet MS" panose="020B0603020202020204"/>
                <a:ea typeface="Trebuchet MS" panose="020B0603020202020204"/>
                <a:cs typeface="Trebuchet MS" panose="020B0603020202020204"/>
                <a:sym typeface="Trebuchet MS" panose="020B0603020202020204"/>
              </a:rPr>
              <a:t>		   PES1201701399 – </a:t>
            </a:r>
            <a:r>
              <a:rPr lang="en-US" sz="2000" dirty="0" smtClean="0">
                <a:solidFill>
                  <a:srgbClr val="0070C0"/>
                </a:solidFill>
                <a:latin typeface="Trebuchet MS" panose="020B0603020202020204"/>
                <a:ea typeface="Trebuchet MS" panose="020B0603020202020204"/>
                <a:cs typeface="Trebuchet MS" panose="020B0603020202020204"/>
                <a:sym typeface="Trebuchet MS" panose="020B0603020202020204"/>
              </a:rPr>
              <a:t>ADRASH</a:t>
            </a:r>
            <a:endParaRPr lang="en-US" sz="2000" b="0" i="0" u="none" strike="noStrike" cap="none" dirty="0" smtClean="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smtClean="0">
                <a:solidFill>
                  <a:srgbClr val="0070C0"/>
                </a:solidFill>
                <a:latin typeface="Trebuchet MS" panose="020B0603020202020204"/>
                <a:ea typeface="Trebuchet MS" panose="020B0603020202020204"/>
                <a:cs typeface="Trebuchet MS" panose="020B0603020202020204"/>
                <a:sym typeface="Trebuchet MS" panose="020B0603020202020204"/>
              </a:rPr>
              <a:t>		   PES1201701404 – YANDHUNAND SEGAR</a:t>
            </a:r>
          </a:p>
          <a:p>
            <a:pPr marL="0" marR="0" lvl="0" indent="0" algn="l" rtl="0">
              <a:spcBef>
                <a:spcPts val="0"/>
              </a:spcBef>
              <a:spcAft>
                <a:spcPts val="0"/>
              </a:spcAft>
              <a:buNone/>
            </a:pPr>
            <a:endParaRPr lang="en-US" sz="2000" b="0" i="0" u="none" strike="noStrike" cap="none" dirty="0" smtClean="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endParaRPr lang="en-US" sz="2000" dirty="0" smtClean="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endParaRPr lang="en-US" sz="2000" b="0" i="0" u="none" strike="noStrike" cap="none" dirty="0" smtClean="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126460" y="1143000"/>
            <a:ext cx="901754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smtClean="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p>
          <a:p>
            <a:pPr marL="342900" marR="0" lvl="0" indent="-342900" algn="r" rtl="0">
              <a:lnSpc>
                <a:spcPct val="100000"/>
              </a:lnSpc>
              <a:spcBef>
                <a:spcPts val="0"/>
              </a:spcBef>
              <a:spcAft>
                <a:spcPts val="0"/>
              </a:spcAft>
              <a:buClr>
                <a:srgbClr val="FF0000"/>
              </a:buClr>
              <a:buSzPts val="2400"/>
              <a:buFont typeface="Trebuchet MS" panose="020B0603020202020204"/>
              <a:buNone/>
            </a:pPr>
            <a:endParaRPr lang="en-US" sz="2400" dirty="0" smtClean="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342900" marR="0" lvl="0" indent="-342900" rtl="0">
              <a:lnSpc>
                <a:spcPct val="100000"/>
              </a:lnSpc>
              <a:spcBef>
                <a:spcPts val="0"/>
              </a:spcBef>
              <a:spcAft>
                <a:spcPts val="0"/>
              </a:spcAft>
              <a:buClr>
                <a:srgbClr val="FF0000"/>
              </a:buClr>
              <a:buSzPts val="2400"/>
              <a:buFont typeface="Trebuchet MS" panose="020B0603020202020204"/>
              <a:buNone/>
            </a:pPr>
            <a:r>
              <a:rPr lang="en-US" sz="2400" b="1" dirty="0" smtClean="0">
                <a:solidFill>
                  <a:schemeClr val="tx1"/>
                </a:solidFill>
                <a:latin typeface="Times New Roman" pitchFamily="18" charset="0"/>
                <a:ea typeface="Trebuchet MS" panose="020B0603020202020204"/>
                <a:cs typeface="Times New Roman" pitchFamily="18" charset="0"/>
                <a:sym typeface="Trebuchet MS" panose="020B0603020202020204"/>
              </a:rPr>
              <a:t>Online Car Rental booking:</a:t>
            </a:r>
          </a:p>
          <a:p>
            <a:pPr marL="342900" lvl="0" indent="-342900">
              <a:buClr>
                <a:srgbClr val="FF0000"/>
              </a:buClr>
              <a:buSzPts val="2400"/>
            </a:pPr>
            <a:r>
              <a:rPr lang="en-US" sz="1800" dirty="0" smtClean="0">
                <a:latin typeface="Times New Roman" pitchFamily="18" charset="0"/>
                <a:cs typeface="Times New Roman" pitchFamily="18" charset="0"/>
              </a:rPr>
              <a:t>The main objective of the application car Rental System require a temporary vehicle.</a:t>
            </a:r>
          </a:p>
          <a:p>
            <a:pPr marL="342900" lvl="0" indent="-342900">
              <a:buClr>
                <a:srgbClr val="FF0000"/>
              </a:buClr>
              <a:buSzPts val="2400"/>
            </a:pPr>
            <a:r>
              <a:rPr lang="en-US" sz="1800" dirty="0" smtClean="0">
                <a:latin typeface="Times New Roman" pitchFamily="18" charset="0"/>
                <a:cs typeface="Times New Roman" pitchFamily="18" charset="0"/>
              </a:rPr>
              <a:t>For example, those who do not own their own car, or owners of damaged or destroyed vehicles </a:t>
            </a:r>
          </a:p>
          <a:p>
            <a:pPr marL="342900" lvl="0" indent="-342900">
              <a:buClr>
                <a:srgbClr val="FF0000"/>
              </a:buClr>
              <a:buSzPts val="2400"/>
            </a:pPr>
            <a:r>
              <a:rPr lang="en-US" sz="1800" dirty="0" smtClean="0">
                <a:latin typeface="Times New Roman" pitchFamily="18" charset="0"/>
                <a:cs typeface="Times New Roman" pitchFamily="18" charset="0"/>
              </a:rPr>
              <a:t>who are awaiting repair or insurance compensation or travelers who are out of town.</a:t>
            </a:r>
          </a:p>
          <a:p>
            <a:r>
              <a:rPr lang="en-US" sz="1800" dirty="0" smtClean="0">
                <a:latin typeface="Times New Roman" pitchFamily="18" charset="0"/>
                <a:cs typeface="Times New Roman" pitchFamily="18" charset="0"/>
              </a:rPr>
              <a:t>All of these elements will drive us towards success and show us as one company that can perform and give value for money.</a:t>
            </a:r>
          </a:p>
          <a:p>
            <a:r>
              <a:rPr lang="en-US" sz="1800" dirty="0" smtClean="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When it comes to car rental services, Cool Service is the most trusted and reliable name in the travel business. The most advanced travel agents offering car rental and car hire in India, making full use of information technology to improve the level of our efficiency. However, this is only one aspect of services. And this project continually strive to offer the best of services - both in terms of man and machine, to our clients</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Moreover, this project has  a fleet of cars ranging from luxury to budget cars. While, it offers online car hire service for corporate houses. And this project claim to offer the best of rates, which are tailor-made depending upon the facilities, availed and offer both intercity and intra-city cab facilities.</a:t>
            </a:r>
            <a:endParaRPr lang="en-US" sz="1800" i="0" u="none" strike="noStrike" cap="none" dirty="0" smtClean="0">
              <a:solidFill>
                <a:srgbClr val="FF0000"/>
              </a:solidFill>
              <a:latin typeface="Times New Roman" pitchFamily="18" charset="0"/>
              <a:ea typeface="Trebuchet MS" panose="020B0603020202020204"/>
              <a:cs typeface="Times New Roman" pitchFamily="18" charset="0"/>
              <a:sym typeface="Trebuchet MS" panose="020B0603020202020204"/>
            </a:endParaRPr>
          </a:p>
          <a:p>
            <a:pPr marL="342900" marR="0" lvl="0" indent="-342900" rtl="0">
              <a:lnSpc>
                <a:spcPct val="100000"/>
              </a:lnSpc>
              <a:spcBef>
                <a:spcPts val="0"/>
              </a:spcBef>
              <a:spcAft>
                <a:spcPts val="0"/>
              </a:spcAft>
              <a:buClr>
                <a:srgbClr val="FF0000"/>
              </a:buClr>
              <a:buSzPts val="2400"/>
              <a:buFont typeface="Trebuchet MS" panose="020B0603020202020204"/>
              <a:buNone/>
            </a:pPr>
            <a:endParaRPr lang="en-US" sz="2400" dirty="0" smtClean="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342900" marR="0" lvl="0" indent="-342900" rtl="0">
              <a:lnSpc>
                <a:spcPct val="100000"/>
              </a:lnSpc>
              <a:spcBef>
                <a:spcPts val="0"/>
              </a:spcBef>
              <a:spcAft>
                <a:spcPts val="0"/>
              </a:spcAft>
              <a:buClr>
                <a:srgbClr val="FF0000"/>
              </a:buClr>
              <a:buSzPts val="2400"/>
              <a:buFont typeface="Trebuchet MS" panose="020B0603020202020204"/>
              <a:buNone/>
            </a:pPr>
            <a:endParaRPr lang="en-US" sz="2400" dirty="0" smtClean="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342900" marR="0" lvl="0" indent="-342900" rtl="0">
              <a:lnSpc>
                <a:spcPct val="100000"/>
              </a:lnSpc>
              <a:spcBef>
                <a:spcPts val="0"/>
              </a:spcBef>
              <a:spcAft>
                <a:spcPts val="0"/>
              </a:spcAft>
              <a:buClr>
                <a:srgbClr val="FF0000"/>
              </a:buClr>
              <a:buSzPts val="2400"/>
              <a:buFont typeface="Trebuchet MS" panose="020B0603020202020204"/>
              <a:buNone/>
            </a:pPr>
            <a:endParaRPr lang="en-US" sz="2400" b="0" i="0" u="none" strike="noStrike" cap="none" dirty="0" smtClean="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342900" marR="0" lvl="0" indent="-342900" algn="r" rtl="0">
              <a:lnSpc>
                <a:spcPct val="100000"/>
              </a:lnSpc>
              <a:spcBef>
                <a:spcPts val="0"/>
              </a:spcBef>
              <a:spcAft>
                <a:spcPts val="0"/>
              </a:spcAft>
              <a:buClr>
                <a:srgbClr val="FF0000"/>
              </a:buClr>
              <a:buSzPts val="2400"/>
              <a:buFont typeface="Trebuchet MS" panose="020B0603020202020204"/>
              <a:buNone/>
            </a:pPr>
            <a:endParaRPr lang="en-US" sz="2400" b="0" i="0" u="none" strike="noStrike" cap="none" dirty="0" smtClean="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342900" marR="0" lvl="0" indent="-342900" algn="r" rtl="0">
              <a:lnSpc>
                <a:spcPct val="100000"/>
              </a:lnSpc>
              <a:spcBef>
                <a:spcPts val="0"/>
              </a:spcBef>
              <a:spcAft>
                <a:spcPts val="0"/>
              </a:spcAft>
              <a:buClr>
                <a:srgbClr val="FF0000"/>
              </a:buClr>
              <a:buSzPts val="2400"/>
              <a:buFont typeface="Trebuchet MS" panose="020B0603020202020204"/>
              <a:buNone/>
            </a:pPr>
            <a:endParaRPr lang="en-US" sz="2400" dirty="0" smtClean="0">
              <a:solidFill>
                <a:srgbClr val="FF0000"/>
              </a:solidFill>
              <a:latin typeface="Trebuchet MS" panose="020B0603020202020204"/>
              <a:sym typeface="Trebuchet MS" panose="020B0603020202020204"/>
            </a:endParaRPr>
          </a:p>
          <a:p>
            <a:pPr marL="342900" marR="0" lvl="0" indent="-342900" algn="r" rtl="0">
              <a:lnSpc>
                <a:spcPct val="100000"/>
              </a:lnSpc>
              <a:spcBef>
                <a:spcPts val="0"/>
              </a:spcBef>
              <a:spcAft>
                <a:spcPts val="0"/>
              </a:spcAft>
              <a:buClr>
                <a:srgbClr val="FF0000"/>
              </a:buClr>
              <a:buSzPts val="2400"/>
              <a:buFont typeface="Trebuchet MS" panose="020B0603020202020204"/>
              <a:buNone/>
            </a:pPr>
            <a:endParaRPr lang="en-US" sz="2400" b="0" i="0" u="none" strike="noStrike" cap="none" dirty="0" smtClean="0">
              <a:solidFill>
                <a:srgbClr val="FF0000"/>
              </a:solidFill>
              <a:latin typeface="Trebuchet MS" panose="020B0603020202020204"/>
              <a:ea typeface="Arial" panose="020B0604020202020204"/>
              <a:cs typeface="Arial" panose="020B0604020202020204"/>
              <a:sym typeface="Trebuchet MS" panose="020B0603020202020204"/>
            </a:endParaRPr>
          </a:p>
          <a:p>
            <a:pPr marL="342900" marR="0" lvl="0" indent="-342900" algn="r" rtl="0">
              <a:lnSpc>
                <a:spcPct val="100000"/>
              </a:lnSpc>
              <a:spcBef>
                <a:spcPts val="0"/>
              </a:spcBef>
              <a:spcAft>
                <a:spcPts val="0"/>
              </a:spcAft>
              <a:buClr>
                <a:srgbClr val="FF0000"/>
              </a:buClr>
              <a:buSzPts val="2400"/>
              <a:buFont typeface="Trebuchet MS" panose="020B0603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25083" y="1143000"/>
            <a:ext cx="8918917"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smtClean="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p>
          <a:p>
            <a:pPr marL="342900" marR="0" lvl="0" indent="-342900" algn="r" rtl="0">
              <a:lnSpc>
                <a:spcPct val="100000"/>
              </a:lnSpc>
              <a:spcBef>
                <a:spcPts val="0"/>
              </a:spcBef>
              <a:spcAft>
                <a:spcPts val="0"/>
              </a:spcAft>
              <a:buClr>
                <a:srgbClr val="FF0000"/>
              </a:buClr>
              <a:buSzPts val="2400"/>
              <a:buFont typeface="Trebuchet MS" panose="020B0603020202020204"/>
              <a:buNone/>
            </a:pPr>
            <a:endParaRPr lang="en-US" sz="1800" b="0" i="0" u="none" strike="noStrike" cap="none" dirty="0" smtClean="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rtl="0">
              <a:lnSpc>
                <a:spcPct val="100000"/>
              </a:lnSpc>
              <a:spcBef>
                <a:spcPts val="0"/>
              </a:spcBef>
              <a:spcAft>
                <a:spcPts val="0"/>
              </a:spcAft>
              <a:buClr>
                <a:srgbClr val="FF0000"/>
              </a:buClr>
              <a:buSzPts val="2400"/>
            </a:pPr>
            <a:r>
              <a:rPr lang="en-US" sz="2000" b="1" i="0" u="none" strike="noStrike" cap="none" dirty="0" smtClean="0">
                <a:solidFill>
                  <a:schemeClr val="dk1"/>
                </a:solidFill>
                <a:latin typeface="Times New Roman" pitchFamily="18" charset="0"/>
                <a:cs typeface="Times New Roman" pitchFamily="18" charset="0"/>
                <a:sym typeface="Arial" panose="020B0604020202020204"/>
              </a:rPr>
              <a:t>Technologies used are:</a:t>
            </a:r>
          </a:p>
          <a:p>
            <a:pPr marL="342900" marR="0" lvl="0" indent="-342900" rtl="0">
              <a:lnSpc>
                <a:spcPct val="100000"/>
              </a:lnSpc>
              <a:spcBef>
                <a:spcPts val="0"/>
              </a:spcBef>
              <a:spcAft>
                <a:spcPts val="0"/>
              </a:spcAft>
              <a:buClr>
                <a:srgbClr val="FF0000"/>
              </a:buClr>
              <a:buSzPts val="2400"/>
            </a:pPr>
            <a:endParaRPr lang="en-US" sz="2000" b="1" i="0" u="none" strike="noStrike" cap="none" dirty="0" smtClean="0">
              <a:solidFill>
                <a:schemeClr val="dk1"/>
              </a:solidFill>
              <a:latin typeface="Times New Roman" pitchFamily="18" charset="0"/>
              <a:cs typeface="Times New Roman" pitchFamily="18" charset="0"/>
              <a:sym typeface="Arial" panose="020B0604020202020204"/>
            </a:endParaRPr>
          </a:p>
          <a:p>
            <a:r>
              <a:rPr lang="en-US" sz="1800" b="1" dirty="0" smtClean="0">
                <a:latin typeface="Times New Roman" pitchFamily="18" charset="0"/>
                <a:cs typeface="Times New Roman" pitchFamily="18" charset="0"/>
              </a:rPr>
              <a:t>XAMPP</a:t>
            </a:r>
            <a:r>
              <a:rPr lang="en-US" sz="1800" dirty="0" smtClean="0">
                <a:latin typeface="Times New Roman" pitchFamily="18" charset="0"/>
                <a:cs typeface="Times New Roman" pitchFamily="18" charset="0"/>
              </a:rPr>
              <a:t> server</a:t>
            </a:r>
          </a:p>
          <a:p>
            <a:r>
              <a:rPr lang="en-US" sz="1800" b="1" dirty="0" smtClean="0">
                <a:latin typeface="Times New Roman" pitchFamily="18" charset="0"/>
                <a:cs typeface="Times New Roman" pitchFamily="18" charset="0"/>
              </a:rPr>
              <a:t>Language Used</a:t>
            </a:r>
            <a:endParaRPr lang="en-US" sz="1800" dirty="0" smtClean="0">
              <a:latin typeface="Times New Roman" pitchFamily="18" charset="0"/>
              <a:cs typeface="Times New Roman" pitchFamily="18" charset="0"/>
            </a:endParaRPr>
          </a:p>
          <a:p>
            <a:pPr lvl="1"/>
            <a:r>
              <a:rPr lang="en-US" sz="1800" b="1" dirty="0" smtClean="0">
                <a:latin typeface="Times New Roman" pitchFamily="18" charset="0"/>
                <a:cs typeface="Times New Roman" pitchFamily="18" charset="0"/>
              </a:rPr>
              <a:t>Front End(User Interface): </a:t>
            </a:r>
            <a:r>
              <a:rPr lang="en-US" sz="1800" dirty="0" smtClean="0">
                <a:latin typeface="Times New Roman" pitchFamily="18" charset="0"/>
                <a:cs typeface="Times New Roman" pitchFamily="18" charset="0"/>
              </a:rPr>
              <a:t>HTML 5 , </a:t>
            </a:r>
          </a:p>
          <a:p>
            <a:pPr lvl="1"/>
            <a:r>
              <a:rPr lang="en-US" sz="1800" dirty="0" smtClean="0">
                <a:latin typeface="Times New Roman" pitchFamily="18" charset="0"/>
                <a:cs typeface="Times New Roman" pitchFamily="18" charset="0"/>
              </a:rPr>
              <a:t>			AJAX,</a:t>
            </a:r>
          </a:p>
          <a:p>
            <a:pPr lvl="1"/>
            <a:r>
              <a:rPr lang="en-US" sz="1800" dirty="0" smtClean="0">
                <a:latin typeface="Times New Roman" pitchFamily="18" charset="0"/>
                <a:cs typeface="Times New Roman" pitchFamily="18" charset="0"/>
              </a:rPr>
              <a:t>			JQUERY,	</a:t>
            </a:r>
          </a:p>
          <a:p>
            <a:pPr lvl="1"/>
            <a:r>
              <a:rPr lang="en-US" sz="1800" dirty="0" smtClean="0">
                <a:latin typeface="Times New Roman" pitchFamily="18" charset="0"/>
                <a:cs typeface="Times New Roman" pitchFamily="18" charset="0"/>
              </a:rPr>
              <a:t>			JAVASCRIPT, </a:t>
            </a:r>
          </a:p>
          <a:p>
            <a:pPr lvl="1"/>
            <a:r>
              <a:rPr lang="en-US" sz="1800" dirty="0" smtClean="0">
                <a:latin typeface="Times New Roman" pitchFamily="18" charset="0"/>
                <a:cs typeface="Times New Roman" pitchFamily="18" charset="0"/>
              </a:rPr>
              <a:t>			BOOTSTRAP</a:t>
            </a:r>
          </a:p>
          <a:p>
            <a:pPr lvl="1"/>
            <a:r>
              <a:rPr lang="en-US" sz="1800" b="1" dirty="0" smtClean="0">
                <a:latin typeface="Times New Roman" pitchFamily="18" charset="0"/>
                <a:cs typeface="Times New Roman" pitchFamily="18" charset="0"/>
              </a:rPr>
              <a:t>Server Language</a:t>
            </a:r>
            <a:r>
              <a:rPr lang="en-US" sz="1800" dirty="0" smtClean="0">
                <a:latin typeface="Times New Roman" pitchFamily="18" charset="0"/>
                <a:cs typeface="Times New Roman" pitchFamily="18" charset="0"/>
              </a:rPr>
              <a:t> : PHP 5.5</a:t>
            </a:r>
          </a:p>
          <a:p>
            <a:pPr lvl="1"/>
            <a:r>
              <a:rPr lang="en-US" sz="1800" b="1" dirty="0" smtClean="0">
                <a:latin typeface="Times New Roman" pitchFamily="18" charset="0"/>
                <a:cs typeface="Times New Roman" pitchFamily="18" charset="0"/>
              </a:rPr>
              <a:t>Back End : </a:t>
            </a:r>
            <a:r>
              <a:rPr lang="en-US" sz="1800" dirty="0" smtClean="0">
                <a:latin typeface="Times New Roman" pitchFamily="18" charset="0"/>
                <a:cs typeface="Times New Roman" pitchFamily="18" charset="0"/>
              </a:rPr>
              <a:t>MYSQL</a:t>
            </a:r>
          </a:p>
          <a:p>
            <a:pPr lvl="1"/>
            <a:endParaRPr lang="en-US" sz="1800" dirty="0" smtClean="0">
              <a:latin typeface="Times New Roman" pitchFamily="18" charset="0"/>
              <a:cs typeface="Times New Roman" pitchFamily="18" charset="0"/>
            </a:endParaRPr>
          </a:p>
          <a:p>
            <a:pPr lvl="1"/>
            <a:endParaRPr lang="en-US" sz="1800" dirty="0" smtClean="0">
              <a:latin typeface="Times New Roman" pitchFamily="18" charset="0"/>
              <a:cs typeface="Times New Roman" pitchFamily="18" charset="0"/>
            </a:endParaRPr>
          </a:p>
          <a:p>
            <a:pPr marL="342900" marR="0" lvl="0" indent="-342900" rtl="0">
              <a:lnSpc>
                <a:spcPct val="100000"/>
              </a:lnSpc>
              <a:spcBef>
                <a:spcPts val="0"/>
              </a:spcBef>
              <a:spcAft>
                <a:spcPts val="0"/>
              </a:spcAft>
              <a:buClr>
                <a:srgbClr val="FF0000"/>
              </a:buClr>
              <a:buSzPts val="2400"/>
            </a:pPr>
            <a:r>
              <a:rPr lang="en-US" sz="1600" b="1" dirty="0" smtClean="0">
                <a:solidFill>
                  <a:schemeClr val="tx1"/>
                </a:solidFill>
                <a:latin typeface="Times New Roman" pitchFamily="18" charset="0"/>
                <a:cs typeface="Times New Roman" pitchFamily="18" charset="0"/>
              </a:rPr>
              <a:t>	</a:t>
            </a:r>
            <a:endParaRPr lang="en-US" sz="1800" b="0" i="0" u="none" strike="noStrike" cap="none" dirty="0" smtClean="0">
              <a:solidFill>
                <a:schemeClr val="tx1"/>
              </a:solidFill>
              <a:latin typeface="Times New Roman" pitchFamily="18" charset="0"/>
              <a:cs typeface="Times New Roman" pitchFamily="18" charset="0"/>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379828" y="1143000"/>
            <a:ext cx="8764172"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smtClean="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p>
          <a:p>
            <a:pPr marL="342900" lvl="0" indent="-342900" algn="ctr">
              <a:buClr>
                <a:srgbClr val="FF0000"/>
              </a:buClr>
              <a:buSzPts val="2400"/>
            </a:pPr>
            <a:endParaRPr lang="en-US" sz="2400" dirty="0" smtClean="0">
              <a:latin typeface="Times New Roman" pitchFamily="18" charset="0"/>
              <a:cs typeface="Times New Roman" pitchFamily="18" charset="0"/>
            </a:endParaRPr>
          </a:p>
          <a:p>
            <a:pPr marL="342900" lvl="0" indent="-342900" algn="ctr">
              <a:buClr>
                <a:srgbClr val="FF0000"/>
              </a:buClr>
              <a:buSzPts val="2400"/>
            </a:pPr>
            <a:endParaRPr lang="en-US" sz="2400" dirty="0" smtClean="0">
              <a:latin typeface="Times New Roman" pitchFamily="18" charset="0"/>
              <a:cs typeface="Times New Roman" pitchFamily="18" charset="0"/>
            </a:endParaRPr>
          </a:p>
          <a:p>
            <a:pPr marL="342900" lvl="0" indent="-342900" algn="ctr">
              <a:buClr>
                <a:srgbClr val="FF0000"/>
              </a:buClr>
              <a:buSzPts val="2400"/>
            </a:pPr>
            <a:r>
              <a:rPr lang="en-US" sz="2400" dirty="0" smtClean="0">
                <a:latin typeface="Times New Roman" pitchFamily="18" charset="0"/>
                <a:cs typeface="Times New Roman" pitchFamily="18" charset="0"/>
              </a:rPr>
              <a:t>We are using </a:t>
            </a:r>
            <a:r>
              <a:rPr lang="en-US" sz="2400" b="1" u="sng" dirty="0" smtClean="0">
                <a:latin typeface="Times New Roman" pitchFamily="18" charset="0"/>
                <a:cs typeface="Times New Roman" pitchFamily="18" charset="0"/>
              </a:rPr>
              <a:t>Submission Throttling</a:t>
            </a:r>
            <a:r>
              <a:rPr lang="en-US" sz="2400" dirty="0" smtClean="0">
                <a:latin typeface="Times New Roman" pitchFamily="18" charset="0"/>
                <a:cs typeface="Times New Roman" pitchFamily="18" charset="0"/>
              </a:rPr>
              <a:t>, you buffer the data to be sent to the server on the client and then send the data at predetermined times. The venerable we Suggest feature does this brilliantly. It doesn't send a request after each character is typed</a:t>
            </a:r>
            <a:r>
              <a:rPr lang="en-US" sz="2400" dirty="0" smtClean="0">
                <a:latin typeface="Times New Roman" pitchFamily="18" charset="0"/>
                <a:cs typeface="Times New Roman" pitchFamily="18" charset="0"/>
              </a:rPr>
              <a:t>.</a:t>
            </a:r>
          </a:p>
          <a:p>
            <a:pPr marL="342900" indent="-342900">
              <a:buClr>
                <a:srgbClr val="FF0000"/>
              </a:buClr>
              <a:buSzPts val="2400"/>
            </a:pPr>
            <a:r>
              <a:rPr lang="en-US" sz="2400" b="1" u="sng" dirty="0" err="1" smtClean="0">
                <a:latin typeface="Times New Roman" pitchFamily="18" charset="0"/>
                <a:cs typeface="Times New Roman" pitchFamily="18" charset="0"/>
              </a:rPr>
              <a:t>XMLHttpRequest</a:t>
            </a:r>
            <a:r>
              <a:rPr lang="en-US" sz="2400" b="1" u="sng"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U</a:t>
            </a:r>
            <a:r>
              <a:rPr lang="en-US" sz="2400" dirty="0" smtClean="0">
                <a:latin typeface="Times New Roman" pitchFamily="18" charset="0"/>
                <a:cs typeface="Times New Roman" pitchFamily="18" charset="0"/>
              </a:rPr>
              <a:t>sed </a:t>
            </a:r>
            <a:r>
              <a:rPr lang="en-US" sz="2400" dirty="0" smtClean="0">
                <a:latin typeface="Times New Roman" pitchFamily="18" charset="0"/>
                <a:cs typeface="Times New Roman" pitchFamily="18" charset="0"/>
              </a:rPr>
              <a:t>to get data from the database </a:t>
            </a:r>
            <a:r>
              <a:rPr lang="en-US" sz="2400" dirty="0" err="1" smtClean="0">
                <a:latin typeface="Times New Roman" pitchFamily="18" charset="0"/>
                <a:cs typeface="Times New Roman" pitchFamily="18" charset="0"/>
              </a:rPr>
              <a:t>assyncronusly</a:t>
            </a:r>
            <a:r>
              <a:rPr lang="en-US" sz="2400" dirty="0" smtClean="0">
                <a:latin typeface="Times New Roman" pitchFamily="18" charset="0"/>
                <a:cs typeface="Times New Roman" pitchFamily="18" charset="0"/>
              </a:rPr>
              <a:t>.</a:t>
            </a:r>
          </a:p>
          <a:p>
            <a:pPr marL="342900" lvl="0" indent="-342900">
              <a:buClr>
                <a:srgbClr val="FF0000"/>
              </a:buClr>
              <a:buSzPts val="2400"/>
            </a:pPr>
            <a:endParaRPr lang="en-US" sz="2400" b="1" i="0" u="sng" strike="noStrike" cap="none" dirty="0" smtClean="0">
              <a:solidFill>
                <a:schemeClr val="dk1"/>
              </a:solidFill>
              <a:latin typeface="Times New Roman" pitchFamily="18" charset="0"/>
              <a:cs typeface="Times New Roman" pitchFamily="18" charset="0"/>
              <a:sym typeface="Arial" panose="020B0604020202020204"/>
            </a:endParaRPr>
          </a:p>
          <a:p>
            <a:pPr marL="342900" lvl="0" indent="-342900">
              <a:buClr>
                <a:srgbClr val="FF0000"/>
              </a:buClr>
              <a:buSzPts val="2400"/>
            </a:pPr>
            <a:r>
              <a:rPr lang="en-US" sz="2400" dirty="0" smtClean="0">
                <a:latin typeface="Times New Roman" pitchFamily="18" charset="0"/>
                <a:cs typeface="Times New Roman" pitchFamily="18" charset="0"/>
              </a:rPr>
              <a:t>* We </a:t>
            </a:r>
            <a:r>
              <a:rPr lang="en-US" sz="2400" dirty="0" smtClean="0">
                <a:latin typeface="Times New Roman" pitchFamily="18" charset="0"/>
                <a:cs typeface="Times New Roman" pitchFamily="18" charset="0"/>
              </a:rPr>
              <a:t>have also used some of the </a:t>
            </a:r>
            <a:r>
              <a:rPr lang="en-US" sz="2400" b="1" u="sng" dirty="0" smtClean="0">
                <a:latin typeface="Times New Roman" pitchFamily="18" charset="0"/>
                <a:cs typeface="Times New Roman" pitchFamily="18" charset="0"/>
              </a:rPr>
              <a:t>RESTFULL API’s </a:t>
            </a:r>
            <a:r>
              <a:rPr lang="en-US" sz="2400" dirty="0" smtClean="0">
                <a:latin typeface="Times New Roman" pitchFamily="18" charset="0"/>
                <a:cs typeface="Times New Roman" pitchFamily="18" charset="0"/>
              </a:rPr>
              <a:t>such</a:t>
            </a:r>
            <a:endParaRPr lang="en-US" sz="2400" dirty="0" smtClean="0">
              <a:latin typeface="Times New Roman" pitchFamily="18" charset="0"/>
              <a:cs typeface="Times New Roman" pitchFamily="18" charset="0"/>
            </a:endParaRPr>
          </a:p>
          <a:p>
            <a:pPr marL="342900" lvl="0" indent="-342900">
              <a:buClr>
                <a:srgbClr val="FF0000"/>
              </a:buClr>
              <a:buSzPts val="2400"/>
            </a:pPr>
            <a:r>
              <a:rPr lang="en-US" sz="2400" dirty="0" smtClean="0">
                <a:latin typeface="Times New Roman" pitchFamily="18" charset="0"/>
                <a:cs typeface="Times New Roman" pitchFamily="18" charset="0"/>
              </a:rPr>
              <a:t>as POST and GET methods, in order to fetch or</a:t>
            </a:r>
          </a:p>
          <a:p>
            <a:pPr marL="342900" lvl="0" indent="-342900">
              <a:buClr>
                <a:srgbClr val="FF0000"/>
              </a:buClr>
              <a:buSzPts val="2400"/>
            </a:pPr>
            <a:r>
              <a:rPr lang="en-US" sz="2400" dirty="0" smtClean="0">
                <a:latin typeface="Times New Roman" pitchFamily="18" charset="0"/>
                <a:cs typeface="Times New Roman" pitchFamily="18" charset="0"/>
              </a:rPr>
              <a:t>store information from the server</a:t>
            </a:r>
            <a:endParaRPr sz="2400" b="0" i="0" u="none" strike="noStrike" cap="none">
              <a:solidFill>
                <a:schemeClr val="dk1"/>
              </a:solidFill>
              <a:latin typeface="Times New Roman" pitchFamily="18" charset="0"/>
              <a:cs typeface="Times New Roman" pitchFamily="18" charset="0"/>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309489" y="1143000"/>
            <a:ext cx="8834511"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smtClean="0">
                <a:solidFill>
                  <a:schemeClr val="tx1"/>
                </a:solidFill>
                <a:latin typeface="Times New Roman" pitchFamily="18" charset="0"/>
                <a:ea typeface="Trebuchet MS" panose="020B0603020202020204"/>
                <a:cs typeface="Times New Roman" pitchFamily="18" charset="0"/>
                <a:sym typeface="Trebuchet MS" panose="020B0603020202020204"/>
              </a:rPr>
              <a:t>Intelligent Functionality</a:t>
            </a:r>
          </a:p>
          <a:p>
            <a:pPr marL="342900" marR="0" lvl="0" indent="-342900" algn="r" rtl="0">
              <a:lnSpc>
                <a:spcPct val="100000"/>
              </a:lnSpc>
              <a:spcBef>
                <a:spcPts val="0"/>
              </a:spcBef>
              <a:spcAft>
                <a:spcPts val="0"/>
              </a:spcAft>
              <a:buClr>
                <a:srgbClr val="FF0000"/>
              </a:buClr>
              <a:buSzPts val="2400"/>
              <a:buFont typeface="Trebuchet MS" panose="020B0603020202020204"/>
              <a:buNone/>
            </a:pPr>
            <a:endParaRPr lang="en-US" sz="2400" dirty="0" smtClean="0">
              <a:solidFill>
                <a:schemeClr val="tx1"/>
              </a:solidFill>
              <a:latin typeface="Times New Roman" pitchFamily="18" charset="0"/>
              <a:cs typeface="Times New Roman" pitchFamily="18" charset="0"/>
            </a:endParaRPr>
          </a:p>
          <a:p>
            <a:r>
              <a:rPr lang="en-US" sz="2800" dirty="0" smtClean="0">
                <a:solidFill>
                  <a:schemeClr val="tx1"/>
                </a:solidFill>
                <a:latin typeface="Times New Roman" pitchFamily="18" charset="0"/>
                <a:cs typeface="Times New Roman" pitchFamily="18" charset="0"/>
              </a:rPr>
              <a:t>* The </a:t>
            </a:r>
            <a:r>
              <a:rPr lang="en-US" sz="2800" dirty="0" smtClean="0">
                <a:solidFill>
                  <a:schemeClr val="tx1"/>
                </a:solidFill>
                <a:latin typeface="Times New Roman" pitchFamily="18" charset="0"/>
                <a:cs typeface="Times New Roman" pitchFamily="18" charset="0"/>
              </a:rPr>
              <a:t>intelligent function that was created </a:t>
            </a:r>
            <a:r>
              <a:rPr lang="en-US" sz="2800" dirty="0" smtClean="0">
                <a:solidFill>
                  <a:schemeClr val="tx1"/>
                </a:solidFill>
                <a:latin typeface="Times New Roman" pitchFamily="18" charset="0"/>
                <a:cs typeface="Times New Roman" pitchFamily="18" charset="0"/>
              </a:rPr>
              <a:t>is </a:t>
            </a:r>
            <a:r>
              <a:rPr lang="en-US" sz="2800" dirty="0" smtClean="0">
                <a:solidFill>
                  <a:schemeClr val="tx1"/>
                </a:solidFill>
                <a:latin typeface="Times New Roman" pitchFamily="18" charset="0"/>
                <a:cs typeface="Times New Roman" pitchFamily="18" charset="0"/>
              </a:rPr>
              <a:t>the </a:t>
            </a:r>
            <a:r>
              <a:rPr lang="en-US" sz="2800" dirty="0" smtClean="0">
                <a:solidFill>
                  <a:schemeClr val="tx1"/>
                </a:solidFill>
                <a:latin typeface="Times New Roman" pitchFamily="18" charset="0"/>
                <a:cs typeface="Times New Roman" pitchFamily="18" charset="0"/>
              </a:rPr>
              <a:t>search     recommendation</a:t>
            </a:r>
            <a:r>
              <a:rPr lang="en-US" sz="2800" dirty="0" smtClean="0">
                <a:solidFill>
                  <a:schemeClr val="tx1"/>
                </a:solidFill>
                <a:latin typeface="Times New Roman" pitchFamily="18" charset="0"/>
                <a:cs typeface="Times New Roman" pitchFamily="18" charset="0"/>
              </a:rPr>
              <a:t>.</a:t>
            </a:r>
          </a:p>
          <a:p>
            <a:endParaRPr lang="en-US" sz="2800" dirty="0" smtClean="0">
              <a:solidFill>
                <a:schemeClr val="tx1"/>
              </a:solidFill>
              <a:latin typeface="Times New Roman" pitchFamily="18" charset="0"/>
              <a:cs typeface="Times New Roman" pitchFamily="18" charset="0"/>
            </a:endParaRPr>
          </a:p>
          <a:p>
            <a:r>
              <a:rPr lang="en-US" sz="2800" dirty="0" smtClean="0">
                <a:solidFill>
                  <a:schemeClr val="tx1"/>
                </a:solidFill>
                <a:latin typeface="Times New Roman" pitchFamily="18" charset="0"/>
                <a:cs typeface="Times New Roman" pitchFamily="18" charset="0"/>
              </a:rPr>
              <a:t>* This </a:t>
            </a:r>
            <a:r>
              <a:rPr lang="en-US" sz="2800" dirty="0" smtClean="0">
                <a:solidFill>
                  <a:schemeClr val="tx1"/>
                </a:solidFill>
                <a:latin typeface="Times New Roman" pitchFamily="18" charset="0"/>
                <a:cs typeface="Times New Roman" pitchFamily="18" charset="0"/>
              </a:rPr>
              <a:t>intelligent search recommendation works in such a way that, when the user enters </a:t>
            </a:r>
            <a:r>
              <a:rPr lang="en-US" sz="2800" dirty="0" smtClean="0">
                <a:solidFill>
                  <a:schemeClr val="tx1"/>
                </a:solidFill>
                <a:latin typeface="Times New Roman" pitchFamily="18" charset="0"/>
                <a:cs typeface="Times New Roman" pitchFamily="18" charset="0"/>
              </a:rPr>
              <a:t>to the portal </a:t>
            </a:r>
            <a:r>
              <a:rPr lang="en-US" sz="2800" dirty="0" smtClean="0">
                <a:solidFill>
                  <a:schemeClr val="tx1"/>
                </a:solidFill>
                <a:latin typeface="Times New Roman" pitchFamily="18" charset="0"/>
                <a:cs typeface="Times New Roman" pitchFamily="18" charset="0"/>
              </a:rPr>
              <a:t>it is being retrieved from the database and is recommended to the </a:t>
            </a:r>
            <a:r>
              <a:rPr lang="en-US" sz="2800" dirty="0" smtClean="0">
                <a:solidFill>
                  <a:schemeClr val="tx1"/>
                </a:solidFill>
                <a:latin typeface="Times New Roman" pitchFamily="18" charset="0"/>
                <a:cs typeface="Times New Roman" pitchFamily="18" charset="0"/>
              </a:rPr>
              <a:t>user, to check weather the user is already been register or not.</a:t>
            </a:r>
            <a:endParaRPr lang="en-US" sz="2800" dirty="0" smtClean="0">
              <a:solidFill>
                <a:schemeClr val="tx1"/>
              </a:solidFill>
              <a:latin typeface="Times New Roman" pitchFamily="18" charset="0"/>
              <a:cs typeface="Times New Roman" pitchFamily="18" charset="0"/>
            </a:endParaRPr>
          </a:p>
          <a:p>
            <a:pPr marL="342900" marR="0" lvl="0" indent="-342900" algn="r" rtl="0">
              <a:lnSpc>
                <a:spcPct val="100000"/>
              </a:lnSpc>
              <a:spcBef>
                <a:spcPts val="0"/>
              </a:spcBef>
              <a:spcAft>
                <a:spcPts val="0"/>
              </a:spcAft>
              <a:buClr>
                <a:srgbClr val="FF0000"/>
              </a:buClr>
              <a:buSzPts val="2400"/>
              <a:buFont typeface="Trebuchet MS" panose="020B0603020202020204"/>
              <a:buNone/>
            </a:pPr>
            <a:endParaRPr sz="2400" b="0" i="0" u="none" strike="noStrike" cap="none">
              <a:solidFill>
                <a:schemeClr val="tx1"/>
              </a:solidFill>
              <a:latin typeface="Times New Roman" pitchFamily="18" charset="0"/>
              <a:cs typeface="Times New Roman" pitchFamily="18" charset="0"/>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265</Words>
  <Application>WPS Presentation</Application>
  <PresentationFormat>On-screen Show (4:3)</PresentationFormat>
  <Paragraphs>56</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Default Design</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hi</cp:lastModifiedBy>
  <cp:revision>58</cp:revision>
  <dcterms:created xsi:type="dcterms:W3CDTF">2020-04-04T14:48:00Z</dcterms:created>
  <dcterms:modified xsi:type="dcterms:W3CDTF">2020-04-16T07:02:32Z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