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74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ELCOME\Desktop\AISWARIYA%20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WELCOME\Desktop\AISWARIYA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[AISWARIYA EXCEL.xlsx]Sheet2!PivotTable1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  <a:endParaRPr sz="1400" b="1" i="0" u="none" strike="noStrike" baseline="0">
              <a:solidFill>
                <a:srgbClr val="404040">
                  <a:alpha val="100000"/>
                </a:srgbClr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'[AISWARIYA EXCEL.xlsx]Sheet2'!$B$3:$B$4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'[AISWARIYA EXCEL.xlsx]Sheet2'!$C$3:$C$4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 cmpd="sng" algn="ctr">
                <a:solidFill>
                  <a:schemeClr val="accent2"/>
                </a:solidFill>
                <a:prstDash val="sysDot"/>
                <a:round/>
              </a:ln>
              <a:effectLst/>
            </c:spPr>
            <c:trendlineType val="exp"/>
            <c:forward val="0"/>
            <c:backward val="0"/>
            <c:dispRSqr val="0"/>
            <c:dispEq val="0"/>
          </c:trendline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'[AISWARIYA EXCEL.xlsx]Sheet2'!$D$3:$D$4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 cmpd="sng" algn="ctr">
                <a:solidFill>
                  <a:schemeClr val="accent3"/>
                </a:solidFill>
                <a:prstDash val="sysDot"/>
                <a:round/>
              </a:ln>
              <a:effectLst/>
            </c:spPr>
            <c:trendlineType val="linear"/>
            <c:forward val="0"/>
            <c:backward val="0"/>
            <c:dispRSqr val="0"/>
            <c:dispEq val="0"/>
          </c:trendline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'[AISWARIYA EXCEL.xlsx]Sheet2'!$E$3:$E$4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1187717"/>
        <c:axId val="122191561"/>
      </c:barChart>
      <c:catAx>
        <c:axId val="1118771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2191561"/>
        <c:crosses val="autoZero"/>
        <c:auto val="1"/>
        <c:lblAlgn val="ctr"/>
        <c:lblOffset val="100"/>
        <c:noMultiLvlLbl val="0"/>
      </c:catAx>
      <c:valAx>
        <c:axId val="12219156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noFill/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8771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[AISWARIYA EXCEL.xlsx]Sheet2!PivotTable1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AVERAGE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'[AISWARIYA EXCEL.xlsx]Sheet2'!$B$3:$B$4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'[AISWARIYA EXCEL.xlsx]Sheet2'!$C$3:$C$4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'[AISWARIYA EXCEL.xlsx]Sheet2'!$D$3:$D$4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'[AISWARIYA EXCEL.xlsx]Sheet2'!$E$3:$E$4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'[AISWARIYA EXCEL.xlsx]Sheet2'!$A$5:$A$15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'[AISWARIYA EXCEL.xlsx]Sheet2'!$E$5:$E$15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60475" y="3466465"/>
            <a:ext cx="9904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AISHWARYA.G</a:t>
            </a:r>
            <a:endParaRPr lang="en-US" sz="2400" dirty="0"/>
          </a:p>
          <a:p>
            <a:r>
              <a:rPr lang="en-US" sz="2400" dirty="0"/>
              <a:t>REGISTER NO: 122203064 (unm14512022h02)</a:t>
            </a:r>
            <a:endParaRPr lang="en-US" sz="2400" dirty="0"/>
          </a:p>
          <a:p>
            <a:r>
              <a:rPr lang="en-US" sz="2400" dirty="0"/>
              <a:t>DEPARTMENT: B.COM(CORPORATE SECRETARYSHIP)</a:t>
            </a:r>
            <a:endParaRPr lang="en-US" sz="2400" dirty="0"/>
          </a:p>
          <a:p>
            <a:r>
              <a:rPr lang="en-US" sz="2400" dirty="0"/>
              <a:t>COLLEGE: MAHALASHMI WOMENS COLLEGE OF ART AND SCIENCE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115060" y="1167130"/>
            <a:ext cx="802894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SUMMARIZING</a:t>
            </a:r>
            <a:endParaRPr lang="en-US" b="1"/>
          </a:p>
          <a:p>
            <a:endParaRPr lang="en-US" b="1"/>
          </a:p>
          <a:p>
            <a:r>
              <a:rPr lang="en-US" b="1">
                <a:sym typeface="+mn-ea"/>
              </a:rPr>
              <a:t>Pivot tabla is created to summarise the data.</a:t>
            </a:r>
            <a:endParaRPr lang="en-US" b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FILTER - By gender to analysis total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LEGEND(SERIES) - It is to know the performances level of employees.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AXIS(CATEGORY) - It is to know the whole bussiness unit.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VALUES - To know the name of employees.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VISUALIZATION</a:t>
            </a:r>
            <a:endParaRPr lang="en-US" b="1"/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Used the bar graph chart to analyze the employees in various business unit category.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Used the pie chart to analyze the employees overall percentage in various business unit.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028" name="Chart 3"/>
          <p:cNvGraphicFramePr/>
          <p:nvPr/>
        </p:nvGraphicFramePr>
        <p:xfrm>
          <a:off x="1186180" y="1838325"/>
          <a:ext cx="8016875" cy="3879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hart 3"/>
          <p:cNvGraphicFramePr/>
          <p:nvPr/>
        </p:nvGraphicFramePr>
        <p:xfrm>
          <a:off x="1645285" y="1503045"/>
          <a:ext cx="727837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20445" y="2275205"/>
            <a:ext cx="8123555" cy="2164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b="1">
                <a:sym typeface="+mn-ea"/>
              </a:rPr>
              <a:t>Therfore the SVG business unit employees performs higher comparing to other units and whereas PL business unitperforms lower comparing to other units.</a:t>
            </a:r>
            <a:endParaRPr lang="en-US" b="1"/>
          </a:p>
          <a:p>
            <a:r>
              <a:rPr lang="en-US" b="1">
                <a:sym typeface="+mn-ea"/>
              </a:rPr>
              <a:t>        </a:t>
            </a:r>
            <a:endParaRPr lang="en-US" b="1"/>
          </a:p>
          <a:p>
            <a:endParaRPr lang="en-US" b="1"/>
          </a:p>
          <a:p>
            <a:r>
              <a:rPr lang="en-US" b="1">
                <a:sym typeface="+mn-ea"/>
              </a:rPr>
              <a:t>                      Hence the SVG business unit employees works more efficiently and effectively comparing to other units according to the employee data given.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99415" y="1793875"/>
            <a:ext cx="6178550" cy="4137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ym typeface="+mn-ea"/>
              </a:rPr>
              <a:t>Department Analysis:</a:t>
            </a:r>
            <a:endParaRPr lang="en-US" b="1"/>
          </a:p>
          <a:p>
            <a:endParaRPr lang="en-US" b="1"/>
          </a:p>
          <a:p>
            <a:r>
              <a:rPr lang="en-US">
                <a:sym typeface="+mn-ea"/>
              </a:rPr>
              <a:t>Compare average salaries and job satisfaction scores across different departments.</a:t>
            </a:r>
            <a:endParaRPr lang="en-US"/>
          </a:p>
          <a:p>
            <a:r>
              <a:rPr lang="en-US">
                <a:sym typeface="+mn-ea"/>
              </a:rPr>
              <a:t>Examine if certain departments have higher absenteeism rates compared to others.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 b="1"/>
              <a:t>Objective:</a:t>
            </a:r>
            <a:endParaRPr lang="en-US" b="1"/>
          </a:p>
          <a:p>
            <a:endParaRPr lang="en-US" b="1"/>
          </a:p>
          <a:p>
            <a:pPr algn="l"/>
            <a:r>
              <a:rPr lang="en-US">
                <a:sym typeface="+mn-ea"/>
              </a:rPr>
              <a:t>This project aims to develop and implement a sustainable plastic waste reduction program for urban areas. The program will include strategies for improving recycling processes, increasing public awareness, and reducing plastic consumption through community engagement and policy recommendations.</a:t>
            </a:r>
            <a:endParaRPr lang="en-US"/>
          </a:p>
          <a:p>
            <a:pPr algn="l"/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34135" y="2157730"/>
            <a:ext cx="4064000" cy="404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Data Collection</a:t>
            </a:r>
            <a:r>
              <a:rPr lang="en-US"/>
              <a:t>: Input and organization of employee performance data within Excel.</a:t>
            </a:r>
            <a:endParaRPr lang="en-US"/>
          </a:p>
          <a:p>
            <a:r>
              <a:rPr lang="en-US" b="1"/>
              <a:t>Data Analysis</a:t>
            </a:r>
            <a:r>
              <a:rPr lang="en-US"/>
              <a:t>: Application of Excel functions and formulas to analyze performance data.</a:t>
            </a:r>
            <a:endParaRPr lang="en-US"/>
          </a:p>
          <a:p>
            <a:r>
              <a:rPr lang="en-US" b="1"/>
              <a:t>Data Visualization</a:t>
            </a:r>
            <a:r>
              <a:rPr lang="en-US"/>
              <a:t>: Creation of charts and graphs to visualize performance trends and metrics.</a:t>
            </a:r>
            <a:endParaRPr lang="en-US"/>
          </a:p>
          <a:p>
            <a:r>
              <a:rPr lang="en-US" b="1"/>
              <a:t>Reporting</a:t>
            </a:r>
            <a:r>
              <a:rPr lang="en-US"/>
              <a:t>: Development of templates and dashboards for generating performance reports.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721485" y="212979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 COMPANIES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BANKS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INDUSTRIES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MARKETING FIELD</a:t>
            </a:r>
            <a:endParaRPr 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269049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Filter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Formatting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Pivot table for summarising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Bar graph - data visualizing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Pie chart - to figure out overall performance percentage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875665" y="1727200"/>
            <a:ext cx="6734175" cy="2987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Features - totally 26 features were available in that 4 features were considered 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Gender - male, female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Perfo</a:t>
            </a:r>
            <a:r>
              <a:rPr lang="en-US" b="1">
                <a:sym typeface="+mn-ea"/>
              </a:rPr>
              <a:t>Employee dataset - downloaded from edunet dashboard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rmance level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Business unit</a:t>
            </a:r>
            <a:endParaRPr lang="en-US" b="1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b="1">
                <a:sym typeface="+mn-ea"/>
              </a:rPr>
              <a:t>First name </a:t>
            </a:r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28140" y="1884680"/>
            <a:ext cx="7515860" cy="2020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level,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IFS(k2&gt;=5, ‘VERY HIGH’, K2&gt;=4, “HIGH”, K2&gt;=3, “MEDIUM, “TRUE”, LOW”)   </a:t>
            </a:r>
            <a:endParaRPr lang="en-US" sz="28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2703</Words>
  <Application>WPS Presentation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Wingdings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WELCOME</cp:lastModifiedBy>
  <cp:revision>18</cp:revision>
  <dcterms:created xsi:type="dcterms:W3CDTF">2024-03-29T15:07:00Z</dcterms:created>
  <dcterms:modified xsi:type="dcterms:W3CDTF">2024-09-03T05:16:42Z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2024-03-22T03:30:00Z</vt:filetime>
  </property>
  <property fmtid="{D5CDD505-2E9C-101B-9397-08002B2CF9AE}" pid="3" name="LastSaved">
    <vt:filetime>2024-03-30T03:30:00Z</vt:filetime>
  </property>
  <property fmtid="{D5CDD505-2E9C-101B-9397-08002B2CF9AE}" pid="4" name="ICV">
    <vt:lpwstr>9BA08FAB1AE346F9BA2CC92169D72B74_13</vt:lpwstr>
  </property>
  <property fmtid="{D5CDD505-2E9C-101B-9397-08002B2CF9AE}" pid="5" name="KSOProductBuildVer">
    <vt:lpwstr>1033-12.2.0.17562</vt:lpwstr>
  </property>
</Properties>
</file>