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grpSp>
        <p:nvGrpSpPr>
          <p:cNvPr id="1059" name="Google Shape;1059;p1"/>
          <p:cNvGrpSpPr/>
          <p:nvPr/>
        </p:nvGrpSpPr>
        <p:grpSpPr>
          <a:xfrm>
            <a:off x="876299" y="990600"/>
            <a:ext cx="1743075" cy="1333500"/>
            <a:chOff x="742950" y="1104900"/>
            <a:chExt cx="1743075" cy="1333500"/>
          </a:xfrm>
        </p:grpSpPr>
        <p:sp>
          <p:nvSpPr>
            <p:cNvPr id="1060" name="Google Shape;106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1" name="Google Shape;106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62" name="Google Shape;106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3" name="Google Shape;106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4" name="Google Shape;1064;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65" name="Google Shape;106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66" name="Google Shape;1066;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67" name="Google Shape;1067;p1"/>
          <p:cNvSpPr txBox="1"/>
          <p:nvPr/>
        </p:nvSpPr>
        <p:spPr>
          <a:xfrm>
            <a:off x="1406325" y="2959602"/>
            <a:ext cx="10098300" cy="133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a:t>
            </a:r>
            <a:r>
              <a:rPr lang="en-US" sz="2400">
                <a:solidFill>
                  <a:schemeClr val="dk1"/>
                </a:solidFill>
                <a:latin typeface="Calibri"/>
                <a:ea typeface="Calibri"/>
                <a:cs typeface="Calibri"/>
                <a:sym typeface="Calibri"/>
              </a:rPr>
              <a:t> Aishwarya 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NO:312208</a:t>
            </a:r>
            <a:r>
              <a:rPr lang="en-US" sz="2400">
                <a:solidFill>
                  <a:schemeClr val="dk1"/>
                </a:solidFill>
                <a:latin typeface="Calibri"/>
                <a:ea typeface="Calibri"/>
                <a:cs typeface="Calibri"/>
                <a:sym typeface="Calibri"/>
              </a:rPr>
              <a:t>296/5486E7C09812E178A6544DDF1D3B970E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 COM GENERAL (COMMERCE)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CHELLAMMAL WOMEN'S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1068" name="Google Shape;1068;p1"/>
          <p:cNvSpPr txBox="1"/>
          <p:nvPr/>
        </p:nvSpPr>
        <p:spPr>
          <a:xfrm>
            <a:off x="-25" y="5151307"/>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Calibri"/>
              <a:ea typeface="Calibri"/>
              <a:cs typeface="Calibri"/>
              <a:sym typeface="Calibri"/>
            </a:endParaRPr>
          </a:p>
        </p:txBody>
      </p:sp>
      <p:sp>
        <p:nvSpPr>
          <p:cNvPr id="1069" name="Google Shape;1069;p1"/>
          <p:cNvSpPr txBox="1"/>
          <p:nvPr/>
        </p:nvSpPr>
        <p:spPr>
          <a:xfrm>
            <a:off x="-14" y="4595944"/>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072" name="Google Shape;1072;p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073" name="Google Shape;1073;p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sp>
        <p:nvSpPr>
          <p:cNvPr id="1074" name="Google Shape;1074;p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075" name="Google Shape;1075;p2"/>
          <p:cNvSpPr txBox="1"/>
          <p:nvPr/>
        </p:nvSpPr>
        <p:spPr>
          <a:xfrm>
            <a:off x="0" y="162547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076" name="Google Shape;1076;p2"/>
          <p:cNvPicPr preferRelativeResize="0"/>
          <p:nvPr/>
        </p:nvPicPr>
        <p:blipFill>
          <a:blip r:embed="rId4">
            <a:alphaModFix/>
          </a:blip>
          <a:stretch>
            <a:fillRect/>
          </a:stretch>
        </p:blipFill>
        <p:spPr>
          <a:xfrm>
            <a:off x="2187569" y="1662109"/>
            <a:ext cx="5715000"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