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92AEA74-9C8A-4C0C-99A0-95752112308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 singh" initials="ps" lastIdx="1" clrIdx="0">
    <p:extLst>
      <p:ext uri="{19B8F6BF-5375-455C-9EA6-DF929625EA0E}">
        <p15:presenceInfo xmlns:p15="http://schemas.microsoft.com/office/powerpoint/2012/main" userId="d2d2b872a44dd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5T21:46:57.228" idx="1">
    <p:pos x="5076" y="119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5423-6A41-441D-9F45-95DA1781B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240E5-05F6-40AE-B5FE-347EE2ED6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41E2-B1E7-4846-A510-BEDABDAA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5AA6-1B12-49BD-8FE9-C9B52F5A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4A8E-275B-419E-8444-54D02F5C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4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F12-E525-458D-983F-8C374057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7768A-19FD-4616-BD57-90A4714E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5C39-93FB-40C9-9964-45938D0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AD09-2720-4260-B5FB-E8ADF30C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9BC6-AC04-48EC-A3F5-0D98FB67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1CC3F-30B8-4B97-BF3F-9BA7BFA9E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2880-80CB-41DD-AD8E-D7E8BB2B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5574-9E4B-4603-A42F-C2A41373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9F7C-9B07-4DD8-8981-ED5BBEB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6542-2A80-4A1D-8CD2-E642D99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8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1E80-BF67-4CAF-B3ED-C82825E5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A587-7343-4D03-BF59-42B9F88E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F49E-81E0-4EA7-B589-E3D686A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04AE-2D14-4DC8-BD17-346CE94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CFA7-46C5-41CE-B82F-ECFCF63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820B-BB82-4772-AC4B-15241565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22105-85E8-458E-890A-BEFB91A9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3B8E-C610-47A0-A46C-52C6BD4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6D35-F8C8-4E15-A806-A678D481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2396-31E9-4A09-9568-80FB6537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3125-BBF5-4C5E-A7FD-26E62F6C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8607-372A-4ECA-BA3C-32C77E04C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6BBB-7D02-4FD0-A6BF-E4AFABC9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A761E-E9C5-4F34-B493-DC064025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BFE5C-7D88-44A8-AD6F-B795113F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100C-A584-4BDE-95B8-C1A36033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7618-CC38-4F25-97F8-5D0274DB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7DB9-A91E-404B-889C-1825AB22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3BAA-AA8A-4EDB-AA07-291FAEC1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164D2-74FA-4868-B0AA-EC5A9EB9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66921-298E-4DD9-BA9D-932D9EB4F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B3D44-DBE8-4F0A-91EC-514A6244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20DFB-F4E1-4BB8-AB26-826D8AE4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C8ED2-668F-4339-A6ED-4E75A651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2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3DBD-7CBB-4D03-BA12-2189153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D707-CCB0-40E0-A8CD-ECDBB729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FC1A5-01DA-48FD-8B38-3F635C5A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A451-875A-4BFB-AEB6-85B3BB8B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3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ACCEF-0B4E-4227-9EC0-D7C90C98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A6200-0F3A-46E0-BD18-0B1B008A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C0E6-3F66-4F4C-BF4D-157A7E8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12C6-4ED5-484D-BCFD-0181D4A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423F-EBE2-482F-9205-4CD1718F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4E968-6C68-40E9-A63E-A4F8C7F0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02EA-F62C-4313-9CE1-A9D5F633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C17F-2D75-4084-BFE3-A591B7A6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5723F-45FB-44EF-938E-D2DFC91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5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A4D4-C53C-4CEB-8FF2-5802591B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1DFB4-4EAD-4BFE-8BD0-0117668B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7A101-EC27-41BB-B1AE-D2E221DD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8957-7647-41CC-B1AA-D140FBDD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366C-0971-452B-B1EE-F8E725BF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208A-D062-47F4-840D-70174A6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1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F811A-3ABC-439B-B1B1-3B561888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25D8-2678-4723-8CA3-698B3401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68F4-0E6B-4275-8079-3ED623A30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00AD-3342-4135-B1CD-46590DE4EC9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7310-8DF2-417F-8AAE-02A3F59D8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FE70-AE5D-4112-AD2D-7C0DB214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E077-FA06-4B26-B773-58EF4636E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6FF5-0335-4737-A740-8982D4CF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is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very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good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girl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A244F-31A5-4732-ABD6-3236DBA7F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67ydftytrre656e56</a:t>
            </a:r>
          </a:p>
        </p:txBody>
      </p:sp>
    </p:spTree>
    <p:extLst>
      <p:ext uri="{BB962C8B-B14F-4D97-AF65-F5344CB8AC3E}">
        <p14:creationId xmlns:p14="http://schemas.microsoft.com/office/powerpoint/2010/main" val="36390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7BF2-6A2E-4BAB-8198-36505443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i7d7f88fgyh9uoj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5C13-C7CF-4706-8280-BC185C93A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ryug8ohiyuhoiloijgyukyfhjkuyjhvj</a:t>
            </a:r>
          </a:p>
        </p:txBody>
      </p:sp>
    </p:spTree>
    <p:extLst>
      <p:ext uri="{BB962C8B-B14F-4D97-AF65-F5344CB8AC3E}">
        <p14:creationId xmlns:p14="http://schemas.microsoft.com/office/powerpoint/2010/main" val="280279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very good girl</vt:lpstr>
      <vt:lpstr>i7d7f88fgyh9uoj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very good girl</dc:title>
  <dc:creator>priyanka singh</dc:creator>
  <cp:lastModifiedBy>priyanka singh</cp:lastModifiedBy>
  <cp:revision>2</cp:revision>
  <dcterms:created xsi:type="dcterms:W3CDTF">2022-01-15T16:10:21Z</dcterms:created>
  <dcterms:modified xsi:type="dcterms:W3CDTF">2022-01-15T16:39:09Z</dcterms:modified>
</cp:coreProperties>
</file>