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8" r:id="rId2"/>
    <p:sldId id="257" r:id="rId3"/>
    <p:sldId id="259" r:id="rId4"/>
    <p:sldId id="271" r:id="rId5"/>
    <p:sldId id="261" r:id="rId6"/>
    <p:sldId id="267" r:id="rId7"/>
    <p:sldId id="270" r:id="rId8"/>
    <p:sldId id="263" r:id="rId9"/>
    <p:sldId id="268" r:id="rId10"/>
    <p:sldId id="266"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p:cViewPr varScale="1">
        <p:scale>
          <a:sx n="73" d="100"/>
          <a:sy n="73" d="100"/>
        </p:scale>
        <p:origin x="-12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12/13/2017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ap.com/india/products/enterprise-management-erp.html" TargetMode="External"/><Relationship Id="rId2" Type="http://schemas.openxmlformats.org/officeDocument/2006/relationships/hyperlink" Target="https://www.lntinfotech.com/services/enterprise-solutions/microsoft-dynamics/" TargetMode="External"/><Relationship Id="rId1" Type="http://schemas.openxmlformats.org/officeDocument/2006/relationships/slideLayout" Target="../slideLayouts/slideLayout2.xml"/><Relationship Id="rId4" Type="http://schemas.openxmlformats.org/officeDocument/2006/relationships/hyperlink" Target="https://www.tutorialspoint.com/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1219200"/>
          </a:xfrm>
        </p:spPr>
        <p:txBody>
          <a:bodyPr>
            <a:noAutofit/>
          </a:bodyPr>
          <a:lstStyle/>
          <a:p>
            <a:pPr algn="ctr"/>
            <a:r>
              <a:rPr lang="en-US" sz="4400" dirty="0" smtClean="0">
                <a:solidFill>
                  <a:schemeClr val="tx1"/>
                </a:solidFill>
                <a:latin typeface="Cambria" pitchFamily="18" charset="0"/>
              </a:rPr>
              <a:t>CONSTRUCTION ERP IMPLEMENTATION</a:t>
            </a:r>
            <a:endParaRPr lang="en-US" sz="4400" dirty="0">
              <a:solidFill>
                <a:schemeClr val="tx1"/>
              </a:solidFill>
              <a:latin typeface="Cambria" pitchFamily="18" charset="0"/>
            </a:endParaRPr>
          </a:p>
        </p:txBody>
      </p:sp>
      <p:sp>
        <p:nvSpPr>
          <p:cNvPr id="7" name="Title 3"/>
          <p:cNvSpPr txBox="1">
            <a:spLocks/>
          </p:cNvSpPr>
          <p:nvPr/>
        </p:nvSpPr>
        <p:spPr>
          <a:xfrm>
            <a:off x="762000" y="2514600"/>
            <a:ext cx="7772400" cy="2971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Industry Guide:</a:t>
            </a:r>
            <a:r>
              <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rPr>
              <a:t>			</a:t>
            </a: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Cambria" pitchFamily="18" charset="0"/>
                <a:ea typeface="+mj-ea"/>
                <a:cs typeface="+mj-cs"/>
              </a:rPr>
              <a:t>Ms.K.Karthika			Aishwarya.S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Faculty</a:t>
            </a:r>
            <a:r>
              <a:rPr kumimoji="0" lang="en-US" sz="2800" b="1" i="0" u="none" strike="noStrike" kern="1200" cap="none" spc="0" normalizeH="0" noProof="0" dirty="0" smtClean="0">
                <a:ln>
                  <a:noFill/>
                </a:ln>
                <a:solidFill>
                  <a:schemeClr val="accent2">
                    <a:lumMod val="40000"/>
                    <a:lumOff val="60000"/>
                  </a:schemeClr>
                </a:solidFill>
                <a:effectLst/>
                <a:uLnTx/>
                <a:uFillTx/>
                <a:latin typeface="Cambria" pitchFamily="18" charset="0"/>
                <a:ea typeface="+mj-ea"/>
                <a:cs typeface="+mj-cs"/>
              </a:rPr>
              <a:t> Guide:</a:t>
            </a:r>
            <a:r>
              <a:rPr kumimoji="0" lang="en-US" sz="2800" b="0" i="0" u="none" strike="noStrike" kern="1200" cap="none" spc="0" normalizeH="0" noProof="0" dirty="0" smtClean="0">
                <a:ln>
                  <a:noFill/>
                </a:ln>
                <a:solidFill>
                  <a:schemeClr val="tx1"/>
                </a:solidFill>
                <a:effectLst/>
                <a:uLnTx/>
                <a:uFillTx/>
                <a:latin typeface="Cambria" pitchFamily="18" charset="0"/>
                <a:ea typeface="+mj-ea"/>
                <a:cs typeface="+mj-cs"/>
              </a:rPr>
              <a:t>			Aneesha.A</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Cambria" pitchFamily="18" charset="0"/>
                <a:ea typeface="+mj-ea"/>
                <a:cs typeface="+mj-cs"/>
              </a:rPr>
              <a:t>Mrs.Janitha</a:t>
            </a:r>
            <a:r>
              <a:rPr lang="en-US" sz="2800" smtClean="0">
                <a:latin typeface="Cambria" pitchFamily="18" charset="0"/>
                <a:ea typeface="+mj-ea"/>
                <a:cs typeface="+mj-cs"/>
              </a:rPr>
              <a:t>	</a:t>
            </a:r>
            <a:r>
              <a:rPr lang="en-US" sz="2800" smtClean="0">
                <a:latin typeface="Cambria" pitchFamily="18" charset="0"/>
                <a:ea typeface="+mj-ea"/>
                <a:cs typeface="+mj-cs"/>
              </a:rPr>
              <a:t>Krishnan</a:t>
            </a:r>
            <a:r>
              <a:rPr lang="en-US" sz="2800" dirty="0" smtClean="0">
                <a:latin typeface="Cambria" pitchFamily="18" charset="0"/>
                <a:ea typeface="+mj-ea"/>
                <a:cs typeface="+mj-cs"/>
              </a:rPr>
              <a:t>		Jaya Chithra.S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rPr>
              <a:t>					Mythili.G</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457200" y="1828800"/>
          <a:ext cx="7696210" cy="4142505"/>
        </p:xfrm>
        <a:graphic>
          <a:graphicData uri="http://schemas.openxmlformats.org/drawingml/2006/table">
            <a:tbl>
              <a:tblPr/>
              <a:tblGrid>
                <a:gridCol w="906903"/>
                <a:gridCol w="399371"/>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105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     </a:t>
            </a:r>
            <a:endParaRPr lang="en-IN" dirty="0"/>
          </a:p>
        </p:txBody>
      </p:sp>
      <p:sp>
        <p:nvSpPr>
          <p:cNvPr id="6" name="Content Placeholder 5"/>
          <p:cNvSpPr>
            <a:spLocks noGrp="1"/>
          </p:cNvSpPr>
          <p:nvPr>
            <p:ph idx="1"/>
          </p:nvPr>
        </p:nvSpPr>
        <p:spPr/>
        <p:txBody>
          <a:bodyPr/>
          <a:lstStyle/>
          <a:p>
            <a:pPr algn="ctr">
              <a:buNone/>
            </a:pPr>
            <a:endParaRPr lang="en-IN" dirty="0" smtClean="0"/>
          </a:p>
          <a:p>
            <a:pPr algn="ctr">
              <a:buNone/>
            </a:pPr>
            <a:endParaRPr lang="en-IN" sz="5400" dirty="0" smtClean="0">
              <a:solidFill>
                <a:schemeClr val="bg2">
                  <a:lumMod val="50000"/>
                </a:schemeClr>
              </a:solidFill>
            </a:endParaRPr>
          </a:p>
          <a:p>
            <a:pPr algn="ctr">
              <a:buNone/>
            </a:pPr>
            <a:r>
              <a:rPr lang="en-IN" sz="5400" b="1" i="1" dirty="0" smtClean="0">
                <a:solidFill>
                  <a:schemeClr val="bg2">
                    <a:lumMod val="50000"/>
                  </a:schemeClr>
                </a:solidFill>
              </a:rPr>
              <a:t>THANK YOU !</a:t>
            </a:r>
            <a:endParaRPr lang="en-IN" sz="5400" b="1" i="1"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4" name="Content Placeholder 3"/>
          <p:cNvSpPr>
            <a:spLocks noGrp="1"/>
          </p:cNvSpPr>
          <p:nvPr>
            <p:ph idx="1"/>
          </p:nvPr>
        </p:nvSpPr>
        <p:spPr>
          <a:xfrm>
            <a:off x="457200" y="1600200"/>
            <a:ext cx="8229600" cy="4724400"/>
          </a:xfrm>
        </p:spPr>
        <p:txBody>
          <a:bodyPr/>
          <a:lstStyle/>
          <a:p>
            <a:pPr>
              <a:buNone/>
            </a:pPr>
            <a:r>
              <a:rPr lang="en-US" sz="2800" dirty="0" smtClean="0">
                <a:cs typeface="Times New Roman" pitchFamily="18" charset="0"/>
              </a:rPr>
              <a:t>	This project is aimed at developing a sales and marketing for building constructions. This system can be used to store the details of the inventory, update the inventory based on the sale details, produce receipts for sales ,generate sales and inventory reports. T</a:t>
            </a:r>
            <a:r>
              <a:rPr lang="en-IN" sz="2800" dirty="0" smtClean="0"/>
              <a:t>he goal of our project is to support one time entry of information at the point where it is created and to make it available to all the participants within the organization</a:t>
            </a:r>
            <a:endParaRPr lang="en-US" sz="2800" dirty="0" smtClean="0"/>
          </a:p>
          <a:p>
            <a:endParaRPr lang="en-IN"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latin typeface="Cambria" pitchFamily="18" charset="0"/>
              </a:rPr>
              <a:t>Area Introduction</a:t>
            </a:r>
            <a:endParaRPr lang="en-US" sz="4400" dirty="0">
              <a:latin typeface="Cambria" pitchFamily="18" charset="0"/>
            </a:endParaRPr>
          </a:p>
        </p:txBody>
      </p:sp>
      <p:sp>
        <p:nvSpPr>
          <p:cNvPr id="7" name="Content Placeholder 6"/>
          <p:cNvSpPr>
            <a:spLocks noGrp="1"/>
          </p:cNvSpPr>
          <p:nvPr>
            <p:ph idx="1"/>
          </p:nvPr>
        </p:nvSpPr>
        <p:spPr/>
        <p:txBody>
          <a:bodyPr>
            <a:normAutofit fontScale="92500"/>
          </a:bodyPr>
          <a:lstStyle/>
          <a:p>
            <a:pPr algn="just">
              <a:buFont typeface="Wingdings" pitchFamily="2" charset="2"/>
              <a:buChar char="Ø"/>
            </a:pPr>
            <a:r>
              <a:rPr lang="en-US" sz="2800" dirty="0" smtClean="0"/>
              <a:t>Python is a free and open source software.</a:t>
            </a:r>
          </a:p>
          <a:p>
            <a:pPr algn="just">
              <a:buFont typeface="Wingdings" pitchFamily="2" charset="2"/>
              <a:buChar char="Ø"/>
            </a:pPr>
            <a:endParaRPr lang="en-US" sz="2800" dirty="0" smtClean="0"/>
          </a:p>
          <a:p>
            <a:pPr algn="just">
              <a:buFont typeface="Wingdings" pitchFamily="2" charset="2"/>
              <a:buChar char="Ø"/>
            </a:pPr>
            <a:r>
              <a:rPr lang="en-US" sz="2800" dirty="0" smtClean="0"/>
              <a:t>It is a general purpose, high level, object-oriented and interpreted programming language for the web.</a:t>
            </a:r>
          </a:p>
          <a:p>
            <a:pPr algn="just">
              <a:buFont typeface="Wingdings" pitchFamily="2" charset="2"/>
              <a:buChar char="Ø"/>
            </a:pPr>
            <a:endParaRPr lang="en-US" dirty="0" smtClean="0"/>
          </a:p>
          <a:p>
            <a:pPr algn="just">
              <a:buFont typeface="Wingdings" pitchFamily="2" charset="2"/>
              <a:buChar char="Ø"/>
            </a:pPr>
            <a:r>
              <a:rPr lang="en-US" sz="2800" dirty="0" smtClean="0"/>
              <a:t>It is often used as a scripting language.</a:t>
            </a:r>
          </a:p>
          <a:p>
            <a:pPr algn="just">
              <a:buFont typeface="Wingdings" pitchFamily="2" charset="2"/>
              <a:buChar char="Ø"/>
            </a:pPr>
            <a:endParaRPr lang="en-US" sz="2800" dirty="0" smtClean="0"/>
          </a:p>
          <a:p>
            <a:pPr marL="342900" indent="-342900" algn="just">
              <a:buFont typeface="Wingdings" pitchFamily="2" charset="2"/>
              <a:buChar char="Ø"/>
            </a:pPr>
            <a:r>
              <a:rPr lang="en-US" sz="2800" dirty="0" smtClean="0"/>
              <a:t>Python supports multiple programming paradigm including object oriented and procedural styles.</a:t>
            </a:r>
          </a:p>
          <a:p>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mbria" pitchFamily="18" charset="0"/>
              </a:rPr>
              <a:t>Existing system</a:t>
            </a:r>
            <a:endParaRPr lang="en-IN" dirty="0"/>
          </a:p>
        </p:txBody>
      </p:sp>
      <p:pic>
        <p:nvPicPr>
          <p:cNvPr id="4" name="Content Placeholder 3" descr="download.png"/>
          <p:cNvPicPr>
            <a:picLocks noGrp="1" noChangeAspect="1"/>
          </p:cNvPicPr>
          <p:nvPr>
            <p:ph idx="1"/>
          </p:nvPr>
        </p:nvPicPr>
        <p:blipFill>
          <a:blip r:embed="rId2" cstate="print"/>
          <a:stretch>
            <a:fillRect/>
          </a:stretch>
        </p:blipFill>
        <p:spPr>
          <a:xfrm>
            <a:off x="1066800" y="2133600"/>
            <a:ext cx="2819400" cy="1619250"/>
          </a:xfrm>
        </p:spPr>
      </p:pic>
      <p:pic>
        <p:nvPicPr>
          <p:cNvPr id="5" name="Picture 4" descr="download.jpg"/>
          <p:cNvPicPr>
            <a:picLocks noChangeAspect="1"/>
          </p:cNvPicPr>
          <p:nvPr/>
        </p:nvPicPr>
        <p:blipFill>
          <a:blip r:embed="rId3" cstate="print"/>
          <a:stretch>
            <a:fillRect/>
          </a:stretch>
        </p:blipFill>
        <p:spPr>
          <a:xfrm>
            <a:off x="4572000" y="2133600"/>
            <a:ext cx="3638550" cy="1257300"/>
          </a:xfrm>
          <a:prstGeom prst="rect">
            <a:avLst/>
          </a:prstGeom>
        </p:spPr>
      </p:pic>
      <p:pic>
        <p:nvPicPr>
          <p:cNvPr id="7" name="Picture 6" descr="download.jpg"/>
          <p:cNvPicPr>
            <a:picLocks noChangeAspect="1"/>
          </p:cNvPicPr>
          <p:nvPr/>
        </p:nvPicPr>
        <p:blipFill>
          <a:blip r:embed="rId4" cstate="print"/>
          <a:stretch>
            <a:fillRect/>
          </a:stretch>
        </p:blipFill>
        <p:spPr>
          <a:xfrm>
            <a:off x="3124200" y="4114800"/>
            <a:ext cx="2571750" cy="15716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a:buNone/>
            </a:pPr>
            <a:r>
              <a:rPr lang="en-US" sz="2800" b="1" dirty="0" smtClean="0"/>
              <a:t>Drawbacks of existing methods:</a:t>
            </a:r>
          </a:p>
          <a:p>
            <a:pPr>
              <a:buNone/>
            </a:pPr>
            <a:endParaRPr lang="en-US" sz="2800" b="1" dirty="0" smtClean="0"/>
          </a:p>
          <a:p>
            <a:pPr>
              <a:buFont typeface="Wingdings" pitchFamily="2" charset="2"/>
              <a:buChar char="Ø"/>
            </a:pPr>
            <a:r>
              <a:rPr lang="en-US" sz="2800" dirty="0" smtClean="0"/>
              <a:t>It does not update the inventory details based on sales.</a:t>
            </a:r>
          </a:p>
          <a:p>
            <a:pPr>
              <a:buFont typeface="Wingdings" pitchFamily="2" charset="2"/>
              <a:buChar char="Ø"/>
            </a:pPr>
            <a:r>
              <a:rPr lang="en-US" sz="2800" dirty="0" smtClean="0"/>
              <a:t>It does not communicate with </a:t>
            </a:r>
            <a:r>
              <a:rPr lang="en-IN" sz="2800" dirty="0" smtClean="0"/>
              <a:t>material and equipment suppliers, vendors, subcontractors and clients.</a:t>
            </a:r>
            <a:endParaRPr lang="en-US" sz="2800" dirty="0" smtClean="0"/>
          </a:p>
          <a:p>
            <a:pPr>
              <a:buFont typeface="Wingdings" pitchFamily="2" charset="2"/>
              <a:buChar char="Ø"/>
            </a:pPr>
            <a:endParaRPr lang="en-US" sz="2800" dirty="0" smtClean="0"/>
          </a:p>
          <a:p>
            <a:pPr>
              <a:buNone/>
            </a:pPr>
            <a:endParaRPr lang="en-US" sz="28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mbria" pitchFamily="18" charset="0"/>
              </a:rPr>
              <a:t>Proposed System</a:t>
            </a:r>
            <a:endParaRPr lang="en-IN" dirty="0"/>
          </a:p>
        </p:txBody>
      </p:sp>
      <p:sp>
        <p:nvSpPr>
          <p:cNvPr id="3" name="Content Placeholder 2"/>
          <p:cNvSpPr>
            <a:spLocks noGrp="1"/>
          </p:cNvSpPr>
          <p:nvPr>
            <p:ph idx="1"/>
          </p:nvPr>
        </p:nvSpPr>
        <p:spPr/>
        <p:txBody>
          <a:bodyPr>
            <a:normAutofit/>
          </a:bodyPr>
          <a:lstStyle/>
          <a:p>
            <a:pPr>
              <a:lnSpc>
                <a:spcPct val="150000"/>
              </a:lnSpc>
            </a:pPr>
            <a:r>
              <a:rPr lang="en-US" sz="2800" dirty="0" smtClean="0"/>
              <a:t>To maintain all the items that are purchased and sold department wise in an integrated manner.</a:t>
            </a:r>
          </a:p>
          <a:p>
            <a:pPr>
              <a:lnSpc>
                <a:spcPct val="150000"/>
              </a:lnSpc>
            </a:pPr>
            <a:r>
              <a:rPr lang="en-US" sz="2800" dirty="0" smtClean="0">
                <a:cs typeface="Times New Roman" pitchFamily="18" charset="0"/>
              </a:rPr>
              <a:t>This system can be used to store the details of the inventory, update the inventory based on the sale details.</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0"/>
          </a:xfrm>
        </p:spPr>
        <p:txBody>
          <a:bodyPr>
            <a:normAutofit fontScale="90000"/>
          </a:bodyPr>
          <a:lstStyle/>
          <a:p>
            <a:r>
              <a:rPr lang="en-US" sz="5400" dirty="0" smtClean="0">
                <a:latin typeface="Cambria" pitchFamily="18" charset="0"/>
              </a:rPr>
              <a:t>References</a:t>
            </a:r>
            <a:r>
              <a:rPr lang="en-US" dirty="0" smtClean="0">
                <a:latin typeface="Cambria" pitchFamily="18" charset="0"/>
              </a:rPr>
              <a:t/>
            </a:r>
            <a:br>
              <a:rPr lang="en-US" dirty="0" smtClean="0">
                <a:latin typeface="Cambria" pitchFamily="18" charset="0"/>
              </a:rPr>
            </a:br>
            <a:endParaRPr lang="en-IN" dirty="0"/>
          </a:p>
        </p:txBody>
      </p:sp>
      <p:sp>
        <p:nvSpPr>
          <p:cNvPr id="3" name="Content Placeholder 2"/>
          <p:cNvSpPr>
            <a:spLocks noGrp="1"/>
          </p:cNvSpPr>
          <p:nvPr>
            <p:ph idx="1"/>
          </p:nvPr>
        </p:nvSpPr>
        <p:spPr/>
        <p:txBody>
          <a:bodyPr/>
          <a:lstStyle/>
          <a:p>
            <a:r>
              <a:rPr lang="en-IN" dirty="0" smtClean="0">
                <a:hlinkClick r:id="rId2"/>
              </a:rPr>
              <a:t>https://www.lntinfotech.com/services/enterprise-solutions/microsoft-dynamics/</a:t>
            </a:r>
            <a:endParaRPr lang="en-IN" dirty="0" smtClean="0"/>
          </a:p>
          <a:p>
            <a:pPr>
              <a:buNone/>
            </a:pPr>
            <a:endParaRPr lang="en-IN" dirty="0" smtClean="0"/>
          </a:p>
          <a:p>
            <a:r>
              <a:rPr lang="en-IN" dirty="0" smtClean="0">
                <a:hlinkClick r:id="rId3"/>
              </a:rPr>
              <a:t>https://www.sap.com/india/products/enterprise-management-erp.html</a:t>
            </a:r>
            <a:endParaRPr lang="en-IN" dirty="0" smtClean="0"/>
          </a:p>
          <a:p>
            <a:endParaRPr lang="en-IN" dirty="0" smtClean="0"/>
          </a:p>
          <a:p>
            <a:r>
              <a:rPr lang="en-US" sz="2400" dirty="0" smtClean="0">
                <a:hlinkClick r:id="rId4"/>
              </a:rPr>
              <a:t>https://www.tutorialspoint.com/python/</a:t>
            </a:r>
            <a:endParaRPr lang="en-US" sz="2400"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itchFamily="18" charset="0"/>
              </a:rPr>
              <a:t>Module Split up</a:t>
            </a:r>
            <a:endParaRPr lang="en-US" sz="4000" dirty="0">
              <a:latin typeface="Cambria" pitchFamily="18" charset="0"/>
            </a:endParaRPr>
          </a:p>
        </p:txBody>
      </p:sp>
      <p:sp>
        <p:nvSpPr>
          <p:cNvPr id="5" name="Content Placeholder 4"/>
          <p:cNvSpPr>
            <a:spLocks noGrp="1"/>
          </p:cNvSpPr>
          <p:nvPr>
            <p:ph idx="1"/>
          </p:nvPr>
        </p:nvSpPr>
        <p:spPr/>
        <p:txBody>
          <a:bodyPr/>
          <a:lstStyle/>
          <a:p>
            <a:pPr>
              <a:buNone/>
            </a:pPr>
            <a:endParaRPr lang="en-IN" dirty="0" smtClean="0"/>
          </a:p>
          <a:p>
            <a:pPr>
              <a:buFont typeface="Wingdings" pitchFamily="2" charset="2"/>
              <a:buChar char="Ø"/>
            </a:pPr>
            <a:r>
              <a:rPr lang="en-IN" dirty="0" smtClean="0"/>
              <a:t>Project Module</a:t>
            </a:r>
          </a:p>
          <a:p>
            <a:pPr>
              <a:buFont typeface="Wingdings" pitchFamily="2" charset="2"/>
              <a:buChar char="Ø"/>
            </a:pPr>
            <a:r>
              <a:rPr lang="en-IN" sz="2800" dirty="0" smtClean="0"/>
              <a:t>Sales Module</a:t>
            </a:r>
          </a:p>
          <a:p>
            <a:pPr>
              <a:buFont typeface="Wingdings" pitchFamily="2" charset="2"/>
              <a:buChar char="Ø"/>
            </a:pPr>
            <a:r>
              <a:rPr lang="en-US" sz="2800" dirty="0" smtClean="0"/>
              <a:t>Purchase Module</a:t>
            </a:r>
          </a:p>
          <a:p>
            <a:pPr>
              <a:buFont typeface="Wingdings" pitchFamily="2" charset="2"/>
              <a:buChar char="Ø"/>
            </a:pPr>
            <a:r>
              <a:rPr lang="en-US" sz="2800" dirty="0" smtClean="0"/>
              <a:t>Warehouse/Inventory Module</a:t>
            </a:r>
          </a:p>
          <a:p>
            <a:pPr>
              <a:buFont typeface="Wingdings" pitchFamily="2" charset="2"/>
              <a:buChar char="Ø"/>
            </a:pPr>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Hardware Software Requirements</a:t>
            </a:r>
            <a:endParaRPr lang="en-IN" sz="4000"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800" dirty="0" smtClean="0"/>
              <a:t>Language			: Python</a:t>
            </a:r>
          </a:p>
          <a:p>
            <a:pPr>
              <a:lnSpc>
                <a:spcPct val="150000"/>
              </a:lnSpc>
              <a:buFont typeface="Wingdings" pitchFamily="2" charset="2"/>
              <a:buChar char="Ø"/>
            </a:pPr>
            <a:r>
              <a:rPr lang="en-US" sz="2800" dirty="0" smtClean="0"/>
              <a:t>Database 			: </a:t>
            </a:r>
            <a:r>
              <a:rPr lang="en-US" sz="2800" dirty="0" err="1" smtClean="0"/>
              <a:t>PostgreSQL</a:t>
            </a:r>
            <a:r>
              <a:rPr lang="en-US" sz="2800" dirty="0" smtClean="0"/>
              <a:t> V9.1</a:t>
            </a:r>
          </a:p>
          <a:p>
            <a:pPr>
              <a:lnSpc>
                <a:spcPct val="150000"/>
              </a:lnSpc>
              <a:buFont typeface="Wingdings" pitchFamily="2" charset="2"/>
              <a:buChar char="Ø"/>
            </a:pPr>
            <a:r>
              <a:rPr lang="en-US" sz="2800" dirty="0" smtClean="0"/>
              <a:t>Front End			: XML, </a:t>
            </a:r>
            <a:r>
              <a:rPr lang="en-US" sz="2800" dirty="0" err="1" smtClean="0"/>
              <a:t>Javascript</a:t>
            </a:r>
            <a:r>
              <a:rPr lang="en-US" sz="2800" dirty="0" smtClean="0"/>
              <a:t>, CSS</a:t>
            </a:r>
          </a:p>
          <a:p>
            <a:pPr>
              <a:lnSpc>
                <a:spcPct val="150000"/>
              </a:lnSpc>
              <a:buFont typeface="Wingdings" pitchFamily="2" charset="2"/>
              <a:buChar char="Ø"/>
            </a:pPr>
            <a:r>
              <a:rPr lang="en-US" sz="2800" dirty="0" smtClean="0"/>
              <a:t>Web Application 	: </a:t>
            </a:r>
            <a:r>
              <a:rPr lang="en-US" sz="2800" dirty="0" err="1" smtClean="0"/>
              <a:t>OpenERP</a:t>
            </a:r>
            <a:r>
              <a:rPr lang="en-US" sz="2800" dirty="0" smtClean="0"/>
              <a:t> V7.0</a:t>
            </a:r>
          </a:p>
          <a:p>
            <a:pPr>
              <a:lnSpc>
                <a:spcPct val="150000"/>
              </a:lnSpc>
              <a:buNone/>
            </a:pPr>
            <a:endParaRPr lang="en-US" sz="2800"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562</TotalTime>
  <Words>290</Words>
  <Application>Microsoft Office PowerPoint</Application>
  <PresentationFormat>On-screen Show (4:3)</PresentationFormat>
  <Paragraphs>230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CONSTRUCTION ERP IMPLEMENTATION</vt:lpstr>
      <vt:lpstr>Abstract </vt:lpstr>
      <vt:lpstr>Area Introduction</vt:lpstr>
      <vt:lpstr>Existing system</vt:lpstr>
      <vt:lpstr>Literature Review</vt:lpstr>
      <vt:lpstr>Proposed System</vt:lpstr>
      <vt:lpstr>References </vt:lpstr>
      <vt:lpstr>Module Split up</vt:lpstr>
      <vt:lpstr>Hardware Software Requirements</vt:lpstr>
      <vt:lpstr>Project Planner / Timeline (Gantt chart)</vt:lpstr>
      <vt:lpstr>     </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elcot</cp:lastModifiedBy>
  <cp:revision>76</cp:revision>
  <dcterms:created xsi:type="dcterms:W3CDTF">2011-12-09T06:36:35Z</dcterms:created>
  <dcterms:modified xsi:type="dcterms:W3CDTF">2017-12-13T13:27:01Z</dcterms:modified>
</cp:coreProperties>
</file>