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6266-2E73-41F9-B068-FCA17A51076A}" type="datetimeFigureOut">
              <a:rPr lang="en-US" smtClean="0"/>
              <a:pPr/>
              <a:t>19-Aug-22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839A-F418-405E-BA67-4EEE65C201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6266-2E73-41F9-B068-FCA17A51076A}" type="datetimeFigureOut">
              <a:rPr lang="en-US" smtClean="0"/>
              <a:pPr/>
              <a:t>19-Aug-22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839A-F418-405E-BA67-4EEE65C201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6266-2E73-41F9-B068-FCA17A51076A}" type="datetimeFigureOut">
              <a:rPr lang="en-US" smtClean="0"/>
              <a:pPr/>
              <a:t>19-Aug-22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839A-F418-405E-BA67-4EEE65C201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6266-2E73-41F9-B068-FCA17A51076A}" type="datetimeFigureOut">
              <a:rPr lang="en-US" smtClean="0"/>
              <a:pPr/>
              <a:t>19-Aug-22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839A-F418-405E-BA67-4EEE65C201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6266-2E73-41F9-B068-FCA17A51076A}" type="datetimeFigureOut">
              <a:rPr lang="en-US" smtClean="0"/>
              <a:pPr/>
              <a:t>19-Aug-22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839A-F418-405E-BA67-4EEE65C201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6266-2E73-41F9-B068-FCA17A51076A}" type="datetimeFigureOut">
              <a:rPr lang="en-US" smtClean="0"/>
              <a:pPr/>
              <a:t>19-Aug-22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839A-F418-405E-BA67-4EEE65C201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6266-2E73-41F9-B068-FCA17A51076A}" type="datetimeFigureOut">
              <a:rPr lang="en-US" smtClean="0"/>
              <a:pPr/>
              <a:t>19-Aug-22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839A-F418-405E-BA67-4EEE65C201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6266-2E73-41F9-B068-FCA17A51076A}" type="datetimeFigureOut">
              <a:rPr lang="en-US" smtClean="0"/>
              <a:pPr/>
              <a:t>19-Aug-22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839A-F418-405E-BA67-4EEE65C201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6266-2E73-41F9-B068-FCA17A51076A}" type="datetimeFigureOut">
              <a:rPr lang="en-US" smtClean="0"/>
              <a:pPr/>
              <a:t>19-Aug-22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839A-F418-405E-BA67-4EEE65C201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6266-2E73-41F9-B068-FCA17A51076A}" type="datetimeFigureOut">
              <a:rPr lang="en-US" smtClean="0"/>
              <a:pPr/>
              <a:t>19-Aug-22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839A-F418-405E-BA67-4EEE65C201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6266-2E73-41F9-B068-FCA17A51076A}" type="datetimeFigureOut">
              <a:rPr lang="en-US" smtClean="0"/>
              <a:pPr/>
              <a:t>19-Aug-22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00B839A-F418-405E-BA67-4EEE65C201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676266-2E73-41F9-B068-FCA17A51076A}" type="datetimeFigureOut">
              <a:rPr lang="en-US" smtClean="0"/>
              <a:pPr/>
              <a:t>19-Aug-22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0B839A-F418-405E-BA67-4EEE65C2018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House Rent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+mj-lt"/>
              </a:rPr>
              <a:t>Aishwarya R</a:t>
            </a:r>
          </a:p>
          <a:p>
            <a:pPr algn="r"/>
            <a:r>
              <a:rPr lang="en-US" dirty="0" smtClean="0">
                <a:latin typeface="+mj-lt"/>
              </a:rPr>
              <a:t>Batch-</a:t>
            </a:r>
            <a:r>
              <a:rPr lang="en-US" dirty="0" smtClean="0">
                <a:latin typeface="+mj-lt"/>
              </a:rPr>
              <a:t>7230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 smtClean="0"/>
              <a:t>Pie Plot on Cities to check the distribution</a:t>
            </a:r>
            <a:endParaRPr lang="en-US" sz="2800" dirty="0"/>
          </a:p>
        </p:txBody>
      </p:sp>
      <p:pic>
        <p:nvPicPr>
          <p:cNvPr id="4" name="Content Placeholder 3" descr="pie 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4600"/>
            <a:ext cx="8229600" cy="320581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Scatter Plot on House Rents </a:t>
            </a:r>
            <a:r>
              <a:rPr lang="en-US" sz="3200" b="0" dirty="0" smtClean="0"/>
              <a:t>v/s </a:t>
            </a:r>
            <a:r>
              <a:rPr lang="en-US" sz="3200" b="0" dirty="0" smtClean="0"/>
              <a:t>House Sizes</a:t>
            </a:r>
            <a:endParaRPr lang="en-US" sz="3200" dirty="0"/>
          </a:p>
        </p:txBody>
      </p:sp>
      <p:pic>
        <p:nvPicPr>
          <p:cNvPr id="6" name="Content Placeholder 5" descr="sctter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9800"/>
            <a:ext cx="8229600" cy="3429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Relationship between House Rent </a:t>
            </a:r>
            <a:r>
              <a:rPr lang="en-US" sz="3200" b="0" dirty="0" smtClean="0"/>
              <a:t>v/s </a:t>
            </a:r>
            <a:r>
              <a:rPr lang="en-US" sz="3200" b="0" dirty="0" smtClean="0"/>
              <a:t>House Sizes</a:t>
            </a:r>
            <a:endParaRPr lang="en-US" sz="3200" dirty="0"/>
          </a:p>
        </p:txBody>
      </p:sp>
      <p:pic>
        <p:nvPicPr>
          <p:cNvPr id="4" name="Content Placeholder 3" descr="plot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600"/>
            <a:ext cx="8229600" cy="4191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Bar Plot for City </a:t>
            </a:r>
            <a:r>
              <a:rPr lang="en-US" sz="3200" b="0" dirty="0" smtClean="0"/>
              <a:t>v/s </a:t>
            </a:r>
            <a:r>
              <a:rPr lang="en-US" sz="3200" b="0" dirty="0" smtClean="0"/>
              <a:t>House Rent</a:t>
            </a:r>
            <a:endParaRPr lang="en-US" sz="3200" dirty="0"/>
          </a:p>
        </p:txBody>
      </p:sp>
      <p:pic>
        <p:nvPicPr>
          <p:cNvPr id="4" name="Content Placeholder 3" descr="barplo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05000"/>
            <a:ext cx="8229600" cy="47244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Histogram on House Sizes</a:t>
            </a:r>
            <a:endParaRPr lang="en-US" sz="3200" dirty="0"/>
          </a:p>
        </p:txBody>
      </p:sp>
      <p:pic>
        <p:nvPicPr>
          <p:cNvPr id="4" name="Content Placeholder 3" descr="Histo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438400"/>
            <a:ext cx="8229600" cy="380999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Heatmap </a:t>
            </a:r>
            <a:r>
              <a:rPr lang="en-US" dirty="0" smtClean="0"/>
              <a:t>for Areatype</a:t>
            </a:r>
            <a:endParaRPr lang="en-US" dirty="0"/>
          </a:p>
        </p:txBody>
      </p:sp>
      <p:pic>
        <p:nvPicPr>
          <p:cNvPr id="4" name="Content Placeholder 3" descr="hotma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600"/>
            <a:ext cx="8229600" cy="35814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Heatmap</a:t>
            </a:r>
            <a:endParaRPr lang="en-US" dirty="0"/>
          </a:p>
        </p:txBody>
      </p:sp>
      <p:pic>
        <p:nvPicPr>
          <p:cNvPr id="4" name="Content Placeholder 3" descr="corel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98700"/>
            <a:ext cx="7551746" cy="45593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Random forest is a supervised machine learning</a:t>
            </a:r>
          </a:p>
          <a:p>
            <a:pPr>
              <a:buNone/>
            </a:pPr>
            <a:r>
              <a:rPr lang="en-US" dirty="0" smtClean="0"/>
              <a:t>    algorithm made up of decision trees.</a:t>
            </a:r>
            <a:endParaRPr lang="en-US" dirty="0" smtClean="0"/>
          </a:p>
          <a:p>
            <a:r>
              <a:rPr lang="en-US" dirty="0" smtClean="0"/>
              <a:t>Random forest algorithm can be applied for both classification and </a:t>
            </a:r>
            <a:r>
              <a:rPr lang="en-US" dirty="0" smtClean="0"/>
              <a:t>regression.</a:t>
            </a:r>
          </a:p>
          <a:p>
            <a:r>
              <a:rPr lang="en-US" dirty="0" smtClean="0"/>
              <a:t>Random forest runs efficiently on a large data set.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Evaluate Model</a:t>
            </a:r>
            <a:endParaRPr lang="en-US" dirty="0"/>
          </a:p>
        </p:txBody>
      </p:sp>
      <p:pic>
        <p:nvPicPr>
          <p:cNvPr id="4" name="Content Placeholder 3" descr="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7802064" cy="451118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Content Placeholder 3" descr="c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438400"/>
            <a:ext cx="5486400" cy="4114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of the project is to build a machine learning model to predict the rent price of homes based on different explanatory variables describing aspects of residential houses.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462-4629712_house-rentals-hd-png-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657600"/>
            <a:ext cx="8191500" cy="31194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Prediction gave a idea about the community’s opinions surrounding affordable housing.</a:t>
            </a:r>
          </a:p>
          <a:p>
            <a:r>
              <a:rPr lang="en-US" dirty="0" smtClean="0"/>
              <a:t> </a:t>
            </a:r>
            <a:r>
              <a:rPr lang="en-US" dirty="0" smtClean="0"/>
              <a:t>In </a:t>
            </a:r>
            <a:r>
              <a:rPr lang="en-US" dirty="0" smtClean="0"/>
              <a:t>this </a:t>
            </a:r>
            <a:r>
              <a:rPr lang="en-US" dirty="0" smtClean="0"/>
              <a:t>project </a:t>
            </a:r>
            <a:r>
              <a:rPr lang="en-US" dirty="0" smtClean="0"/>
              <a:t>for the purpose of predicting the rental </a:t>
            </a:r>
            <a:r>
              <a:rPr lang="en-US" dirty="0" smtClean="0"/>
              <a:t>price and we have used Random forest classifier</a:t>
            </a:r>
            <a:endParaRPr lang="en-US" dirty="0" smtClean="0"/>
          </a:p>
          <a:p>
            <a:r>
              <a:rPr lang="en-US" dirty="0" smtClean="0"/>
              <a:t>The Accuracy of Random forest classifier is </a:t>
            </a:r>
            <a:r>
              <a:rPr lang="en-US" dirty="0" smtClean="0">
                <a:latin typeface="+mj-lt"/>
              </a:rPr>
              <a:t>0.9333%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   that is 93%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Thank </a:t>
            </a:r>
            <a:r>
              <a:rPr lang="en-US" sz="4800" dirty="0" smtClean="0"/>
              <a:t>you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faced during buying a house.</a:t>
            </a:r>
          </a:p>
          <a:p>
            <a:r>
              <a:rPr lang="en-US" dirty="0" smtClean="0"/>
              <a:t>Buying a house is a stressfull thing.</a:t>
            </a:r>
          </a:p>
          <a:p>
            <a:r>
              <a:rPr lang="en-US" dirty="0" smtClean="0"/>
              <a:t>Many problems are faced during buying a house</a:t>
            </a:r>
          </a:p>
          <a:p>
            <a:r>
              <a:rPr lang="en-US" dirty="0" smtClean="0"/>
              <a:t>Hence agents are trusted with the communication between buyers and sellers as well as laying down a legal contract for the transfer.This just creates a middle man and increases the cost of houses.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dataset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BHK - Number of Bedrooms, Hall, Kitchen</a:t>
            </a:r>
          </a:p>
          <a:p>
            <a:r>
              <a:rPr lang="en-US" dirty="0" smtClean="0"/>
              <a:t>Rent - Price of the Houses/Apartments/Flats</a:t>
            </a:r>
          </a:p>
          <a:p>
            <a:r>
              <a:rPr lang="en-US" dirty="0" smtClean="0"/>
              <a:t>Size - Size of the Houses/Apartments/Flats in Square Feet</a:t>
            </a:r>
          </a:p>
          <a:p>
            <a:r>
              <a:rPr lang="en-US" dirty="0" smtClean="0"/>
              <a:t> Floor - Houses/Apartments/Flats situated in which Floor and Total Number of Floors</a:t>
            </a:r>
          </a:p>
          <a:p>
            <a:r>
              <a:rPr lang="en-US" dirty="0" smtClean="0"/>
              <a:t>Area Type - Size of the Houses/Apartments/Flats calculated on</a:t>
            </a:r>
          </a:p>
          <a:p>
            <a:r>
              <a:rPr lang="en-US" dirty="0" smtClean="0"/>
              <a:t>Area Locality - Locality of the Houses/Apartments/Flats</a:t>
            </a:r>
          </a:p>
          <a:p>
            <a:r>
              <a:rPr lang="en-US" dirty="0" smtClean="0"/>
              <a:t>City - City where the Houses/Apartments/Flats are Located</a:t>
            </a:r>
          </a:p>
          <a:p>
            <a:r>
              <a:rPr lang="en-US" dirty="0" smtClean="0"/>
              <a:t>Furnishing Status - Furnishing Status of the Houses/Apartments/Flats</a:t>
            </a:r>
          </a:p>
          <a:p>
            <a:r>
              <a:rPr lang="en-US" dirty="0" smtClean="0"/>
              <a:t>Tenant Preferred - Type of Tenant Preferred by the Owner or Agent</a:t>
            </a:r>
          </a:p>
          <a:p>
            <a:r>
              <a:rPr lang="en-US" dirty="0" smtClean="0"/>
              <a:t>Bathroom - Number of Bathrooms</a:t>
            </a:r>
          </a:p>
          <a:p>
            <a:r>
              <a:rPr lang="en-US" dirty="0" smtClean="0"/>
              <a:t>Point of Contact - Whom should you contact for more information regarding the Houses/Apartments/Flats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Loading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dat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229600" cy="39623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Data</a:t>
            </a:r>
            <a:endParaRPr lang="en-US" dirty="0"/>
          </a:p>
        </p:txBody>
      </p:sp>
      <p:pic>
        <p:nvPicPr>
          <p:cNvPr id="4" name="Content Placeholder 3" descr="Describ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09800"/>
            <a:ext cx="7010400" cy="388619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pic>
        <p:nvPicPr>
          <p:cNvPr id="4" name="Content Placeholder 3" descr="clean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600"/>
            <a:ext cx="6477000" cy="388619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b="0" dirty="0" smtClean="0"/>
              <a:t>Bar Plot for Number of House in Each City which is Available for Rent</a:t>
            </a:r>
            <a:endParaRPr lang="en-US" sz="3200" dirty="0"/>
          </a:p>
        </p:txBody>
      </p:sp>
      <p:pic>
        <p:nvPicPr>
          <p:cNvPr id="4" name="Content Placeholder 3" descr="bar 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895600"/>
            <a:ext cx="8229600" cy="3581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Bar Plot on Different Types of Furnishing Status</a:t>
            </a:r>
            <a:endParaRPr lang="en-US" sz="3200" dirty="0"/>
          </a:p>
        </p:txBody>
      </p:sp>
      <p:pic>
        <p:nvPicPr>
          <p:cNvPr id="4" name="Content Placeholder 3" descr="furnish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09800"/>
            <a:ext cx="8229600" cy="347699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</TotalTime>
  <Words>323</Words>
  <Application>Microsoft Office PowerPoint</Application>
  <PresentationFormat>On-screen Show (4:3)</PresentationFormat>
  <Paragraphs>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House Rent Prediction</vt:lpstr>
      <vt:lpstr>Objective</vt:lpstr>
      <vt:lpstr>Introduction</vt:lpstr>
      <vt:lpstr>Structure of dataset</vt:lpstr>
      <vt:lpstr>                Data Loading </vt:lpstr>
      <vt:lpstr>Describing Data</vt:lpstr>
      <vt:lpstr>Cleaning Data</vt:lpstr>
      <vt:lpstr>Bar Plot for Number of House in Each City which is Available for Rent</vt:lpstr>
      <vt:lpstr>Bar Plot on Different Types of Furnishing Status</vt:lpstr>
      <vt:lpstr>Pie Plot on Cities to check the distribution</vt:lpstr>
      <vt:lpstr>Scatter Plot on House Rents v/s House Sizes</vt:lpstr>
      <vt:lpstr>Relationship between House Rent v/s House Sizes</vt:lpstr>
      <vt:lpstr>Bar Plot for City v/s House Rent</vt:lpstr>
      <vt:lpstr>Histogram on House Sizes</vt:lpstr>
      <vt:lpstr>Heatmap for Areatype</vt:lpstr>
      <vt:lpstr>Correlation Heatmap</vt:lpstr>
      <vt:lpstr>Random Forest Classifier</vt:lpstr>
      <vt:lpstr>Evaluate Model</vt:lpstr>
      <vt:lpstr>Confusion matrix</vt:lpstr>
      <vt:lpstr>Conclusion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Rent Predicting</dc:title>
  <dc:creator>AISHWARYA</dc:creator>
  <cp:lastModifiedBy>AISHWARYA</cp:lastModifiedBy>
  <cp:revision>11</cp:revision>
  <dcterms:created xsi:type="dcterms:W3CDTF">2022-08-19T06:53:33Z</dcterms:created>
  <dcterms:modified xsi:type="dcterms:W3CDTF">2022-08-19T14:25:56Z</dcterms:modified>
</cp:coreProperties>
</file>