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0" r:id="rId5"/>
    <p:sldId id="261" r:id="rId6"/>
    <p:sldId id="262"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4" d="100"/>
          <a:sy n="84" d="100"/>
        </p:scale>
        <p:origin x="-74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C8BA7AA-9F63-4716-8F7A-EFB095F94E69}" type="datetimeFigureOut">
              <a:rPr lang="en-US" smtClean="0"/>
              <a:pPr/>
              <a:t>5/24/2022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A710BC4-EB98-43F8-93F2-721CA2A5A5A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8BA7AA-9F63-4716-8F7A-EFB095F94E69}" type="datetimeFigureOut">
              <a:rPr lang="en-US" smtClean="0"/>
              <a:pPr/>
              <a:t>5/24/2022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A710BC4-EB98-43F8-93F2-721CA2A5A5A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8BA7AA-9F63-4716-8F7A-EFB095F94E69}" type="datetimeFigureOut">
              <a:rPr lang="en-US" smtClean="0"/>
              <a:pPr/>
              <a:t>5/24/2022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A710BC4-EB98-43F8-93F2-721CA2A5A5A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8BA7AA-9F63-4716-8F7A-EFB095F94E69}" type="datetimeFigureOut">
              <a:rPr lang="en-US" smtClean="0"/>
              <a:pPr/>
              <a:t>5/24/2022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A710BC4-EB98-43F8-93F2-721CA2A5A5A7}"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C8BA7AA-9F63-4716-8F7A-EFB095F94E69}" type="datetimeFigureOut">
              <a:rPr lang="en-US" smtClean="0"/>
              <a:pPr/>
              <a:t>5/24/2022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A710BC4-EB98-43F8-93F2-721CA2A5A5A7}"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C8BA7AA-9F63-4716-8F7A-EFB095F94E69}" type="datetimeFigureOut">
              <a:rPr lang="en-US" smtClean="0"/>
              <a:pPr/>
              <a:t>5/24/2022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A710BC4-EB98-43F8-93F2-721CA2A5A5A7}"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C8BA7AA-9F63-4716-8F7A-EFB095F94E69}" type="datetimeFigureOut">
              <a:rPr lang="en-US" smtClean="0"/>
              <a:pPr/>
              <a:t>5/24/2022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8A710BC4-EB98-43F8-93F2-721CA2A5A5A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C8BA7AA-9F63-4716-8F7A-EFB095F94E69}" type="datetimeFigureOut">
              <a:rPr lang="en-US" smtClean="0"/>
              <a:pPr/>
              <a:t>5/24/2022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8A710BC4-EB98-43F8-93F2-721CA2A5A5A7}"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C8BA7AA-9F63-4716-8F7A-EFB095F94E69}" type="datetimeFigureOut">
              <a:rPr lang="en-US" smtClean="0"/>
              <a:pPr/>
              <a:t>5/24/2022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A710BC4-EB98-43F8-93F2-721CA2A5A5A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C8BA7AA-9F63-4716-8F7A-EFB095F94E69}" type="datetimeFigureOut">
              <a:rPr lang="en-US" smtClean="0"/>
              <a:pPr/>
              <a:t>5/24/2022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A710BC4-EB98-43F8-93F2-721CA2A5A5A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C8BA7AA-9F63-4716-8F7A-EFB095F94E69}" type="datetimeFigureOut">
              <a:rPr lang="en-US" smtClean="0"/>
              <a:pPr/>
              <a:t>5/24/2022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A710BC4-EB98-43F8-93F2-721CA2A5A5A7}"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C8BA7AA-9F63-4716-8F7A-EFB095F94E69}" type="datetimeFigureOut">
              <a:rPr lang="en-US" smtClean="0"/>
              <a:pPr/>
              <a:t>5/24/2022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A710BC4-EB98-43F8-93F2-721CA2A5A5A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INFERENTIAL STATISTICS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AISHWARYA R</a:t>
            </a:r>
          </a:p>
          <a:p>
            <a:r>
              <a:rPr lang="en-US" dirty="0" smtClean="0"/>
              <a:t>BATCH-7230</a:t>
            </a:r>
          </a:p>
          <a:p>
            <a:r>
              <a:rPr lang="en-US" dirty="0" smtClean="0"/>
              <a:t>PORJECT PRESENTATION -1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latin typeface="Times New Roman" pitchFamily="18" charset="0"/>
                <a:cs typeface="Times New Roman" pitchFamily="18" charset="0"/>
              </a:rPr>
              <a:t>The sample is a set of data taken from the population .</a:t>
            </a:r>
          </a:p>
          <a:p>
            <a:r>
              <a:rPr lang="en-US" dirty="0" smtClean="0">
                <a:latin typeface="Times New Roman" pitchFamily="18" charset="0"/>
                <a:cs typeface="Times New Roman" pitchFamily="18" charset="0"/>
              </a:rPr>
              <a:t>To represent the population.</a:t>
            </a:r>
          </a:p>
          <a:p>
            <a:r>
              <a:rPr lang="en-US" dirty="0" smtClean="0">
                <a:latin typeface="Times New Roman" pitchFamily="18" charset="0"/>
                <a:cs typeface="Times New Roman" pitchFamily="18" charset="0"/>
              </a:rPr>
              <a:t>Probability distribution,hypothesis testing,correlation testing,regression analysis</a:t>
            </a:r>
          </a:p>
          <a:p>
            <a:r>
              <a:rPr lang="en-US" dirty="0" smtClean="0">
                <a:latin typeface="Times New Roman" pitchFamily="18" charset="0"/>
                <a:cs typeface="Times New Roman" pitchFamily="18" charset="0"/>
              </a:rPr>
              <a:t>All fall under the category of inferential statistics.</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WHAT IS INFERENTIAL STATISTICS?</a:t>
            </a: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050" name="AutoShape 2" descr="data:image/png;base64,iVBORw0KGgoAAAANSUhEUgAAAWAAAACPCAMAAADz2vGdAAABDlBMVEX////y8vIBh4YAh4YAhIN8srEAgYD59vasycmHuLfU4OD39/d4r6+91tYAAADy+PhpurkAfHsAjYz//v74/v7o9vbP5OSBAACKAACcyMjh8fG72trU1NTw+fmozs45l5aSw8LD4+OGvr1hqKclk5I2NjZkZGR9fX2x2NdmsbDd3d1ycnJ4urra7OxOpaR4AACKioq+vr6mpqaWlpasrKxfX1+IiIjy5ubQsbHY2NjKysoyMjK6urrw4uKiU1NzAACcNTUcHBxKSkrhxsbCh4gXFxdCQkLHlpaRERKsZmbOo6PdwcHTrq6zcHDr1dWiSEhVr66TJyikQUGKGBm+iYmtaGm0eXmvXF2dSkqgWFnihAAzAAAgAElEQVR4nO2dC0PTSNeAh2SYvi7YbtI0bRKaSxsghSbIRYtoES2KUiigiOz//yPfOTNJL9hLWgpv93udVRd6STJPzpzbnJmQl/9ZrPaS/D9r1b8Wq1WfG8Dy6lM0o3f8zNIitczqcwNezTxFW/4DuAf4KbrxB/AfwH8AP0lLCfjg48dX+T+AZ2gpAWe3VvZW/l8CXoE2+UOzXld6wO/x35V5CPE4wGk6O7wbswJeeb+3t7f1++v5j6/Fpazkl5beDvtE2itLB/ht9g0hrza/vCFLb1f6RXl65OMA7+0dDaVwlH0/nvzsgDeyr7Pr8a1dif+FP/n1jRXe3ma38kcba/znpZVU8j54ZSmN3NKXA5Jf2XpHjj5urB/tHiSQ116TrekgjwG8/u71x62Vbl97PyDgsX17BOAvZC+7u7S/sbm1snmwub21svE+v/+KrG/k9zY2drfgBrxfg/feb2+8X9l9tbdxMM3hUwJeOgLx3V/a3th4R968IgfZ/e1tsnv0fo2Q3Q2SXZoT4K3sHllbWtveeLPydvv9xv7axquVtU34gQNe29g4GEn4UYD3s29fZ/ffvVt5l331eX0lu09ef0LAr/c2s2tvsptHu9m199nN7ezuXvbTdnZtKhlOBXjl9adX2a39TfL2E/myRg7gh3dke33vyx55s5efju8YwCvr2c23ID372f217Ppm9uNm9uAo+2Uzu7eW3X37+c3+aEXxGBWRzW7ird3Nbq1vgzRvAeANBExevfucfbsGKgIAb39ayn9+dfBxayu7O3/AhGwdLZG19f13+2R9i2y8J0efyLu35OgL+bK1u7myvXWQnvI4Hbz/Mbt29OVj9hUQ3fp8sPRl/yh7tPJpYw2F5/PH7JsnAPzu6IiPnYM+wCjB2/DiAQJ+GwNeyu4/HWBBeW13a+v1Evn4luzvk49LiDm7tL+/lN3c/wjaYn8tjSc3DjDZyr56/Xp3fRjgz7tHu29HdmN2wOsEgL3L7n8EqKAiQGbe7WdBfja2spsb2bWt7DaqiD1UEWt7n58UcNJAXNfhxEfk08HK+sr2Lpg++P/u611QYI8AvLL7cX8zu/v6y5vsG9QJ2YOl9X2uIg7Wsu+Pstt7n0Yq4dkB72/iMbc2N95s5d9toJFb2958/yq/uQ9Gbn9ja2UfjNz22xWweEcru9tbWxtr0xx/1lB5hRy83l7fhjOufFzZe0WWPoM2Jq+PUnx1jATvYyfebmy+OdjaXtva3l168/7o8yswcm+3oXMbG/uju/GIQCP+HzhhH7dJ4rcsxU5Z8utS8uLSlH7azLmIV/v5LVALB0tZ8vo9ASHe+LS9kUYTjwE82BX+B1REPvFNn8JNGzj9wXSjP1WbGfDRlvg/YD6AP9v5T3u7qb44Xai8lS6Imk8uYtY4clybUzZtZeX9Bmipxxq5YZ1O141/U7Inl9NmQPxqkyytb80fcMpu/IsAa45fdW19WshLbz69O0jzwf95wKZPKWOUqjVXD8tTYv4D+GH7HbAuS5IsyxJiVp1q3Q5nUhl/AIv2O2CLSUkTlBXZWTWC8N8C+MW8LnRObfnhC3UqPWyImVGnbuvh44V5Nb8y/5b/FwF2GIrugz+xzpBBZ1SsQvkxmH874Vza0wAuzMEG/S7BPlPQyCHZh03oDKZGLwxv1nP/ewDrvqL4ZvdXrTDTUYb117TcZUdVgPIYzIoauS91c8jXpz/h49tTAPapLFM/+S1wfMea4Sij+psrh3Y9clTKKCqIfo0hJX4GY7If1Qx9UGfkgplO+Lj2BIA1BfvK4q55IGyUzWDqx/e3HOpGTWWM64xhsozCrEigmXtuhumPvYyJgGcypE8hwRF0miXFkXV0rpgx9gtDWyqB0gO35lPUGfIwnSFUhuJfGxaEJiHzxyGacEKXKkptiuv/7ajzA1yuOFElF/+iMyo/gQT3tVxOd2uRD+LMdcbvroYMmKnqRxFllZlP6MFAkZmd9qKGHHV+gHNhEOgJYGL5sj9PHTyimfrLSqSy0W6GhFIuebOe0GbwbTY9pPkDDiIFvCmmxJZNC/VgBpM+o80pe/aLMZglqo524saf0FRR8f1+f8pG3RjnGM4dsAOCIsYli+CyKo4KP6uOO7V3OrNR13K5oFJ1fIlTfqA06Gg1OuGE+qpT/X0klh1GmTPGEZ034EDpCo7MgrLPUHWh4+RP/u6oK5uplU3dqkcU1W+/myErI9XVhBOGnjsk72Fjf8fZ8HkALuR6P9e4/PKuyHTZZvFAlSVlvBM67soe08LAWHUkEZpgY9FIdTXuhKErc70n1fXBNywALCtPCjiMVLWWuD9lDDKEigDAjkMllf+iSnRaYPPz+7UchCZV1FVUdWc6oemzWMcwaVCKtSpwj8bov0cD1uDcEqvHv+lM8h1hTqBDEvC9Rsmh1z71p4yY5x1YFaqgLPUxHxhzwoB2hyVzB9/SdCNI513PCFjnABMNW2H0OuKDkYLbCbq3zpOMrAK9m9JXm3vk6o/1gseeELqicr5qXw4AWwECnahWsUcLz+NVhMPAhLndK2EBgoXRGFkMtETgoJWjqy6jUy58mzdgzR8nvmNPWAYFUef9qPmS0ncYAzMiaEjlSm7Edx8PuFD3HTceJKFP1TCR4BBuuhqIsaV60rQ6Yu4SPOn0o09oM+rYGPLTSo3Sevd1Q+nZ8PqI704PuPDgXpleYCVTvRbIadmhPKMV5aqU1gyhvZgNVxZMRfhpkluznFCDcWlXudj4EPk7iUnTnJ4D2Ht15FHTAdYjWar2EJcNX8YxIkV84FigaeG0gBcAF/C6/OT8AZ9RG68FR1zZM7WRJzQhAPRiQbGinjEJcUIlCcTlEQpoSsBahD5DD1MtScrGpw11kgPAgQ06WHPlKuphkar1kLs0zmMceWXP1EaeEO2HwXg/aL1Cu8GgzcD0yfw/f2SwMSVg1KsgjolfUkjuIZizKH4NBpSsezJ+qNydqJSZ8ZIrsfQFUYsD2KHMqMYd8T2FSnH3rym9VnmeX/6bUmfSUdOpiEEJtsHR5eNDpXKcYQ8NvwuYmCqqC+6oqfCzRKeI5xYHcIVGeuIHM6tOq7ynWlmVWMDlS6Yek9hwP2JawGHV9+vdQ4GwXvNMoIP+Gb6iyzj3mwAO/47gvbov0VqtbEXgbqQ6yYMre6Y2+oRhzk0iORiofGKjXHcccIx0oSKonvR/zFFTehHloOcMmAz9MA4YPBlUTVrE3cUEMJo9eB2iDBPeMwNvirzlAgFGLYH6Df8y0QWctYGoThdTgVQ32Ihc8XSArYj7DLQmTCZo/8jmYQWzQDEgxCqVBwAHAjDVbYd/U62nndxYJMBhFbMqVR+HKjfmOYUHUxYCBjNPX4Yyi4ZGzNMA1mpJgpVKLp4F/TARtzGjRvl8SjigIrqAZSdxN5iUctplkQATzWMQI9e6Iavmo3FxiA5mLwLuFnGj4amAaQD3FYdJSgHTENS3GFf/tBow4UeUX/YZuR7g3vzCuEmFtP19kjb2hA8A89qPyATAtEqWKR2dZ5kGcK07DSPL6Pa5CgO3MLauOjgMIdHdyIHP2MEDwFIXMESV6bI+iw2YFAIPZQwAa6vzAswzu1JsN8Gk6Y4D4YMUe+CBXzcjmU+gS7L/ELCcfBXuzaiwfdSVPVMbccKQT+AOAg4rjg8tci15joBDRfLjyNf3eeytgZaIJRNOXyZubwLjIWDqiLdoRLshyUz9fbo2/IQVxhh0ZQCwgVVF3KWg85Rgg9G6AExr6BdgeipiyJJKPFTO+UncBn8dMcsRYLUG6GC5HgOu+VQ1KsaE1OHI/j5hG3pCD202eGD9gDU1Fis+bTM3wOCBUU+VhD7A8Bxrztw6nKoO7zgVCy9G9ZEj/Jsk9ULXDTDg8/mkADgRlWUsRGHSREW8GIBfogSx5QHAHhMJCHm+gMs466PGEgwseaI5JCp4BRaj+O06qAOeDFbreDk9hxc9jDBOR7k2z//Q4V7jpP4+ZRt6wrKDc5068RQEzBSX8H6KnLcfzUVFFOy6DQpXV0B5qmISvkaEQwE3FAAXAg4YF6l4Ph85IOmUKUqSs4A7b4RiNpS5ZeXfBBikw8XCkjCKrkkligLeT1kkXx2X9knw8Gz3ZMBlH9V8GbxgcM1wZpaiC1FHd4EyvQ8w2LPIEOIJ3hviTFI7q4pq6ljTCtFlBaNMxuR/h4rAsrdava6XiaZp/C+f34gCbs5VXepKMFbpDstYTgZscC0E39UtDQDTwMW0g6bboDICVPgJYIjrIJ6LZ4hifSAOUX4Z4uSoqlex/C6n67Y9OWBeBMCBg0VYMBj9vpkCrCEUaVhmX1MBGEJlzBUOkZq0gOP4VpVYwRJ5nbjmrAu4zCQW+ElSz0H5pn25HY9SFbQXMNftSnRdNyYhXgDAodr1QpVugG/ivEbsrqo6GJtCVVFe8ik7NuSaJwPWnL7SigRwoeKowF11Kn4C2KRKFIiYWKbLLpOjgbxODBg8PElIhVwdn1pbAMCo8JKatmpiM2zQhDYT/WQwjBlIWlAIMds9rDIhhZEr65WXydFjwJHI3YiS0ERFWEYuSmYB5bDmVAyrz5DFgHnySfjK48uhFwEwWG1RReOD7UmS4K6ClQmim8yoKIqouNQdyRmWxpoIuGzXr6OoYgkRFoAllXZDNgBWsBWFH8fsVf5xIQXJ7wYUMeD+olJlTLHuIgAOwRc1+ERXPerLQgSBmXSC+mU77oQZet6wddSTANd9nsZlVOVqXgDG8aFyV1vF+eJcaNscpKGCVPt+f7UozRHdsAp9gJNRJ01ISvz3AaM1R8Ayekf9AT43SzL+jZWC6YLGhL75td8i1AmAIYCJRRVj464Ey/01Z73sY8FETyLsy2rCIHJxabHZJ8FqXIsij09K/NcBQ+RPLVH6AI49VXsWJeJOKI/j+AyznlTpSlR+qCYmAK50zajMpzpjwBBqcEeFPqw5g5Ai0BQcO0J3gW+GsQmrYvKYA6ZRnM+Iov5rntzfJ28PT4iFjJ5Id6Nf1lf1VwjBSdLR7y/w6MKhXcVHpQdzn+MBo5friFlNOAvpSTBFPQ8Gq+oOjJ0YMOgJnjum144YSqzWBcwMX+Qzai/o2DUl/3XA4PLUXZFB4ZGF2nsLq5dMK8kLahhdJWpReaAkxgMGh8FZ5qLqqtwmJRIsBbEj6MHfvhgxlmC6HAv4KpV93ORBj1UEXEoY5zNWwfe4nqK/T94enjBiLNYQwE2XGevThQOAA+HNifTawxLO8YCBl5iz4PmzFxhWcMC9mjOI3SiXw3Ih/gJKsCiqlLhxcPT/YCoDtDn3gx2SJIzgRshT9PfJ28MThstBrCFQR4T1PlU4KMGVJPkjst2DrsRYwCboUC9WmbqMk2mO45cBFbXi1C/WnOFil3JNkrG6GQHjVXmxr6uDAxlFUc02Q8eJQIJZxPMZeC3gFI/JQv33ARM+SSaJ6UTa96puGP2AwRiqFWHYad15aFjGAsY0o8guyuhcgzkrl8tEc6WqxxJfy4skA/P+cJcdjQOuwHuuCOloxLND4OaptQJ81YzgLqBr5/NiILhno8pqFwKw6UuJu9BXVmJgOlvqATYZipnIdhurD8O5sYDRvY6ry+hyBY5Te8FVeJlUElcMbGs5KeSUQ1JjzIBhovpdo5rYV55J5Q30eFkXez9IyuhweQEA5zwbbFt4TenfXm/Fc6yWu4ABTF0XPJhtPDQs4wBruPIuQaXqFFf+ikFd6Ks54x91FfAPnBypO75lqU4ydyQWv8fKJLERcbCiorc3JlpeAMA8mOMpqj7LVZDFFK6JHgC+EFHF8hhXJcwgCqUDRxgrwZZjJOkbGCO8gpNxzzqsJTVn1Ro3bhqQjeAm5woFjZiFGk28FsqXEEigE2giA0k+w/X5V6bp75O2YSfUfwdMIHKisqqalixxCa7LUQ5UpuzzrG5dGlwqMSlU7qZvaFRWpARwr+YsIVT2ArMrjQWZyZKYeWWi9L6K/kj8bpKR07xg3AYBCwuYhLalmybJhaFQcCFOOkt++Zpi2vyB0psAOFRwIPNcJw1tFbDEAz0BzHWyXlN5xsKJ02cFu46+uYOz9cLLAyvQrSpGwHjHufGL7FGMFxSw5lUiJ7p+MGOQzIn+PqcxAbAZoOtq4SxxUCChpSeKtB+wISclazRZXeBJomKKR3wYpaNfF5tXBBxnfXBFszPCkVhMwJaY4wC3qNo/BzczYOGqoTvhlY3IUX1nVfgrfYBzrBuKd2c+4O0qr5jyYgUDQWeiI7BuWZW6VnDU6rXFBOwkoYc0cN2PBwzGii9eh3vnYwa0D3CQ1POIhQRWxTY5YK1vlZHke5QnMwgCpvXeLZFHzS8vCGAe4Hdh6nKvyq4vNzEHwBJNEhoQHZABwDU+uREXralwNcwPY8B8bk58CceWGFQgvRHt2/ZMHe4LLwTgUFZ9cBNkN/4dLIqoAfNhHPbNF8wEuMz1eAI4WbGEHpvZDxji8iSuUB3Ma+Lo8YSKoEYyonAar6uDu84xVrlJbHgZ1UIAJmEYkkIYJvoW/P+6WAfUX2k5E2CtxhQsXkgAy3GJryxKVy2mAEFF0WHU0Og6nq03GP8cq8eAZb+rC5RuLorPNyWbODjXdMQeGYsBeLBZiuRbnIPqyf1LV2cAXEFHSi30JDiZCsLoAoIJrDkLXLeANYGVeK5NxWJLmqgIBKyq3YLX7rn/vnZAoEUAgiltafheHYsIGFPEFVHSb0e0b+jNAJgvDKNeTwfXxXpzLI8cyNqjhxEnLOQCSKxl2AW41QroYEWxg0RDhImmrfASYj0uUfF5xm7G/s63TT4hdi/JLi5XWN+c4gyALdwDCHzUQFEQMFgpNXbEqrR/OjiH3kFdTOLLqHZr17WKHepeSELP00xhdXtqgO85Q/2yMI2SX6iw4YskFxAwBvhGnOby0YPr6ghPYSqpKb2M1pCjPjRy4PbWwMyZhm1hKOGEYskhM+zerTOtQPfZtah3AH8Aby+fr/eT5f0hz2kOApZxCumal0gAYE/+1wC2gaDwMGXw5SOll/otu4ZBPGNI2fNowGFgeIkqsBldLgsbxwyzu+BcVxlTKy9Ds0ZpxaKSmpguOH88U4cLprEOvDuacrhNE1wZGLdKoFLfJLo+NJZbQMCabYfdRGykuWPrOn476gBgvcb4JkC+zVFi/UoO/S+K4hYpAnAZDRU4LArmKgON9XlfQFUMnxBMHyiVvk0WwDRi/uGasqDAAc/c36lbaNnX6sh3U50wLpqSePY7TRsOWJdpvIRRSGLe8kgZ/JKA6/GcJUQuF+8MwTOhQZmJRTLxv1SE1CjBNfQa4nCtrLu1aq2il3Fd3fMBLpu6e+2oMJiUkVxSnRCnaGSspAK5SXXm4YDrLF5EL/XirDKuazEGLFKAUi6S6wJw7CzLuLcNjy61GgbDYocZ/o24HpQ5jvRcgHOeu+rIYjNAlIRHnTAMVVnywDWtmumWBQ8HrOL2P8gXAkJxozSjhoDdQZMfgloP+ZZkAnBcVSLzih9erJxUq8kUa1lN2i0UQn/kyQGHllFTB7fNpiP3BEl5QoiTMJ2d9vKGAg4YX34AFxVJ8frNCDdRfQAYdyOr1YJKVPUFYGAmXA1qOHws4tLleJU637FCRM7i79MCLoe6G/liF2ep96e/DnXGE84D8CpldZF+COIYl8+aDgIu1OQkM+riYn4wchDKJc6yKDUKgSCXaerwGcKIJjVVfBLqiQAXrEqV64Re5qvXRu/N9HyAMWDhpGSskRcrl5TfANe7WUq+Hq8W4oIQM/blbItv44WrvXhIyAwQ7TAEOylKfq4xdLH1eQPWQsutqiO20pf5YgBp5N6Kzwc4LofggodZGw0nNRkbVBEFYdySwSdTFbNAOVmoV6OsMhCVeDMWXB6HFUAQJS/ztIUo+kJ1MjfAhdCq4Lr3BzohToryCXE/qtuhNnIa8PkA4yqPVYGPBTC20bHRdHcQsMVXHfbJBw76MkYjmCo1iO27BAvX+NpFnKGjaAExR4K/i0qNeQE2gzE6Qcy+OnVLN8evHHs2wKYUL+nEoe3yVEEZLJmDmZmem4bVGH37hon1BFg04JDuh7AkwxWxO186111+hIvzY404JeAHu7ZpeuBGsU4YglY89KGS7hFeqQHLBUsZtt5lwlG7gMsRrdtxohx0hCoHYgdBZOgk21eZwMvqSTAfho7DAXfFXIPQOYgrmJmByhe3suQHxvpifkuikZvVDe9BrevGmqFVjzAUGoIWD42PeqhWgvSb2KRE5jhOwfL9tDvADVMRuZBn2LlcUr1gFijt+Tkx4KBvrQ2PLFCvaIOAcwoT6WmRK8aNv+PFzrhPkwy+YByJp++vhfkqTTPtStWXudgOOmExWwrXU7fCJ9nLsVAoEK3wcP/DFEftDzRwWR2f/cG8F3qvcYEa6MxIiBA4XHbUryFw/SMJy2ofYFCNeiX5jOK9rFfspB4UlLteDwI91ca7vVb2WTV4MVEnuMHUj/UbccLHt+GALYzInAiGfVTVcCcpUe7rdCvMCqBZ++beRaGqxBdeJIBxUaKrCYlF34JvSderB/Ud/gV/5A7zw/pb61YMDdcJ+FyS2R7sM+KEj2+j0pVg21wNFEJO49HC32JFQCSWwuB0Nov3m4pVBA2rIlGaAC7wXSRq3eUiMpqzsq/KcrzQqLu5+4jsy5D+WjTZOGVQMyBzf3qdMPmEc2jjABOxLgOihVVRAFVzea5ds1eXa67Z0xBYoWPGE8gJ4AAr2WgUgv9b8yBysb0y8Wq+I9PIq/bJoMxG7Cs8pJrU/012Y51gWHN4bN9/DbBPk6WNjqdIFDcIhX5ZvVWHPDtplvFBE72EhcafYRTggSr4+CheocJvE27T1HVY5ZGu8O/9rfWtD+Ohg6I6q641r8d7Vl8+Rett1jkKsEe5E8v1KIgi80zG1xdVkjyOLFcjzJUVrMiJekbOixyH174LwB7fNVSKtwjpVaqgo5IOcDliyZdwYaQTVXRzVrjN84z4IdPIJK+Ff/31l/5Xr03789Cm97TWKMCgIerJEoRrg9EXJgb6rBqGEAjbAa6I0TlgTbeMoM+LMPnGVz3AZJX1AEt+7Fc59OG286MA80vBaRVFvX6cTsiTsx/AtdnON69Kvx5xoKnaCMCgELpl7iBsMnM0W2LMCcWEfUHBDCvIpl3jz+QFcqGrsAouQ4dBLFV45ZwAXPAZegEcMK2LfUtlg9H0dREhCvHIgtdJLdNu8P/fHjcyrQw5K56cnX7NTPjS/NooCQ4jN1nyAt5rgMu7Q776mAM2AXCdbwkal7BCzGEYFTXZhJHxlWMCMCgR20AJBh3Mt5Tm21yqkjxUCQ+1OTkX9NRM3ctkSPPmkOQbmcxV6Xt755AUzzKZVunmWyP+xNwebzvQevpvGGAqCiK70QKmIMGHAO0K1AcA9+Y7cRMsl/V+lRIj57mgo8GL4HsR1rzYq9Nxc/dhVzbCqHu+O1NHL08JaXUy30rfG1fFC1K6ywNjQhqtH2fxJ2qzjoyxbZSRMxzHJlEkpjPU2L+XmWLa4sEGWPvgDEhwd7EjdUynu90BLwUEwFI8G4dya1cpe2kJD5nqNmNDt8Ue6TVN9TyORgf/zZDG91Ipf3dyWAR5bRRb5PielH5lzjt3d6V2/NH6kwAe5aZpOQgxcuLR27kAU5XgqtGK5am0G1sA8B5gWVShcTNmyTFbEVRUiKP6UW9djB8pTLfE3hxUB808dFuDx7iljcRJIKelpUz76uRb63uxTc6LnZMfxx0QX3J2k78o3fxonp92ki/Vn+Bx7qTcSwqN2zcNKyhhYLOXxEryEmL091SEFAm3QI34wlI/3tzcwccREBNdjm5QK9svPQ1XmVk8MgytuReetIscW7sF6mDn/KTVLrab8FLnQyPTObkiv4pX7WKTdNqN/i/VZ3nq3aRWSA9Y44Cj7qZs4FnISk+CHbHzAWZ9eAFrXCro+mIVKlZy8e1ZVF8U31vJzs2jzjkL4Hbsc3Vw3DdKx8f5M1AH8HLpvFG6IPni2dlt6ZZkzi+GfHniNk2zNL03R5wKMO56b/BAI6rxYrQCFYBp1RaFJ7Luc9UaTy/jcyfQ7Nf5Q46wzgJ8alwDjoC1eQLONPLk/JKQpYvTTubkDMUYJDTz4xzUQfPnt8zxzWXm/qx92sqPOIA1eT/N6VvQ83nSANbFlks85YA7VZo5gukJ/qgUkaOXaWEVd90I45mLwOULHMpgEOPHGumU17TPHXCn1CH520amdHJSIv+AKGe+75QO88eX5Of385uv+c6vi3xmFFxs4QyPzp3Y+p5xlAqwkzx0Rma6z3cUtKLIKEBUUUDAuL47ZzCZuaawb8wO4ZbkEKcjNtCmdbGf/HwBNzvktLhzmd+5yHcyhzut0xJ/+dtV/vxDsX131+xMOADBid2/UzabGGk/2me/UwCmBq5880X6tZY8eAA8jWW/TgyhZWlBcxjVTb7tLQCGSLCaI1h+mWw5BQfzc3MD3AAX7PLsa6l9fnObyd+cksPv376etz+AG/Hr6gfo3VYz3YG455Su1fVK2s/2HT4FYNlBQUyWXQRyb0ONgtheuAAfKJAcaDMTHDuripvGFPQC0XBtXOxH4A+gI2YGfHHZHedNkvl5c9xslG5ax1fk8hjCiW+Zk9t86a7xAWxbp51CbmdpwcMHT6ZqYwEzJdJWFdzVs7vLCtgv1l+qaKCy5YCxmXhLIBwUlW0hzs7FN4Yuu4pizAy4VbzLxHL77UPj8mfjHuzXLbi45KwIVu5H43andHqe6YzTto9t+vhnuI9o4wAXArCGehCEdTdM8hK0atb7Kzh/A+z0ABOrbtaSGUo1dCtTq4hMMtDbpVamcXVyAp5CqZG5uv918o3cfc83PzQ6xdJh61sjv/Tk+ZvCuOf8jmwpnwRjdLPetPDgjTGAQcF1c+XitSkBn5cQ20WHfC8WW5kYlNUAAAPcSURBVJffGscn5P6Y5P+57zQwL5bJFy9Ip9UYfqh5N23cU1JHtnSAcw7f1ACzZ8pgacAEwLaCRa4YhCh8GwuLsho+0jUl4E6x0zk5BrjnX9uA9uYryC14Chc7t7elTPMyQ54v7QhtZIXmuJYOsKYHKsQXuMu2PqiIJgA29RplFQ8ibZ3PqXu+U8FtPFICbpYOO8XTzP0lgT/fSpl8kxx+aKDJO03tJcyvTfl4UtHSPnLS9KlKYhetv00AjKv44DeWLAnntRvlQprHuWJrnJw1bi7I3Q9yeQMx2s+fpUzj8lmltr+lexLIgzYNYM14NOCJ7YEX8fOK/HMJKoGcfQCFcX7xTOp2eJviyZm9tuCAb0uodBvfG5kncm6naTMF1QsO+LCY6VyQ57VlI1vawrSB9mjAilLRfEWJAeM+dfMEnF8MtI9ojwUcBgEEwEH8oHfTcWqa4Th98zuPA/zvb48F/KDxTRjL5T6HccEB333751tr6DuZb4fJTxmSvzwf8olM30+H//DfMDfa7D9iasCywnIGrsGfstUUxdYUpqT8+HMDPrk6vNw5G/ZO5jC2q/mrW4jVhxjZ9gfS+0TzkANu7LTgm31OelrAmud5xPS8qRNKoecVCH45XXt2wJcgxaV843jnRwuC72KbtEvFi87Jr6/Nk4tG6bR4k7ksFq8y388gbM9/v8XfwOo2vxYvO6XiTrtVEp+4P/uRh59PT4rFu+ZNq3Oyc5q53Llppgb8XO3ZAf/EWabmr+PO5UmmeN4+axRvO7ed0rdm48d5o/St9eOueXXXzN/cNndajWLn9qZzVsyQO/h85rzYybQP2zdnzfu7BvA/vuzctYoXjebX1s1x87S10zpv/wH8E33Bzk3xw06p8bN42ejsZHAiqkUaP0CCW+TyGPOi5OSUnNxdfM0cF3d2djqkvXN1CP9gmm+neJvHzGkpc7Fz3MoUWyDe5zjp2jgpnWX+AL4kmasTUgI13Mk0M7/uO4Cv2QV8QY5/Zu4F4LOT77fk+Bt8EP7kLz402zv5/PFd/j4B3MTZbFAyza/t0jlpNhrNH6f/84BvSsc3Ny1yWjq++tX4cXxzlzn+ev+LA8ZJ/5Or4iG5K95lAFWnCHJ5Ubq/v8nnL6/uAWjxpHVaui/ektPi3Vmp8ev+6iRz8+O8WWrdlY7vL378Azfofx1w+/DwEBMcrUPwAjr4TwZeyMBrmXYTGLfb6E+08+BF5Ntt1B78841D9BRa+Ml2qwOfaHUO8cUGeBMd+Ha+De+3D1vpvYjnagsVaDSL7ckfmtD+AB7T8s3HR+rOi8Vqzhy4LFL7PwIHESPWtx0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051" name="Picture 3" descr="C:\Users\HI TECH SOLUTIONS\Desktop\inferential\1.png"/>
          <p:cNvPicPr>
            <a:picLocks noChangeAspect="1" noChangeArrowheads="1"/>
          </p:cNvPicPr>
          <p:nvPr/>
        </p:nvPicPr>
        <p:blipFill>
          <a:blip r:embed="rId2"/>
          <a:srcRect/>
          <a:stretch>
            <a:fillRect/>
          </a:stretch>
        </p:blipFill>
        <p:spPr bwMode="auto">
          <a:xfrm>
            <a:off x="424861" y="838201"/>
            <a:ext cx="5518739" cy="2466589"/>
          </a:xfrm>
          <a:prstGeom prst="rect">
            <a:avLst/>
          </a:prstGeom>
          <a:noFill/>
        </p:spPr>
      </p:pic>
      <p:pic>
        <p:nvPicPr>
          <p:cNvPr id="2052" name="Picture 4" descr="C:\Users\HI TECH SOLUTIONS\Desktop\inferential\2.png"/>
          <p:cNvPicPr>
            <a:picLocks noChangeAspect="1" noChangeArrowheads="1"/>
          </p:cNvPicPr>
          <p:nvPr/>
        </p:nvPicPr>
        <p:blipFill>
          <a:blip r:embed="rId3"/>
          <a:srcRect/>
          <a:stretch>
            <a:fillRect/>
          </a:stretch>
        </p:blipFill>
        <p:spPr bwMode="auto">
          <a:xfrm>
            <a:off x="457200" y="3581400"/>
            <a:ext cx="6365630" cy="2209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Inferential statistics have two main uses: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Making estimates about population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(For example,the mean SAT score of all 11</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graders in the US).</a:t>
            </a:r>
          </a:p>
          <a:p>
            <a:r>
              <a:rPr lang="en-US" dirty="0" smtClean="0">
                <a:latin typeface="Times New Roman" pitchFamily="18" charset="0"/>
                <a:cs typeface="Times New Roman" pitchFamily="18" charset="0"/>
              </a:rPr>
              <a:t>Testing hypothesis to draw conclusions about populations(for example,the relationship between SAT scores and family income).</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A substitute teacher wants to know how students in the class did on their last test. The teacher asks the 10 students sitting in the front row to state their latest test score.He concludes from their report that the class did extremely well.What is the sample? What is the population? Can you identify any problems with choosing the sample in the way that the teacher did?</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latin typeface="Times New Roman" pitchFamily="18" charset="0"/>
                <a:cs typeface="Times New Roman" pitchFamily="18" charset="0"/>
              </a:rPr>
              <a:t>Example for Inferential Statistics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latin typeface="Times New Roman" pitchFamily="18" charset="0"/>
                <a:cs typeface="Times New Roman" pitchFamily="18" charset="0"/>
              </a:rPr>
              <a:t>In the example, the population consists of all students in the class.The sample is made up of just 10 students sitting in the front row.</a:t>
            </a:r>
          </a:p>
          <a:p>
            <a:pPr algn="just">
              <a:buNone/>
            </a:pPr>
            <a:r>
              <a:rPr lang="en-US" dirty="0" smtClean="0">
                <a:latin typeface="Times New Roman" pitchFamily="18" charset="0"/>
                <a:cs typeface="Times New Roman" pitchFamily="18" charset="0"/>
              </a:rPr>
              <a:t>  The sample is not likely to be representative of the population.Those who sit in the front row tend to be more interested in the class and tend to be more interested in the class and tend to perform higher on tests.Hence,the sample may perform at higher level than the population.</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latin typeface="Times New Roman" pitchFamily="18" charset="0"/>
                <a:cs typeface="Times New Roman" pitchFamily="18" charset="0"/>
              </a:rPr>
              <a:t>Advantages</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have many observations of the same thing.</a:t>
            </a:r>
          </a:p>
          <a:p>
            <a:r>
              <a:rPr lang="en-US" dirty="0" smtClean="0">
                <a:latin typeface="Times New Roman" pitchFamily="18" charset="0"/>
                <a:cs typeface="Times New Roman" pitchFamily="18" charset="0"/>
              </a:rPr>
              <a:t>This means we can use inferential statistics for large samples based on one entity.</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Disadvantages</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Samples are usually small.</a:t>
            </a:r>
          </a:p>
          <a:p>
            <a:r>
              <a:rPr lang="en-US" dirty="0" smtClean="0">
                <a:latin typeface="Times New Roman" pitchFamily="18" charset="0"/>
                <a:cs typeface="Times New Roman" pitchFamily="18" charset="0"/>
              </a:rPr>
              <a:t>Observations are not independent and identically distributed.</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Advantages and Disadvantages</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237</TotalTime>
  <Words>251</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INFERENTIAL STATISTICS</vt:lpstr>
      <vt:lpstr>WHAT IS INFERENTIAL STATISTICS?</vt:lpstr>
      <vt:lpstr>Slide 3</vt:lpstr>
      <vt:lpstr>Inferential statistics have two main uses:</vt:lpstr>
      <vt:lpstr>Example for Inferential Statistics</vt:lpstr>
      <vt:lpstr>Slide 6</vt:lpstr>
      <vt:lpstr>Advantages and 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dc:title>
  <dc:creator>HI TECH SOLUTIONS</dc:creator>
  <cp:lastModifiedBy>HI TECH SOLUTIONS</cp:lastModifiedBy>
  <cp:revision>17</cp:revision>
  <dcterms:created xsi:type="dcterms:W3CDTF">2022-05-17T02:11:51Z</dcterms:created>
  <dcterms:modified xsi:type="dcterms:W3CDTF">2022-05-24T01:07:48Z</dcterms:modified>
</cp:coreProperties>
</file>