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embeddedFontLst>
    <p:embeddedFont>
      <p:font typeface="Libre Baskerville" panose="020B0604020202020204" charset="0"/>
      <p:regular r:id="rId14"/>
      <p:bold r:id="rId15"/>
      <p:italic r:id="rId16"/>
    </p:embeddedFont>
    <p:embeddedFont>
      <p:font typeface="Lato Black" panose="020B0604020202020204" charset="0"/>
      <p:bold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ishwarydakha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github.com/Aishwarydakhare/EDA-on-AMCAT-Datase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4644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2708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Report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Aspiring mind Employment Outcome(AMEO) Dataset</a:t>
            </a:r>
            <a:endParaRPr lang="en-US" sz="32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Prepared By  –  Aishwary </a:t>
            </a:r>
            <a:r>
              <a:rPr lang="en-US" sz="24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Dakhare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Research Outcome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Goal of the project is to </a:t>
            </a:r>
            <a:r>
              <a:rPr lang="en-US" dirty="0" err="1" smtClean="0"/>
              <a:t>analyse</a:t>
            </a:r>
            <a:r>
              <a:rPr lang="en-US" dirty="0" smtClean="0"/>
              <a:t> employee data to compare various percent </a:t>
            </a:r>
            <a:r>
              <a:rPr lang="en-US" dirty="0" err="1" smtClean="0"/>
              <a:t>metrices</a:t>
            </a:r>
            <a:r>
              <a:rPr lang="en-US" dirty="0" smtClean="0"/>
              <a:t>. It involves identifying outliers using boxplots and after that treat that outliers using IQR </a:t>
            </a:r>
            <a:r>
              <a:rPr lang="en-US" dirty="0" err="1" smtClean="0"/>
              <a:t>method.By</a:t>
            </a:r>
            <a:r>
              <a:rPr lang="en-US" dirty="0" smtClean="0"/>
              <a:t> keeping  Salary as </a:t>
            </a:r>
            <a:r>
              <a:rPr lang="en-US" dirty="0" err="1" smtClean="0"/>
              <a:t>tha</a:t>
            </a:r>
            <a:r>
              <a:rPr lang="en-US" dirty="0" smtClean="0"/>
              <a:t> main target element and aim to determine cities having the high level of employee using </a:t>
            </a:r>
            <a:r>
              <a:rPr lang="en-US" dirty="0" err="1" smtClean="0"/>
              <a:t>countplots</a:t>
            </a:r>
            <a:r>
              <a:rPr lang="en-US" dirty="0" smtClean="0"/>
              <a:t> and other plots.</a:t>
            </a:r>
          </a:p>
          <a:p>
            <a:pPr marL="114300" indent="0">
              <a:buNone/>
            </a:pPr>
            <a:r>
              <a:rPr lang="en-US" dirty="0" smtClean="0"/>
              <a:t>Overall in this analysis to determine Salaries of the tech industries and understand the policies that varies according to the academic records.</a:t>
            </a:r>
          </a:p>
          <a:p>
            <a:pPr marL="114300" indent="0">
              <a:buNone/>
            </a:pPr>
            <a:r>
              <a:rPr lang="en-US" dirty="0" smtClean="0"/>
              <a:t>Further research deeper into insights into salary structures and talent managements.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8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91612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 proactive, responsible and result-oriented professional.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complted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 BE( CSE ) and PGDM in Data Science &amp; AI From COEP Pune. My Interest lies in solving technical </a:t>
            </a:r>
            <a:r>
              <a:rPr lang="en-US" sz="18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issues,research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new technologies. I thrive in team environment and enjoy connecting with new individuals. Moreover, I excel in working under pressure and possess excellent stress management skills.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excited to learn data science because it is an ideal way to combine my love of technology and my passion for solving problem. There is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tonne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information generated every second in today’s data driven society and I’m enthusiastic about possibility of gaining insightful knowledge from this data to inform choices and address practical problems.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have worked on </a:t>
            </a:r>
            <a:r>
              <a:rPr lang="en-US" sz="18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Webscrapping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after that scrapped data apply clustering algorithm in my previous internship program. Also I have worked on many individual and team projects in Data Science Domain.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looking forward to connect with outstanding people in the industry.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&lt;strong&gt;LinkedIn logo&lt;/strong&gt; 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5363328"/>
            <a:ext cx="709126" cy="737118"/>
          </a:xfrm>
          <a:prstGeom prst="rect">
            <a:avLst/>
          </a:prstGeom>
        </p:spPr>
      </p:pic>
      <p:pic>
        <p:nvPicPr>
          <p:cNvPr id="3" name="Picture 2" descr="&lt;strong&gt;GitHub&lt;/strong&gt; logo 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7" y="5363328"/>
            <a:ext cx="1027534" cy="73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3300"/>
                </a:solidFill>
              </a:rPr>
              <a:t>Agenda </a:t>
            </a:r>
            <a:r>
              <a:rPr lang="en-IN" b="1" dirty="0" smtClean="0">
                <a:solidFill>
                  <a:srgbClr val="FF3300"/>
                </a:solidFill>
              </a:rPr>
              <a:t>of Report</a:t>
            </a:r>
            <a:endParaRPr b="1" dirty="0">
              <a:solidFill>
                <a:srgbClr val="FF33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184988"/>
            <a:ext cx="10515600" cy="508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b="1" dirty="0" smtClean="0"/>
              <a:t>Objective of the Project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b="1" dirty="0" smtClean="0"/>
              <a:t>Summary of the Dataset</a:t>
            </a:r>
            <a:endParaRPr lang="en-US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b="1" dirty="0" smtClean="0"/>
              <a:t>Exploratory Data Analysis</a:t>
            </a:r>
          </a:p>
          <a:p>
            <a:pPr marL="971550" lvl="1" indent="-514350"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/>
              <a:t>Data Cleaning Steps</a:t>
            </a:r>
          </a:p>
          <a:p>
            <a:pPr marL="971550" lvl="1" indent="-514350"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/>
              <a:t>Data Manipulation Steps</a:t>
            </a:r>
          </a:p>
          <a:p>
            <a:pPr marL="971550" lvl="1" indent="-514350"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/>
              <a:t>Univariate Analysis</a:t>
            </a:r>
          </a:p>
          <a:p>
            <a:pPr marL="971550" lvl="1" indent="-514350">
              <a:buSzPct val="100000"/>
              <a:buFont typeface="Wingdings" panose="05000000000000000000" pitchFamily="2" charset="2"/>
              <a:buChar char="Ø"/>
            </a:pPr>
            <a:r>
              <a:rPr lang="en-US" b="1" dirty="0" smtClean="0"/>
              <a:t>Bivariate Analysis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 startAt="4"/>
            </a:pPr>
            <a:r>
              <a:rPr lang="en-US" b="1" dirty="0" smtClean="0"/>
              <a:t>Conclusion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/>
              <a:t>Requirements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/>
              <a:t>Language : Python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/>
              <a:t>Libraries  :  </a:t>
            </a:r>
            <a:r>
              <a:rPr lang="en-US" b="1" dirty="0" err="1" smtClean="0"/>
              <a:t>numpy</a:t>
            </a:r>
            <a:r>
              <a:rPr lang="en-US" b="1" dirty="0" smtClean="0"/>
              <a:t>, pandas, </a:t>
            </a:r>
            <a:r>
              <a:rPr lang="en-US" b="1" dirty="0" err="1" smtClean="0"/>
              <a:t>matplotlib</a:t>
            </a:r>
            <a:r>
              <a:rPr lang="en-US" b="1" dirty="0" smtClean="0"/>
              <a:t>, </a:t>
            </a:r>
            <a:r>
              <a:rPr lang="en-US" b="1" dirty="0" err="1" smtClean="0"/>
              <a:t>seaborn</a:t>
            </a:r>
            <a:r>
              <a:rPr lang="en-US" b="1" dirty="0" smtClean="0"/>
              <a:t>, </a:t>
            </a:r>
            <a:r>
              <a:rPr lang="en-US" b="1" dirty="0" err="1" smtClean="0"/>
              <a:t>statsmodels</a:t>
            </a:r>
            <a:endParaRPr lang="en-US" b="1" dirty="0" smtClean="0"/>
          </a:p>
          <a:p>
            <a:pPr marL="0" lvl="0" indent="0">
              <a:buSzPct val="100000"/>
              <a:buNone/>
            </a:pPr>
            <a:r>
              <a:rPr lang="en-US" b="1" dirty="0" smtClean="0"/>
              <a:t>Link for Project Repo. </a:t>
            </a:r>
            <a:r>
              <a:rPr lang="en-US" b="1" dirty="0"/>
              <a:t>- </a:t>
            </a:r>
            <a:r>
              <a:rPr lang="en-US" sz="1900" u="sng" dirty="0">
                <a:solidFill>
                  <a:srgbClr val="0070C0"/>
                </a:solidFill>
              </a:rPr>
              <a:t>https://github.com/Aishwarydakhare/EDA-on-AMCAT-Dataset</a:t>
            </a:r>
            <a:endParaRPr lang="en-US" sz="1900" u="sng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 of the Project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08644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Analysis aims to gain insights and understand the provided dataset,  focus on the relationship between various features and target variable i.e., Salary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Describe the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Identify Target value and patterns in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Explore relationship between Dependent and independent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Identify Outliers and treat them.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Summary of Dataset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 fontScale="77500" lnSpcReduction="20000"/>
          </a:bodyPr>
          <a:lstStyle/>
          <a:p>
            <a:pPr marL="114300" indent="0" algn="just">
              <a:buNone/>
            </a:pPr>
            <a:r>
              <a:rPr lang="en-US" dirty="0"/>
              <a:t>The dataset was released by Aspiring Minds from the Aspiring Mind Employment</a:t>
            </a:r>
          </a:p>
          <a:p>
            <a:pPr marL="114300" indent="0" algn="just">
              <a:buNone/>
            </a:pPr>
            <a:r>
              <a:rPr lang="en-US" dirty="0"/>
              <a:t>Outcome 2015 (AMEO). The study is primarily limited only to students with engineering</a:t>
            </a:r>
          </a:p>
          <a:p>
            <a:pPr marL="114300" indent="0" algn="just">
              <a:buNone/>
            </a:pPr>
            <a:r>
              <a:rPr lang="en-US" dirty="0"/>
              <a:t>disciplines. The dataset contains the employment outcomes of engineering graduates as</a:t>
            </a:r>
          </a:p>
          <a:p>
            <a:pPr marL="114300" indent="0" algn="just">
              <a:buNone/>
            </a:pPr>
            <a:r>
              <a:rPr lang="en-US" dirty="0"/>
              <a:t>dependent variables (Salary, Job Titles, and Job Locations) along with the standardized</a:t>
            </a:r>
          </a:p>
          <a:p>
            <a:pPr marL="114300" indent="0" algn="just">
              <a:buNone/>
            </a:pPr>
            <a:r>
              <a:rPr lang="en-US" dirty="0"/>
              <a:t>scores from three different areas – cognitive skills, technical skills and personality skills.</a:t>
            </a:r>
          </a:p>
          <a:p>
            <a:pPr marL="114300" indent="0" algn="just">
              <a:buNone/>
            </a:pPr>
            <a:r>
              <a:rPr lang="en-US" dirty="0"/>
              <a:t>The dataset also contains demographic features. The dataset contains around 40</a:t>
            </a:r>
          </a:p>
          <a:p>
            <a:pPr marL="114300" indent="0" algn="just">
              <a:buNone/>
            </a:pPr>
            <a:r>
              <a:rPr lang="en-US" dirty="0"/>
              <a:t>independent variables and 4000 data points. The independent variables are both</a:t>
            </a:r>
          </a:p>
          <a:p>
            <a:pPr marL="114300" indent="0" algn="just">
              <a:buNone/>
            </a:pPr>
            <a:r>
              <a:rPr lang="en-US" dirty="0"/>
              <a:t>continuous and categorical in nature. The dataset contains a unique identifier for each</a:t>
            </a:r>
          </a:p>
          <a:p>
            <a:pPr marL="114300" indent="0" algn="just">
              <a:buNone/>
            </a:pPr>
            <a:r>
              <a:rPr lang="en-US" dirty="0"/>
              <a:t>candidate. Below </a:t>
            </a:r>
            <a:r>
              <a:rPr lang="en-US" dirty="0" smtClean="0"/>
              <a:t>mentioned </a:t>
            </a:r>
            <a:r>
              <a:rPr lang="en-US" dirty="0"/>
              <a:t>table contains the details for the original dataset</a:t>
            </a:r>
            <a:r>
              <a:rPr lang="en-US" dirty="0" smtClean="0"/>
              <a:t>.</a:t>
            </a:r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r>
              <a:rPr lang="en-US" dirty="0"/>
              <a:t>Dataset -&gt; </a:t>
            </a:r>
            <a:r>
              <a:rPr lang="en-US" sz="2300" u="sng" dirty="0">
                <a:solidFill>
                  <a:srgbClr val="0070C0"/>
                </a:solidFill>
              </a:rPr>
              <a:t>https://docs.google.com/document/d/1xvo6kN5Q4QG-ezZKrNwg2YMD6S_fwlmz/edit</a:t>
            </a:r>
            <a:endParaRPr lang="en-IN" sz="23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Exploratory Data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Step 1 : Data Cleaning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Remove  unwanted Columns, Datatype conversion.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Step 2: Data Manipulation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Impute categorical col with mode values, check Null values and impute with median.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3777834"/>
            <a:ext cx="8771380" cy="239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Univariate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for continuous feature like </a:t>
            </a:r>
            <a:r>
              <a:rPr lang="en-US" dirty="0" err="1" smtClean="0"/>
              <a:t>salary,collegeGPA,etc</a:t>
            </a:r>
            <a:r>
              <a:rPr lang="en-US" dirty="0" smtClean="0"/>
              <a:t> was done by plotting </a:t>
            </a:r>
            <a:r>
              <a:rPr lang="en-US" dirty="0" err="1" smtClean="0"/>
              <a:t>histogram,boxplot</a:t>
            </a:r>
            <a:r>
              <a:rPr lang="en-US" dirty="0" smtClean="0"/>
              <a:t> &amp; CDF.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most of the feature data was not normally distributed.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Bobplot</a:t>
            </a:r>
            <a:r>
              <a:rPr lang="en-US" dirty="0" smtClean="0"/>
              <a:t> gives idea of presence of Outliers in data.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21" y="3912604"/>
            <a:ext cx="709483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Bivariate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Consider Salary as on element and others one by one taken into consideration.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For cases like Designation , Software Engineers had the Highest Salary.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BE/</a:t>
            </a:r>
            <a:r>
              <a:rPr lang="en-US" sz="2400" dirty="0" err="1" smtClean="0"/>
              <a:t>B.Tech</a:t>
            </a:r>
            <a:r>
              <a:rPr lang="en-US" sz="2400" dirty="0" smtClean="0"/>
              <a:t> Degree having the highest salary than others for this used </a:t>
            </a:r>
            <a:r>
              <a:rPr lang="en-US" sz="2400" dirty="0" err="1" smtClean="0"/>
              <a:t>swarmplot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r>
              <a:rPr lang="en-US" sz="2400" dirty="0" smtClean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5118"/>
            <a:ext cx="4648603" cy="279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52" y="3515117"/>
            <a:ext cx="4305673" cy="26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54563"/>
            <a:ext cx="10515600" cy="582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</a:t>
            </a:r>
            <a:r>
              <a:rPr lang="en-US" dirty="0" smtClean="0"/>
              <a:t>o Correlation  exist between Salary and 10education but there is a correlation between </a:t>
            </a:r>
            <a:r>
              <a:rPr lang="en-US" dirty="0" err="1" smtClean="0"/>
              <a:t>ComputerProgramming</a:t>
            </a:r>
            <a:r>
              <a:rPr lang="en-US" dirty="0" smtClean="0"/>
              <a:t> and Salary.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Average Salaries for both genders are approximately equal, there is no gender bias in salary distribution.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46" y="3243009"/>
            <a:ext cx="3215919" cy="293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87" y="3349698"/>
            <a:ext cx="328450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647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Libre Baskerville</vt:lpstr>
      <vt:lpstr>Arial</vt:lpstr>
      <vt:lpstr>Lato Black</vt:lpstr>
      <vt:lpstr>Calibri</vt:lpstr>
      <vt:lpstr>Wingdings</vt:lpstr>
      <vt:lpstr>Office Theme</vt:lpstr>
      <vt:lpstr>PowerPoint Presentation</vt:lpstr>
      <vt:lpstr>PowerPoint Presentation</vt:lpstr>
      <vt:lpstr>Agenda of Report</vt:lpstr>
      <vt:lpstr>Objective of the Project</vt:lpstr>
      <vt:lpstr>Summary of Dataset</vt:lpstr>
      <vt:lpstr>Exploratory Data Analysis</vt:lpstr>
      <vt:lpstr>Univariate Analysis</vt:lpstr>
      <vt:lpstr>Bivariate Analysis</vt:lpstr>
      <vt:lpstr>PowerPoint Presentation</vt:lpstr>
      <vt:lpstr>Research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Aishwary</cp:lastModifiedBy>
  <cp:revision>15</cp:revision>
  <dcterms:created xsi:type="dcterms:W3CDTF">2021-02-16T05:19:01Z</dcterms:created>
  <dcterms:modified xsi:type="dcterms:W3CDTF">2024-02-22T16:09:17Z</dcterms:modified>
</cp:coreProperties>
</file>