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9"/>
  </p:notesMasterIdLst>
  <p:handoutMasterIdLst>
    <p:handoutMasterId r:id="rId10"/>
  </p:handoutMasterIdLst>
  <p:sldIdLst>
    <p:sldId id="256" r:id="rId4"/>
    <p:sldId id="550" r:id="rId5"/>
    <p:sldId id="551" r:id="rId6"/>
    <p:sldId id="553" r:id="rId7"/>
    <p:sldId id="552" r:id="rId8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830" autoAdjust="0"/>
  </p:normalViewPr>
  <p:slideViewPr>
    <p:cSldViewPr snapToGrid="0" snapToObjects="1">
      <p:cViewPr varScale="1">
        <p:scale>
          <a:sx n="68" d="100"/>
          <a:sy n="68" d="100"/>
        </p:scale>
        <p:origin x="17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08/05/2022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08/05/2022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2021/2022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549455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Home Monitoring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Artemisia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Sarteschi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******.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Gabriele Madotto 829783.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l’assignment</a:t>
            </a:r>
            <a:r>
              <a:rPr lang="en-US" dirty="0"/>
              <a:t> 1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usati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Scheda</a:t>
            </a:r>
            <a:r>
              <a:rPr lang="en-US" dirty="0"/>
              <a:t> NODEMCU ESP8266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Scheda</a:t>
            </a:r>
            <a:r>
              <a:rPr lang="en-US" dirty="0"/>
              <a:t> Arduino MKR1000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Modulo fotoresistore (KY‑018)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Modulo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temperatura</a:t>
            </a:r>
            <a:r>
              <a:rPr lang="en-US" dirty="0"/>
              <a:t> e </a:t>
            </a:r>
            <a:r>
              <a:rPr lang="en-US" dirty="0" err="1"/>
              <a:t>umidità</a:t>
            </a:r>
            <a:r>
              <a:rPr lang="en-US" dirty="0"/>
              <a:t> (KY‑015)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Modulo </a:t>
            </a:r>
            <a:r>
              <a:rPr lang="en-US" dirty="0" err="1"/>
              <a:t>bottone</a:t>
            </a:r>
            <a:r>
              <a:rPr lang="en-US" dirty="0"/>
              <a:t> (KY‑004) [x2]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GROVE ‑ LED SOCKET KIT [x4]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GROVE ‑ LCD RGB BACKLIGHT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Resistenze 220 Ohm [x2]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Led gialli standard [x2]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Cavi</a:t>
            </a:r>
            <a:r>
              <a:rPr lang="en-US" dirty="0"/>
              <a:t> jumper e </a:t>
            </a:r>
            <a:r>
              <a:rPr lang="en-US" dirty="0" err="1"/>
              <a:t>bradboard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xxx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di </a:t>
            </a:r>
            <a:r>
              <a:rPr lang="en-US" dirty="0" err="1"/>
              <a:t>monitoraggio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casa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Esp8266: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Lettura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e </a:t>
            </a:r>
            <a:r>
              <a:rPr lang="en-US" dirty="0" err="1"/>
              <a:t>scrittura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(</a:t>
            </a:r>
            <a:r>
              <a:rPr lang="en-US" dirty="0" err="1"/>
              <a:t>normale</a:t>
            </a:r>
            <a:r>
              <a:rPr lang="en-US" dirty="0"/>
              <a:t> e </a:t>
            </a:r>
            <a:r>
              <a:rPr lang="en-US" dirty="0" err="1"/>
              <a:t>percepita</a:t>
            </a:r>
            <a:r>
              <a:rPr lang="en-US" dirty="0"/>
              <a:t>), </a:t>
            </a:r>
            <a:r>
              <a:rPr lang="en-US" dirty="0" err="1"/>
              <a:t>umidità</a:t>
            </a:r>
            <a:r>
              <a:rPr lang="en-US" dirty="0"/>
              <a:t>, luce, </a:t>
            </a:r>
            <a:r>
              <a:rPr lang="en-US" dirty="0" err="1"/>
              <a:t>potenza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(</a:t>
            </a:r>
            <a:r>
              <a:rPr lang="en-US" dirty="0" err="1"/>
              <a:t>rssi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Segnalazione</a:t>
            </a:r>
            <a:r>
              <a:rPr lang="en-US" dirty="0"/>
              <a:t> </a:t>
            </a:r>
            <a:r>
              <a:rPr lang="en-US" dirty="0" err="1"/>
              <a:t>allarmi</a:t>
            </a:r>
            <a:r>
              <a:rPr lang="en-US" dirty="0"/>
              <a:t> se </a:t>
            </a:r>
            <a:r>
              <a:rPr lang="en-US" dirty="0" err="1"/>
              <a:t>sensori</a:t>
            </a:r>
            <a:r>
              <a:rPr lang="en-US" dirty="0"/>
              <a:t> </a:t>
            </a:r>
            <a:r>
              <a:rPr lang="en-US" dirty="0" err="1"/>
              <a:t>superano</a:t>
            </a:r>
            <a:r>
              <a:rPr lang="en-US" dirty="0"/>
              <a:t> </a:t>
            </a:r>
            <a:r>
              <a:rPr lang="en-US" dirty="0" err="1"/>
              <a:t>soglie</a:t>
            </a:r>
            <a:r>
              <a:rPr lang="en-US" dirty="0"/>
              <a:t> (di </a:t>
            </a:r>
            <a:r>
              <a:rPr lang="en-US" dirty="0" err="1"/>
              <a:t>massimo</a:t>
            </a:r>
            <a:r>
              <a:rPr lang="en-US" dirty="0"/>
              <a:t> o </a:t>
            </a:r>
            <a:r>
              <a:rPr lang="en-US" dirty="0" err="1"/>
              <a:t>minimo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MKR1000: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Lettura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dal database e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schermo</a:t>
            </a:r>
            <a:r>
              <a:rPr lang="en-US" dirty="0"/>
              <a:t> LCD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allarmi</a:t>
            </a:r>
            <a:r>
              <a:rPr lang="en-US" dirty="0"/>
              <a:t>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salvati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 </a:t>
            </a:r>
            <a:r>
              <a:rPr lang="en-US" dirty="0" err="1"/>
              <a:t>ogni</a:t>
            </a:r>
            <a:r>
              <a:rPr lang="en-US" dirty="0"/>
              <a:t> 5 secondi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bottoni</a:t>
            </a:r>
            <a:r>
              <a:rPr lang="en-US" dirty="0"/>
              <a:t> (KY‑004)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attivare</a:t>
            </a:r>
            <a:r>
              <a:rPr lang="en-US" dirty="0"/>
              <a:t>/</a:t>
            </a:r>
            <a:r>
              <a:rPr lang="en-US" dirty="0" err="1"/>
              <a:t>disattivare</a:t>
            </a:r>
            <a:r>
              <a:rPr lang="en-US" dirty="0"/>
              <a:t> la </a:t>
            </a:r>
            <a:r>
              <a:rPr lang="en-US" dirty="0" err="1"/>
              <a:t>griglia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allarmi</a:t>
            </a:r>
            <a:r>
              <a:rPr lang="en-US" dirty="0"/>
              <a:t> </a:t>
            </a:r>
            <a:r>
              <a:rPr lang="en-US" dirty="0" err="1"/>
              <a:t>rispettivamente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Il database è di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relazionale</a:t>
            </a:r>
            <a:r>
              <a:rPr lang="en-US" dirty="0"/>
              <a:t>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allarmi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suddivisi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due </a:t>
            </a:r>
            <a:r>
              <a:rPr lang="en-US" dirty="0" err="1"/>
              <a:t>tabelle</a:t>
            </a:r>
            <a:r>
              <a:rPr lang="en-US" dirty="0"/>
              <a:t>, con id (</a:t>
            </a:r>
            <a:r>
              <a:rPr lang="en-US" dirty="0" err="1"/>
              <a:t>univoco</a:t>
            </a:r>
            <a:r>
              <a:rPr lang="en-US" dirty="0"/>
              <a:t>) e timestamp </a:t>
            </a:r>
            <a:r>
              <a:rPr lang="en-US" dirty="0" err="1"/>
              <a:t>associati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xxx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xxx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2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endParaRPr lang="en-US" dirty="0"/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riavvio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scheda</a:t>
            </a:r>
            <a:r>
              <a:rPr lang="en-US" dirty="0"/>
              <a:t> in </a:t>
            </a:r>
            <a:r>
              <a:rPr lang="en-US" dirty="0" err="1"/>
              <a:t>caso</a:t>
            </a:r>
            <a:r>
              <a:rPr lang="en-US" dirty="0"/>
              <a:t> di problem</a:t>
            </a:r>
          </a:p>
          <a:p>
            <a:pPr lvl="1"/>
            <a:r>
              <a:rPr lang="en-US" dirty="0" err="1"/>
              <a:t>Limitare</a:t>
            </a:r>
            <a:r>
              <a:rPr lang="en-US" dirty="0"/>
              <a:t> la </a:t>
            </a:r>
            <a:r>
              <a:rPr lang="en-US" dirty="0" err="1"/>
              <a:t>lettura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a un </a:t>
            </a:r>
            <a:r>
              <a:rPr lang="en-US" dirty="0" err="1"/>
              <a:t>certo</a:t>
            </a:r>
            <a:r>
              <a:rPr lang="en-US" dirty="0"/>
              <a:t> intervallo di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(Flame Detection)</a:t>
            </a:r>
          </a:p>
          <a:p>
            <a:pPr lvl="1"/>
            <a:r>
              <a:rPr lang="en-US" dirty="0" err="1"/>
              <a:t>Permettere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impostare</a:t>
            </a:r>
            <a:r>
              <a:rPr lang="en-US" dirty="0"/>
              <a:t> le </a:t>
            </a:r>
            <a:r>
              <a:rPr lang="en-US" dirty="0" err="1"/>
              <a:t>soglie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xxx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38766</TotalTime>
  <Words>320</Words>
  <Application>Microsoft Office PowerPoint</Application>
  <PresentationFormat>Presentazione su schermo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Presentazione standard di PowerPoint</vt:lpstr>
      <vt:lpstr>Materials</vt:lpstr>
      <vt:lpstr>Method</vt:lpstr>
      <vt:lpstr>Method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g.madotto1@campus.unimib.it</cp:lastModifiedBy>
  <cp:revision>758</cp:revision>
  <cp:lastPrinted>2019-04-08T11:17:13Z</cp:lastPrinted>
  <dcterms:created xsi:type="dcterms:W3CDTF">2011-04-16T15:48:33Z</dcterms:created>
  <dcterms:modified xsi:type="dcterms:W3CDTF">2022-05-08T18:03:48Z</dcterms:modified>
</cp:coreProperties>
</file>