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0" r:id="rId7"/>
    <p:sldId id="264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05" autoAdjust="0"/>
  </p:normalViewPr>
  <p:slideViewPr>
    <p:cSldViewPr snapToGrid="0">
      <p:cViewPr varScale="1">
        <p:scale>
          <a:sx n="74" d="100"/>
          <a:sy n="74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D921FA-DCA9-4616-A040-DC4E19F0460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2022/11/21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8CE0281-66A0-46B8-BDE2-AEF0C745375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24B98AF-4DEF-4316-ABC7-9841CF7E20EA}" type="datetime1">
              <a:rPr lang="zh-CN" altLang="en-US" smtClean="0"/>
              <a:pPr/>
              <a:t>2022/11/21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9EDED1C-4656-4CF8-AD34-DC4A65BB3913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CAD06C-346F-4859-BFEE-CAF5D736146F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2C42D-86E7-43B5-A611-F880446AFC61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3C5B2-60F1-4AE1-9963-1B63B818097F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43DF0C4-A909-4C57-A817-7679E4DD547E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文本框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B29EC-D458-4E9C-AA8A-95E6B84F1476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3C4985-E25A-434E-8C2C-0CBFE7C6C4D9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66AFC-B474-4092-A49E-DCBB53944C7E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垂直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70F688-20F5-4CEC-9166-BA82862BE72F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垂直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601B37-BC05-4B00-BFB5-F891CB9D4389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F75BAE-1B7F-438F-AD33-6B8C35A06E4D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3BE29-E7B8-4232-85E2-B148F9C186FA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BFDB76-26B5-4282-9AE7-BB4C0070F6EA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15D79-CC83-4DF0-9385-045B2BBCB6DB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4680A5-B4AD-4BE1-ABCA-AF6EFD15596C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86D12-DF2C-432C-BC22-F4ED97E9861B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AC2724-68A4-4B0A-8ABC-1C148BBF6383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4C79-CC51-41F2-8F96-3FB1525B9F4F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05FD20-72C5-4B0D-9ACB-38915F51DEDC}" type="datetime1">
              <a:rPr lang="zh-CN" altLang="en-US" noProof="0" smtClean="0"/>
              <a:t>2022/11/21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培养皿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排序算法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报告人：艾昊，何金泽，徐龙</a:t>
            </a: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4E416-7F55-4580-9B07-664B7A75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55411-864E-4794-B2F0-2C9DB163B6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艾昊：随机化三路快速排序，归并排序，基数排序，分布式快速排序，分布式归并排序，高精度排序</a:t>
            </a:r>
            <a:endParaRPr lang="en-US" altLang="zh-CN" dirty="0"/>
          </a:p>
          <a:p>
            <a:r>
              <a:rPr lang="zh-CN" altLang="en-US" dirty="0"/>
              <a:t>何金泽</a:t>
            </a:r>
            <a:endParaRPr lang="en-US" altLang="zh-CN" dirty="0"/>
          </a:p>
          <a:p>
            <a:r>
              <a:rPr lang="zh-CN" altLang="en-US" dirty="0"/>
              <a:t>徐龙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27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长方形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2" name="图片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占位符 5" descr="科学实验室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长方形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谢谢观看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BA689-20E2-4C6E-9788-5A871F3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707" y="4165601"/>
            <a:ext cx="3707844" cy="789172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068F-3AA6-412A-A262-598900A9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E9D25BB-81EF-46A7-A395-846C803672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6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49C1F-DC3F-49BB-AFF1-4F61D2D1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三路快速排序</a:t>
            </a:r>
            <a:r>
              <a:rPr lang="en-US" altLang="zh-CN" dirty="0"/>
              <a:t>+</a:t>
            </a:r>
            <a:r>
              <a:rPr lang="zh-CN" altLang="en-US" dirty="0"/>
              <a:t>随机化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7F6FB-E5F4-435D-97B9-FC8F04C2B5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</a:p>
        </p:txBody>
      </p:sp>
    </p:spTree>
    <p:extLst>
      <p:ext uri="{BB962C8B-B14F-4D97-AF65-F5344CB8AC3E}">
        <p14:creationId xmlns:p14="http://schemas.microsoft.com/office/powerpoint/2010/main" val="292164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C9DF5-9B0E-455D-B396-F0D9F52D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50E31-E45D-4EEC-8991-03606755A1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用一个</a:t>
            </a:r>
            <a:r>
              <a:rPr lang="en-US" altLang="zh-CN" cap="none" dirty="0"/>
              <a:t>bool</a:t>
            </a:r>
            <a:r>
              <a:rPr lang="zh-CN" altLang="en-US" cap="none" dirty="0"/>
              <a:t>标识正负</a:t>
            </a:r>
            <a:endParaRPr lang="en-US" altLang="zh-CN" cap="none" dirty="0"/>
          </a:p>
          <a:p>
            <a:r>
              <a:rPr lang="zh-CN" altLang="en-US" cap="none" dirty="0"/>
              <a:t>用一个</a:t>
            </a:r>
            <a:r>
              <a:rPr lang="en-US" altLang="zh-CN" cap="none" dirty="0"/>
              <a:t>string</a:t>
            </a:r>
            <a:r>
              <a:rPr lang="zh-CN" altLang="en-US" cap="none" dirty="0"/>
              <a:t>存储整数部分</a:t>
            </a:r>
            <a:endParaRPr lang="en-US" altLang="zh-CN" cap="none" dirty="0"/>
          </a:p>
          <a:p>
            <a:r>
              <a:rPr lang="zh-CN" altLang="en-US" cap="none" dirty="0"/>
              <a:t>用一个</a:t>
            </a:r>
            <a:r>
              <a:rPr lang="en-US" altLang="zh-CN" cap="none" dirty="0"/>
              <a:t>string</a:t>
            </a:r>
            <a:r>
              <a:rPr lang="zh-CN" altLang="en-US" cap="none" dirty="0"/>
              <a:t>存储小数部分</a:t>
            </a:r>
            <a:endParaRPr lang="en-US" altLang="zh-CN" cap="none" dirty="0"/>
          </a:p>
          <a:p>
            <a:r>
              <a:rPr lang="zh-CN" altLang="en-US" cap="none" dirty="0"/>
              <a:t>重载运算符使其兼容排序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05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0B850-52E4-48CE-939F-8920D793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B221E-221B-46D9-BA9E-4ADAB691A1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52A1B-DAA6-4F2F-9730-C303A968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F48AE-9581-42AF-A16E-5F0E485174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7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CC5B0-1861-469A-A810-DA0CC697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1E7DE-AEBF-4CC6-A3BC-4143C47107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0127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10_TF33443810_Win32" id="{6A9BD1F3-D3AF-4072-B34B-B74EE103F8F3}" vid="{1E8A1E49-F4B3-426A-998D-B46B18D898D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BA7D41-7EBD-45D7-AFB8-22EF4BFA6BA2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实验室设计</Template>
  <TotalTime>24</TotalTime>
  <Words>88</Words>
  <Application>Microsoft Office PowerPoint</Application>
  <PresentationFormat>宽屏</PresentationFormat>
  <Paragraphs>20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Microsoft YaHei UI</vt:lpstr>
      <vt:lpstr>Arial</vt:lpstr>
      <vt:lpstr>水滴</vt:lpstr>
      <vt:lpstr>排序算法</vt:lpstr>
      <vt:lpstr>分工</vt:lpstr>
      <vt:lpstr>谢谢观看</vt:lpstr>
      <vt:lpstr>归并排序</vt:lpstr>
      <vt:lpstr>三路快速排序+随机化</vt:lpstr>
      <vt:lpstr>高精度排序</vt:lpstr>
      <vt:lpstr>分布式排序</vt:lpstr>
      <vt:lpstr>分布式快速排序</vt:lpstr>
      <vt:lpstr>分布式归并排序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</dc:title>
  <dc:creator>Aisingioro Hao</dc:creator>
  <cp:lastModifiedBy>Aisingioro Hao</cp:lastModifiedBy>
  <cp:revision>7</cp:revision>
  <dcterms:created xsi:type="dcterms:W3CDTF">2022-11-21T14:21:48Z</dcterms:created>
  <dcterms:modified xsi:type="dcterms:W3CDTF">2022-11-21T14:46:22Z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