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0"/>
  </p:notes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hWFSznZuA+JTrqXIYRNqdDDbyRh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9" name="Google Shape;20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15"/>
        <p:cNvGrpSpPr/>
        <p:nvPr/>
      </p:nvGrpSpPr>
      <p:grpSpPr>
        <a:xfrm>
          <a:off x="0" y="0"/>
          <a:ext cx="0" cy="0"/>
          <a:chOff x="0" y="0"/>
          <a:chExt cx="0" cy="0"/>
        </a:xfrm>
      </p:grpSpPr>
      <p:sp>
        <p:nvSpPr>
          <p:cNvPr id="16" name="Google Shape;16;p11"/>
          <p:cNvSpPr txBox="1">
            <a:spLocks noGrp="1"/>
          </p:cNvSpPr>
          <p:nvPr>
            <p:ph type="title"/>
          </p:nvPr>
        </p:nvSpPr>
        <p:spPr>
          <a:xfrm>
            <a:off x="647698" y="484494"/>
            <a:ext cx="5800867" cy="156949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4800"/>
              <a:buFont typeface="Avenir"/>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1"/>
          <p:cNvSpPr txBox="1">
            <a:spLocks noGrp="1"/>
          </p:cNvSpPr>
          <p:nvPr>
            <p:ph type="body" idx="1"/>
          </p:nvPr>
        </p:nvSpPr>
        <p:spPr>
          <a:xfrm>
            <a:off x="647702" y="2156346"/>
            <a:ext cx="5800866" cy="3963937"/>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2400"/>
              <a:buNone/>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1"/>
          <p:cNvSpPr txBox="1">
            <a:spLocks noGrp="1"/>
          </p:cNvSpPr>
          <p:nvPr>
            <p:ph type="ftr" idx="11"/>
          </p:nvPr>
        </p:nvSpPr>
        <p:spPr>
          <a:xfrm>
            <a:off x="199277" y="6356350"/>
            <a:ext cx="387742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1"/>
          <p:cNvSpPr>
            <a:spLocks noGrp="1"/>
          </p:cNvSpPr>
          <p:nvPr>
            <p:ph type="pic" idx="2"/>
          </p:nvPr>
        </p:nvSpPr>
        <p:spPr>
          <a:xfrm>
            <a:off x="6700838" y="665163"/>
            <a:ext cx="2214562" cy="2513012"/>
          </a:xfrm>
          <a:prstGeom prst="rect">
            <a:avLst/>
          </a:prstGeom>
          <a:noFill/>
          <a:ln>
            <a:noFill/>
          </a:ln>
        </p:spPr>
      </p:sp>
      <p:sp>
        <p:nvSpPr>
          <p:cNvPr id="20" name="Google Shape;20;p11"/>
          <p:cNvSpPr>
            <a:spLocks noGrp="1"/>
          </p:cNvSpPr>
          <p:nvPr>
            <p:ph type="pic" idx="3"/>
          </p:nvPr>
        </p:nvSpPr>
        <p:spPr>
          <a:xfrm>
            <a:off x="9329737" y="665579"/>
            <a:ext cx="2214562" cy="2513012"/>
          </a:xfrm>
          <a:prstGeom prst="rect">
            <a:avLst/>
          </a:prstGeom>
          <a:noFill/>
          <a:ln>
            <a:noFill/>
          </a:ln>
        </p:spPr>
      </p:sp>
      <p:sp>
        <p:nvSpPr>
          <p:cNvPr id="21" name="Google Shape;21;p11"/>
          <p:cNvSpPr>
            <a:spLocks noGrp="1"/>
          </p:cNvSpPr>
          <p:nvPr>
            <p:ph type="pic" idx="4"/>
          </p:nvPr>
        </p:nvSpPr>
        <p:spPr>
          <a:xfrm>
            <a:off x="6700854" y="3607271"/>
            <a:ext cx="2214562" cy="2513012"/>
          </a:xfrm>
          <a:prstGeom prst="rect">
            <a:avLst/>
          </a:prstGeom>
          <a:noFill/>
          <a:ln>
            <a:noFill/>
          </a:ln>
        </p:spPr>
      </p:sp>
      <p:sp>
        <p:nvSpPr>
          <p:cNvPr id="22" name="Google Shape;22;p11"/>
          <p:cNvSpPr>
            <a:spLocks noGrp="1"/>
          </p:cNvSpPr>
          <p:nvPr>
            <p:ph type="pic" idx="5"/>
          </p:nvPr>
        </p:nvSpPr>
        <p:spPr>
          <a:xfrm>
            <a:off x="9324845" y="3607271"/>
            <a:ext cx="2214562" cy="2513012"/>
          </a:xfrm>
          <a:prstGeom prst="rect">
            <a:avLst/>
          </a:prstGeom>
          <a:noFill/>
          <a:ln>
            <a:noFill/>
          </a:ln>
        </p:spPr>
      </p:sp>
      <p:sp>
        <p:nvSpPr>
          <p:cNvPr id="23" name="Google Shape;23;p11"/>
          <p:cNvSpPr txBox="1">
            <a:spLocks noGrp="1"/>
          </p:cNvSpPr>
          <p:nvPr>
            <p:ph type="dt" idx="10"/>
          </p:nvPr>
        </p:nvSpPr>
        <p:spPr>
          <a:xfrm>
            <a:off x="7013448" y="6355080"/>
            <a:ext cx="435254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1"/>
          <p:cNvSpPr txBox="1">
            <a:spLocks noGrp="1"/>
          </p:cNvSpPr>
          <p:nvPr>
            <p:ph type="sldNum" idx="12"/>
          </p:nvPr>
        </p:nvSpPr>
        <p:spPr>
          <a:xfrm>
            <a:off x="11365992" y="6356350"/>
            <a:ext cx="63093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103"/>
        <p:cNvGrpSpPr/>
        <p:nvPr/>
      </p:nvGrpSpPr>
      <p:grpSpPr>
        <a:xfrm>
          <a:off x="0" y="0"/>
          <a:ext cx="0" cy="0"/>
          <a:chOff x="0" y="0"/>
          <a:chExt cx="0" cy="0"/>
        </a:xfrm>
      </p:grpSpPr>
      <p:sp>
        <p:nvSpPr>
          <p:cNvPr id="104" name="Google Shape;104;p20"/>
          <p:cNvSpPr/>
          <p:nvPr/>
        </p:nvSpPr>
        <p:spPr>
          <a:xfrm>
            <a:off x="0" y="0"/>
            <a:ext cx="3048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105" name="Google Shape;105;p20"/>
          <p:cNvSpPr txBox="1">
            <a:spLocks noGrp="1"/>
          </p:cNvSpPr>
          <p:nvPr>
            <p:ph type="title"/>
          </p:nvPr>
        </p:nvSpPr>
        <p:spPr>
          <a:xfrm>
            <a:off x="331787" y="996950"/>
            <a:ext cx="2384425" cy="49466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4800"/>
              <a:buFont typeface="Avenir"/>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20"/>
          <p:cNvSpPr txBox="1">
            <a:spLocks noGrp="1"/>
          </p:cNvSpPr>
          <p:nvPr>
            <p:ph type="ftr" idx="11"/>
          </p:nvPr>
        </p:nvSpPr>
        <p:spPr>
          <a:xfrm>
            <a:off x="199277" y="6356350"/>
            <a:ext cx="277113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0"/>
          <p:cNvSpPr txBox="1">
            <a:spLocks noGrp="1"/>
          </p:cNvSpPr>
          <p:nvPr>
            <p:ph type="body" idx="1"/>
          </p:nvPr>
        </p:nvSpPr>
        <p:spPr>
          <a:xfrm>
            <a:off x="3422650" y="996950"/>
            <a:ext cx="8367713" cy="4545013"/>
          </a:xfrm>
          <a:prstGeom prst="rect">
            <a:avLst/>
          </a:prstGeom>
          <a:noFill/>
          <a:ln>
            <a:noFill/>
          </a:ln>
        </p:spPr>
        <p:txBody>
          <a:bodyPr spcFirstLastPara="1" wrap="square" lIns="91425" tIns="45700" rIns="91425" bIns="45700" anchor="t" anchorCtr="0">
            <a:normAutofit/>
          </a:bodyPr>
          <a:lstStyle>
            <a:lvl1pPr marL="457200" lvl="0" indent="-381000" algn="l">
              <a:lnSpc>
                <a:spcPct val="110000"/>
              </a:lnSpc>
              <a:spcBef>
                <a:spcPts val="1000"/>
              </a:spcBef>
              <a:spcAft>
                <a:spcPts val="0"/>
              </a:spcAft>
              <a:buClr>
                <a:schemeClr val="dk1"/>
              </a:buClr>
              <a:buSzPts val="24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20"/>
          <p:cNvSpPr txBox="1">
            <a:spLocks noGrp="1"/>
          </p:cNvSpPr>
          <p:nvPr>
            <p:ph type="dt" idx="10"/>
          </p:nvPr>
        </p:nvSpPr>
        <p:spPr>
          <a:xfrm>
            <a:off x="7013448" y="6355080"/>
            <a:ext cx="435254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0"/>
          <p:cNvSpPr txBox="1">
            <a:spLocks noGrp="1"/>
          </p:cNvSpPr>
          <p:nvPr>
            <p:ph type="sldNum" idx="12"/>
          </p:nvPr>
        </p:nvSpPr>
        <p:spPr>
          <a:xfrm>
            <a:off x="11365992" y="6356350"/>
            <a:ext cx="63093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0"/>
        <p:cNvGrpSpPr/>
        <p:nvPr/>
      </p:nvGrpSpPr>
      <p:grpSpPr>
        <a:xfrm>
          <a:off x="0" y="0"/>
          <a:ext cx="0" cy="0"/>
          <a:chOff x="0" y="0"/>
          <a:chExt cx="0" cy="0"/>
        </a:xfrm>
      </p:grpSpPr>
      <p:sp>
        <p:nvSpPr>
          <p:cNvPr id="111" name="Google Shape;111;p21"/>
          <p:cNvSpPr>
            <a:spLocks noGrp="1"/>
          </p:cNvSpPr>
          <p:nvPr>
            <p:ph type="pic" idx="2"/>
          </p:nvPr>
        </p:nvSpPr>
        <p:spPr>
          <a:xfrm>
            <a:off x="-2" y="0"/>
            <a:ext cx="12192000" cy="6858000"/>
          </a:xfrm>
          <a:prstGeom prst="rect">
            <a:avLst/>
          </a:prstGeom>
          <a:noFill/>
          <a:ln>
            <a:noFill/>
          </a:ln>
        </p:spPr>
      </p:sp>
      <p:sp>
        <p:nvSpPr>
          <p:cNvPr id="112" name="Google Shape;112;p21"/>
          <p:cNvSpPr txBox="1">
            <a:spLocks noGrp="1"/>
          </p:cNvSpPr>
          <p:nvPr>
            <p:ph type="ctrTitle"/>
          </p:nvPr>
        </p:nvSpPr>
        <p:spPr>
          <a:xfrm>
            <a:off x="1177636" y="-2"/>
            <a:ext cx="11014364" cy="4100947"/>
          </a:xfrm>
          <a:prstGeom prst="rect">
            <a:avLst/>
          </a:prstGeom>
          <a:gradFill>
            <a:gsLst>
              <a:gs pos="0">
                <a:srgbClr val="000000">
                  <a:alpha val="0"/>
                </a:srgbClr>
              </a:gs>
              <a:gs pos="20000">
                <a:srgbClr val="000000">
                  <a:alpha val="0"/>
                </a:srgbClr>
              </a:gs>
              <a:gs pos="38000">
                <a:srgbClr val="000000">
                  <a:alpha val="20000"/>
                </a:srgbClr>
              </a:gs>
              <a:gs pos="77000">
                <a:srgbClr val="000000">
                  <a:alpha val="29803"/>
                </a:srgbClr>
              </a:gs>
              <a:gs pos="100000">
                <a:srgbClr val="000000">
                  <a:alpha val="29803"/>
                </a:srgbClr>
              </a:gs>
            </a:gsLst>
            <a:lin ang="21593999" scaled="0"/>
          </a:gradFill>
          <a:ln>
            <a:noFill/>
          </a:ln>
        </p:spPr>
        <p:txBody>
          <a:bodyPr spcFirstLastPara="1" wrap="square" lIns="91425" tIns="45700" rIns="731500" bIns="45700" anchor="b" anchorCtr="0">
            <a:normAutofit/>
          </a:bodyPr>
          <a:lstStyle>
            <a:lvl1pPr lvl="0" algn="r">
              <a:lnSpc>
                <a:spcPct val="90000"/>
              </a:lnSpc>
              <a:spcBef>
                <a:spcPts val="0"/>
              </a:spcBef>
              <a:spcAft>
                <a:spcPts val="0"/>
              </a:spcAft>
              <a:buClr>
                <a:schemeClr val="lt1"/>
              </a:buClr>
              <a:buSzPts val="6000"/>
              <a:buFont typeface="Avenir"/>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21"/>
          <p:cNvSpPr txBox="1">
            <a:spLocks noGrp="1"/>
          </p:cNvSpPr>
          <p:nvPr>
            <p:ph type="subTitle" idx="1"/>
          </p:nvPr>
        </p:nvSpPr>
        <p:spPr>
          <a:xfrm>
            <a:off x="3241963" y="4089656"/>
            <a:ext cx="8950035" cy="2796566"/>
          </a:xfrm>
          <a:prstGeom prst="rect">
            <a:avLst/>
          </a:prstGeom>
          <a:gradFill>
            <a:gsLst>
              <a:gs pos="0">
                <a:srgbClr val="000000">
                  <a:alpha val="0"/>
                </a:srgbClr>
              </a:gs>
              <a:gs pos="33000">
                <a:srgbClr val="000000">
                  <a:alpha val="20000"/>
                </a:srgbClr>
              </a:gs>
              <a:gs pos="77000">
                <a:srgbClr val="000000">
                  <a:alpha val="29803"/>
                </a:srgbClr>
              </a:gs>
              <a:gs pos="100000">
                <a:srgbClr val="000000">
                  <a:alpha val="29803"/>
                </a:srgbClr>
              </a:gs>
            </a:gsLst>
            <a:lin ang="21593999" scaled="0"/>
          </a:gradFill>
          <a:ln>
            <a:noFill/>
          </a:ln>
        </p:spPr>
        <p:txBody>
          <a:bodyPr spcFirstLastPara="1" wrap="square" lIns="91425" tIns="640075" rIns="731500" bIns="45700" anchor="t" anchorCtr="0">
            <a:normAutofit/>
          </a:bodyPr>
          <a:lstStyle>
            <a:lvl1pPr lvl="0" algn="r">
              <a:lnSpc>
                <a:spcPct val="110000"/>
              </a:lnSpc>
              <a:spcBef>
                <a:spcPts val="1000"/>
              </a:spcBef>
              <a:spcAft>
                <a:spcPts val="0"/>
              </a:spcAft>
              <a:buClr>
                <a:schemeClr val="lt1"/>
              </a:buClr>
              <a:buSzPts val="2800"/>
              <a:buNone/>
              <a:defRPr sz="2800" b="1">
                <a:solidFill>
                  <a:schemeClr val="lt1"/>
                </a:solidFill>
              </a:defRPr>
            </a:lvl1pPr>
            <a:lvl2pPr lvl="1" algn="l">
              <a:lnSpc>
                <a:spcPct val="110000"/>
              </a:lnSpc>
              <a:spcBef>
                <a:spcPts val="500"/>
              </a:spcBef>
              <a:spcAft>
                <a:spcPts val="0"/>
              </a:spcAft>
              <a:buClr>
                <a:schemeClr val="dk1"/>
              </a:buClr>
              <a:buSzPts val="1800"/>
              <a:buChar char="•"/>
              <a:defRPr/>
            </a:lvl2pPr>
            <a:lvl3pPr lvl="2" algn="l">
              <a:lnSpc>
                <a:spcPct val="110000"/>
              </a:lnSpc>
              <a:spcBef>
                <a:spcPts val="500"/>
              </a:spcBef>
              <a:spcAft>
                <a:spcPts val="0"/>
              </a:spcAft>
              <a:buClr>
                <a:schemeClr val="dk1"/>
              </a:buClr>
              <a:buSzPts val="1800"/>
              <a:buChar char="•"/>
              <a:defRPr/>
            </a:lvl3pPr>
            <a:lvl4pPr lvl="3" algn="l">
              <a:lnSpc>
                <a:spcPct val="110000"/>
              </a:lnSpc>
              <a:spcBef>
                <a:spcPts val="500"/>
              </a:spcBef>
              <a:spcAft>
                <a:spcPts val="0"/>
              </a:spcAft>
              <a:buClr>
                <a:schemeClr val="dk1"/>
              </a:buClr>
              <a:buSzPts val="1800"/>
              <a:buChar char="•"/>
              <a:defRPr/>
            </a:lvl4pPr>
            <a:lvl5pPr lvl="4" algn="l">
              <a:lnSpc>
                <a:spcPct val="11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14" name="Google Shape;114;p21"/>
          <p:cNvSpPr txBox="1">
            <a:spLocks noGrp="1"/>
          </p:cNvSpPr>
          <p:nvPr>
            <p:ph type="ftr" idx="11"/>
          </p:nvPr>
        </p:nvSpPr>
        <p:spPr>
          <a:xfrm>
            <a:off x="201168" y="6356350"/>
            <a:ext cx="483717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1"/>
          <p:cNvSpPr txBox="1">
            <a:spLocks noGrp="1"/>
          </p:cNvSpPr>
          <p:nvPr>
            <p:ph type="dt" idx="10"/>
          </p:nvPr>
        </p:nvSpPr>
        <p:spPr>
          <a:xfrm>
            <a:off x="7013448" y="6355080"/>
            <a:ext cx="435254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1"/>
          <p:cNvSpPr txBox="1">
            <a:spLocks noGrp="1"/>
          </p:cNvSpPr>
          <p:nvPr>
            <p:ph type="sldNum" idx="12"/>
          </p:nvPr>
        </p:nvSpPr>
        <p:spPr>
          <a:xfrm>
            <a:off x="11365992" y="6356350"/>
            <a:ext cx="630936"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chemeClr val="lt1"/>
                </a:solidFill>
                <a:latin typeface="Avenir"/>
                <a:ea typeface="Avenir"/>
                <a:cs typeface="Avenir"/>
                <a:sym typeface="Avenir"/>
              </a:defRPr>
            </a:lvl1pPr>
            <a:lvl2pPr marL="0" marR="0" lvl="1" indent="0" algn="r">
              <a:spcBef>
                <a:spcPts val="0"/>
              </a:spcBef>
              <a:buNone/>
              <a:defRPr sz="1050" b="0" i="0" u="none" strike="noStrike" cap="none">
                <a:solidFill>
                  <a:schemeClr val="lt1"/>
                </a:solidFill>
                <a:latin typeface="Avenir"/>
                <a:ea typeface="Avenir"/>
                <a:cs typeface="Avenir"/>
                <a:sym typeface="Avenir"/>
              </a:defRPr>
            </a:lvl2pPr>
            <a:lvl3pPr marL="0" marR="0" lvl="2" indent="0" algn="r">
              <a:spcBef>
                <a:spcPts val="0"/>
              </a:spcBef>
              <a:buNone/>
              <a:defRPr sz="1050" b="0" i="0" u="none" strike="noStrike" cap="none">
                <a:solidFill>
                  <a:schemeClr val="lt1"/>
                </a:solidFill>
                <a:latin typeface="Avenir"/>
                <a:ea typeface="Avenir"/>
                <a:cs typeface="Avenir"/>
                <a:sym typeface="Avenir"/>
              </a:defRPr>
            </a:lvl3pPr>
            <a:lvl4pPr marL="0" marR="0" lvl="3" indent="0" algn="r">
              <a:spcBef>
                <a:spcPts val="0"/>
              </a:spcBef>
              <a:buNone/>
              <a:defRPr sz="1050" b="0" i="0" u="none" strike="noStrike" cap="none">
                <a:solidFill>
                  <a:schemeClr val="lt1"/>
                </a:solidFill>
                <a:latin typeface="Avenir"/>
                <a:ea typeface="Avenir"/>
                <a:cs typeface="Avenir"/>
                <a:sym typeface="Avenir"/>
              </a:defRPr>
            </a:lvl4pPr>
            <a:lvl5pPr marL="0" marR="0" lvl="4" indent="0" algn="r">
              <a:spcBef>
                <a:spcPts val="0"/>
              </a:spcBef>
              <a:buNone/>
              <a:defRPr sz="1050" b="0" i="0" u="none" strike="noStrike" cap="none">
                <a:solidFill>
                  <a:schemeClr val="lt1"/>
                </a:solidFill>
                <a:latin typeface="Avenir"/>
                <a:ea typeface="Avenir"/>
                <a:cs typeface="Avenir"/>
                <a:sym typeface="Avenir"/>
              </a:defRPr>
            </a:lvl5pPr>
            <a:lvl6pPr marL="0" marR="0" lvl="5" indent="0" algn="r">
              <a:spcBef>
                <a:spcPts val="0"/>
              </a:spcBef>
              <a:buNone/>
              <a:defRPr sz="1050" b="0" i="0" u="none" strike="noStrike" cap="none">
                <a:solidFill>
                  <a:schemeClr val="lt1"/>
                </a:solidFill>
                <a:latin typeface="Avenir"/>
                <a:ea typeface="Avenir"/>
                <a:cs typeface="Avenir"/>
                <a:sym typeface="Avenir"/>
              </a:defRPr>
            </a:lvl6pPr>
            <a:lvl7pPr marL="0" marR="0" lvl="6" indent="0" algn="r">
              <a:spcBef>
                <a:spcPts val="0"/>
              </a:spcBef>
              <a:buNone/>
              <a:defRPr sz="1050" b="0" i="0" u="none" strike="noStrike" cap="none">
                <a:solidFill>
                  <a:schemeClr val="lt1"/>
                </a:solidFill>
                <a:latin typeface="Avenir"/>
                <a:ea typeface="Avenir"/>
                <a:cs typeface="Avenir"/>
                <a:sym typeface="Avenir"/>
              </a:defRPr>
            </a:lvl7pPr>
            <a:lvl8pPr marL="0" marR="0" lvl="7" indent="0" algn="r">
              <a:spcBef>
                <a:spcPts val="0"/>
              </a:spcBef>
              <a:buNone/>
              <a:defRPr sz="1050" b="0" i="0" u="none" strike="noStrike" cap="none">
                <a:solidFill>
                  <a:schemeClr val="lt1"/>
                </a:solidFill>
                <a:latin typeface="Avenir"/>
                <a:ea typeface="Avenir"/>
                <a:cs typeface="Avenir"/>
                <a:sym typeface="Avenir"/>
              </a:defRPr>
            </a:lvl8pPr>
            <a:lvl9pPr marL="0" marR="0" lvl="8" indent="0" algn="r">
              <a:spcBef>
                <a:spcPts val="0"/>
              </a:spcBef>
              <a:buNone/>
              <a:defRPr sz="105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17"/>
        <p:cNvGrpSpPr/>
        <p:nvPr/>
      </p:nvGrpSpPr>
      <p:grpSpPr>
        <a:xfrm>
          <a:off x="0" y="0"/>
          <a:ext cx="0" cy="0"/>
          <a:chOff x="0" y="0"/>
          <a:chExt cx="0" cy="0"/>
        </a:xfrm>
      </p:grpSpPr>
      <p:sp>
        <p:nvSpPr>
          <p:cNvPr id="118" name="Google Shape;118;p22"/>
          <p:cNvSpPr/>
          <p:nvPr/>
        </p:nvSpPr>
        <p:spPr>
          <a:xfrm>
            <a:off x="0" y="0"/>
            <a:ext cx="12192000" cy="115046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119" name="Google Shape;119;p22"/>
          <p:cNvSpPr txBox="1">
            <a:spLocks noGrp="1"/>
          </p:cNvSpPr>
          <p:nvPr>
            <p:ph type="title"/>
          </p:nvPr>
        </p:nvSpPr>
        <p:spPr>
          <a:xfrm>
            <a:off x="1002983" y="194783"/>
            <a:ext cx="9421177" cy="76949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4800"/>
              <a:buFont typeface="Avenir"/>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22"/>
          <p:cNvSpPr txBox="1">
            <a:spLocks noGrp="1"/>
          </p:cNvSpPr>
          <p:nvPr>
            <p:ph type="body" idx="1"/>
          </p:nvPr>
        </p:nvSpPr>
        <p:spPr>
          <a:xfrm>
            <a:off x="931863" y="1695450"/>
            <a:ext cx="10328275" cy="4314825"/>
          </a:xfrm>
          <a:prstGeom prst="rect">
            <a:avLst/>
          </a:prstGeom>
          <a:noFill/>
          <a:ln>
            <a:noFill/>
          </a:ln>
        </p:spPr>
        <p:txBody>
          <a:bodyPr spcFirstLastPara="1" wrap="square" lIns="91425" tIns="45700" rIns="91425" bIns="45700" anchor="t" anchorCtr="0">
            <a:normAutofit/>
          </a:bodyPr>
          <a:lstStyle>
            <a:lvl1pPr marL="457200" lvl="0" indent="-381000" algn="l">
              <a:lnSpc>
                <a:spcPct val="110000"/>
              </a:lnSpc>
              <a:spcBef>
                <a:spcPts val="1000"/>
              </a:spcBef>
              <a:spcAft>
                <a:spcPts val="0"/>
              </a:spcAft>
              <a:buClr>
                <a:schemeClr val="dk1"/>
              </a:buClr>
              <a:buSzPts val="24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22"/>
          <p:cNvSpPr txBox="1">
            <a:spLocks noGrp="1"/>
          </p:cNvSpPr>
          <p:nvPr>
            <p:ph type="ftr" idx="11"/>
          </p:nvPr>
        </p:nvSpPr>
        <p:spPr>
          <a:xfrm>
            <a:off x="201168" y="6356350"/>
            <a:ext cx="483717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2"/>
          <p:cNvSpPr txBox="1">
            <a:spLocks noGrp="1"/>
          </p:cNvSpPr>
          <p:nvPr>
            <p:ph type="dt" idx="10"/>
          </p:nvPr>
        </p:nvSpPr>
        <p:spPr>
          <a:xfrm>
            <a:off x="7013448" y="6355080"/>
            <a:ext cx="435254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2"/>
          <p:cNvSpPr txBox="1">
            <a:spLocks noGrp="1"/>
          </p:cNvSpPr>
          <p:nvPr>
            <p:ph type="sldNum" idx="12"/>
          </p:nvPr>
        </p:nvSpPr>
        <p:spPr>
          <a:xfrm>
            <a:off x="11365992" y="6356350"/>
            <a:ext cx="63093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meline">
  <p:cSld name="Timeline">
    <p:spTree>
      <p:nvGrpSpPr>
        <p:cNvPr id="1" name="Shape 124"/>
        <p:cNvGrpSpPr/>
        <p:nvPr/>
      </p:nvGrpSpPr>
      <p:grpSpPr>
        <a:xfrm>
          <a:off x="0" y="0"/>
          <a:ext cx="0" cy="0"/>
          <a:chOff x="0" y="0"/>
          <a:chExt cx="0" cy="0"/>
        </a:xfrm>
      </p:grpSpPr>
      <p:sp>
        <p:nvSpPr>
          <p:cNvPr id="125" name="Google Shape;125;p23"/>
          <p:cNvSpPr/>
          <p:nvPr/>
        </p:nvSpPr>
        <p:spPr>
          <a:xfrm>
            <a:off x="0" y="0"/>
            <a:ext cx="12192000" cy="115046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126" name="Google Shape;126;p23"/>
          <p:cNvSpPr txBox="1">
            <a:spLocks noGrp="1"/>
          </p:cNvSpPr>
          <p:nvPr>
            <p:ph type="title"/>
          </p:nvPr>
        </p:nvSpPr>
        <p:spPr>
          <a:xfrm>
            <a:off x="1000759" y="194783"/>
            <a:ext cx="10022841" cy="760892"/>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4800"/>
              <a:buFont typeface="Avenir"/>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23"/>
          <p:cNvSpPr txBox="1">
            <a:spLocks noGrp="1"/>
          </p:cNvSpPr>
          <p:nvPr>
            <p:ph type="body" idx="1"/>
          </p:nvPr>
        </p:nvSpPr>
        <p:spPr>
          <a:xfrm>
            <a:off x="646112" y="1560513"/>
            <a:ext cx="10899776" cy="4341812"/>
          </a:xfrm>
          <a:prstGeom prst="rect">
            <a:avLst/>
          </a:prstGeom>
          <a:noFill/>
          <a:ln>
            <a:noFill/>
          </a:ln>
        </p:spPr>
        <p:txBody>
          <a:bodyPr spcFirstLastPara="1" wrap="square" lIns="91425" tIns="45700" rIns="91425" bIns="45700" anchor="t" anchorCtr="0">
            <a:normAutofit/>
          </a:bodyPr>
          <a:lstStyle>
            <a:lvl1pPr marL="457200" lvl="0" indent="-381000" algn="l">
              <a:lnSpc>
                <a:spcPct val="110000"/>
              </a:lnSpc>
              <a:spcBef>
                <a:spcPts val="1000"/>
              </a:spcBef>
              <a:spcAft>
                <a:spcPts val="0"/>
              </a:spcAft>
              <a:buClr>
                <a:schemeClr val="dk1"/>
              </a:buClr>
              <a:buSzPts val="24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8" name="Google Shape;128;p23"/>
          <p:cNvSpPr txBox="1">
            <a:spLocks noGrp="1"/>
          </p:cNvSpPr>
          <p:nvPr>
            <p:ph type="ftr" idx="11"/>
          </p:nvPr>
        </p:nvSpPr>
        <p:spPr>
          <a:xfrm>
            <a:off x="201168" y="6356350"/>
            <a:ext cx="483717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3"/>
          <p:cNvSpPr txBox="1">
            <a:spLocks noGrp="1"/>
          </p:cNvSpPr>
          <p:nvPr>
            <p:ph type="dt" idx="10"/>
          </p:nvPr>
        </p:nvSpPr>
        <p:spPr>
          <a:xfrm>
            <a:off x="7013448" y="6355080"/>
            <a:ext cx="435254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3"/>
          <p:cNvSpPr txBox="1">
            <a:spLocks noGrp="1"/>
          </p:cNvSpPr>
          <p:nvPr>
            <p:ph type="sldNum" idx="12"/>
          </p:nvPr>
        </p:nvSpPr>
        <p:spPr>
          <a:xfrm>
            <a:off x="11365992" y="6356350"/>
            <a:ext cx="63093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losing">
  <p:cSld name="Closing">
    <p:spTree>
      <p:nvGrpSpPr>
        <p:cNvPr id="1" name="Shape 131"/>
        <p:cNvGrpSpPr/>
        <p:nvPr/>
      </p:nvGrpSpPr>
      <p:grpSpPr>
        <a:xfrm>
          <a:off x="0" y="0"/>
          <a:ext cx="0" cy="0"/>
          <a:chOff x="0" y="0"/>
          <a:chExt cx="0" cy="0"/>
        </a:xfrm>
      </p:grpSpPr>
      <p:sp>
        <p:nvSpPr>
          <p:cNvPr id="132" name="Google Shape;132;p24"/>
          <p:cNvSpPr/>
          <p:nvPr/>
        </p:nvSpPr>
        <p:spPr>
          <a:xfrm>
            <a:off x="0" y="4533900"/>
            <a:ext cx="9144000" cy="23241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CAB4C3"/>
              </a:solidFill>
              <a:latin typeface="Avenir"/>
              <a:ea typeface="Avenir"/>
              <a:cs typeface="Avenir"/>
              <a:sym typeface="Avenir"/>
            </a:endParaRPr>
          </a:p>
        </p:txBody>
      </p:sp>
      <p:sp>
        <p:nvSpPr>
          <p:cNvPr id="133" name="Google Shape;133;p24"/>
          <p:cNvSpPr txBox="1">
            <a:spLocks noGrp="1"/>
          </p:cNvSpPr>
          <p:nvPr>
            <p:ph type="ctrTitle"/>
          </p:nvPr>
        </p:nvSpPr>
        <p:spPr>
          <a:xfrm>
            <a:off x="877001" y="4947313"/>
            <a:ext cx="7700617" cy="140903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800"/>
              <a:buFont typeface="Avenir"/>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24"/>
          <p:cNvSpPr txBox="1">
            <a:spLocks noGrp="1"/>
          </p:cNvSpPr>
          <p:nvPr>
            <p:ph type="subTitle" idx="1"/>
          </p:nvPr>
        </p:nvSpPr>
        <p:spPr>
          <a:xfrm>
            <a:off x="9446252" y="386989"/>
            <a:ext cx="2443495" cy="3758334"/>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2800"/>
              <a:buNone/>
              <a:defRPr sz="2800" b="1">
                <a:solidFill>
                  <a:schemeClr val="accent1"/>
                </a:solidFill>
              </a:defRPr>
            </a:lvl1pPr>
            <a:lvl2pPr lvl="1" algn="l">
              <a:lnSpc>
                <a:spcPct val="110000"/>
              </a:lnSpc>
              <a:spcBef>
                <a:spcPts val="500"/>
              </a:spcBef>
              <a:spcAft>
                <a:spcPts val="0"/>
              </a:spcAft>
              <a:buClr>
                <a:schemeClr val="dk1"/>
              </a:buClr>
              <a:buSzPts val="1800"/>
              <a:buChar char="•"/>
              <a:defRPr/>
            </a:lvl2pPr>
            <a:lvl3pPr lvl="2" algn="l">
              <a:lnSpc>
                <a:spcPct val="110000"/>
              </a:lnSpc>
              <a:spcBef>
                <a:spcPts val="500"/>
              </a:spcBef>
              <a:spcAft>
                <a:spcPts val="0"/>
              </a:spcAft>
              <a:buClr>
                <a:schemeClr val="dk1"/>
              </a:buClr>
              <a:buSzPts val="1800"/>
              <a:buChar char="•"/>
              <a:defRPr/>
            </a:lvl3pPr>
            <a:lvl4pPr lvl="3" algn="l">
              <a:lnSpc>
                <a:spcPct val="110000"/>
              </a:lnSpc>
              <a:spcBef>
                <a:spcPts val="500"/>
              </a:spcBef>
              <a:spcAft>
                <a:spcPts val="0"/>
              </a:spcAft>
              <a:buClr>
                <a:schemeClr val="dk1"/>
              </a:buClr>
              <a:buSzPts val="1800"/>
              <a:buChar char="•"/>
              <a:defRPr/>
            </a:lvl4pPr>
            <a:lvl5pPr lvl="4" algn="l">
              <a:lnSpc>
                <a:spcPct val="11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35" name="Google Shape;135;p24"/>
          <p:cNvSpPr>
            <a:spLocks noGrp="1"/>
          </p:cNvSpPr>
          <p:nvPr>
            <p:ph type="pic" idx="2"/>
          </p:nvPr>
        </p:nvSpPr>
        <p:spPr>
          <a:xfrm>
            <a:off x="0" y="0"/>
            <a:ext cx="9144000" cy="4532313"/>
          </a:xfrm>
          <a:prstGeom prst="rect">
            <a:avLst/>
          </a:prstGeom>
          <a:noFill/>
          <a:ln>
            <a:noFill/>
          </a:ln>
        </p:spPr>
      </p:sp>
      <p:sp>
        <p:nvSpPr>
          <p:cNvPr id="136" name="Google Shape;136;p24"/>
          <p:cNvSpPr txBox="1">
            <a:spLocks noGrp="1"/>
          </p:cNvSpPr>
          <p:nvPr>
            <p:ph type="ftr" idx="11"/>
          </p:nvPr>
        </p:nvSpPr>
        <p:spPr>
          <a:xfrm>
            <a:off x="201168" y="6356350"/>
            <a:ext cx="483717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4"/>
          <p:cNvSpPr>
            <a:spLocks noGrp="1"/>
          </p:cNvSpPr>
          <p:nvPr>
            <p:ph type="pic" idx="3"/>
          </p:nvPr>
        </p:nvSpPr>
        <p:spPr>
          <a:xfrm>
            <a:off x="9144000" y="4532313"/>
            <a:ext cx="3048000" cy="2325687"/>
          </a:xfrm>
          <a:prstGeom prst="rect">
            <a:avLst/>
          </a:prstGeom>
          <a:noFill/>
          <a:ln>
            <a:noFill/>
          </a:ln>
        </p:spPr>
      </p:sp>
      <p:sp>
        <p:nvSpPr>
          <p:cNvPr id="138" name="Google Shape;138;p24"/>
          <p:cNvSpPr txBox="1">
            <a:spLocks noGrp="1"/>
          </p:cNvSpPr>
          <p:nvPr>
            <p:ph type="dt" idx="10"/>
          </p:nvPr>
        </p:nvSpPr>
        <p:spPr>
          <a:xfrm>
            <a:off x="7013448" y="6355080"/>
            <a:ext cx="435254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4"/>
          <p:cNvSpPr txBox="1">
            <a:spLocks noGrp="1"/>
          </p:cNvSpPr>
          <p:nvPr>
            <p:ph type="sldNum" idx="12"/>
          </p:nvPr>
        </p:nvSpPr>
        <p:spPr>
          <a:xfrm>
            <a:off x="11365992" y="6356350"/>
            <a:ext cx="63093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b="0" i="0" u="none" strike="noStrike" cap="none">
                <a:solidFill>
                  <a:schemeClr val="lt1"/>
                </a:solidFill>
                <a:latin typeface="Avenir"/>
                <a:ea typeface="Avenir"/>
                <a:cs typeface="Avenir"/>
                <a:sym typeface="Avenir"/>
              </a:defRPr>
            </a:lvl1pPr>
            <a:lvl2pPr marL="0" lvl="1" indent="0" algn="r">
              <a:spcBef>
                <a:spcPts val="0"/>
              </a:spcBef>
              <a:buNone/>
              <a:defRPr sz="1050" b="0" i="0" u="none" strike="noStrike" cap="none">
                <a:solidFill>
                  <a:schemeClr val="lt1"/>
                </a:solidFill>
                <a:latin typeface="Avenir"/>
                <a:ea typeface="Avenir"/>
                <a:cs typeface="Avenir"/>
                <a:sym typeface="Avenir"/>
              </a:defRPr>
            </a:lvl2pPr>
            <a:lvl3pPr marL="0" lvl="2" indent="0" algn="r">
              <a:spcBef>
                <a:spcPts val="0"/>
              </a:spcBef>
              <a:buNone/>
              <a:defRPr sz="1050" b="0" i="0" u="none" strike="noStrike" cap="none">
                <a:solidFill>
                  <a:schemeClr val="lt1"/>
                </a:solidFill>
                <a:latin typeface="Avenir"/>
                <a:ea typeface="Avenir"/>
                <a:cs typeface="Avenir"/>
                <a:sym typeface="Avenir"/>
              </a:defRPr>
            </a:lvl3pPr>
            <a:lvl4pPr marL="0" lvl="3" indent="0" algn="r">
              <a:spcBef>
                <a:spcPts val="0"/>
              </a:spcBef>
              <a:buNone/>
              <a:defRPr sz="1050" b="0" i="0" u="none" strike="noStrike" cap="none">
                <a:solidFill>
                  <a:schemeClr val="lt1"/>
                </a:solidFill>
                <a:latin typeface="Avenir"/>
                <a:ea typeface="Avenir"/>
                <a:cs typeface="Avenir"/>
                <a:sym typeface="Avenir"/>
              </a:defRPr>
            </a:lvl4pPr>
            <a:lvl5pPr marL="0" lvl="4" indent="0" algn="r">
              <a:spcBef>
                <a:spcPts val="0"/>
              </a:spcBef>
              <a:buNone/>
              <a:defRPr sz="1050" b="0" i="0" u="none" strike="noStrike" cap="none">
                <a:solidFill>
                  <a:schemeClr val="lt1"/>
                </a:solidFill>
                <a:latin typeface="Avenir"/>
                <a:ea typeface="Avenir"/>
                <a:cs typeface="Avenir"/>
                <a:sym typeface="Avenir"/>
              </a:defRPr>
            </a:lvl5pPr>
            <a:lvl6pPr marL="0" lvl="5" indent="0" algn="r">
              <a:spcBef>
                <a:spcPts val="0"/>
              </a:spcBef>
              <a:buNone/>
              <a:defRPr sz="1050" b="0" i="0" u="none" strike="noStrike" cap="none">
                <a:solidFill>
                  <a:schemeClr val="lt1"/>
                </a:solidFill>
                <a:latin typeface="Avenir"/>
                <a:ea typeface="Avenir"/>
                <a:cs typeface="Avenir"/>
                <a:sym typeface="Avenir"/>
              </a:defRPr>
            </a:lvl6pPr>
            <a:lvl7pPr marL="0" lvl="6" indent="0" algn="r">
              <a:spcBef>
                <a:spcPts val="0"/>
              </a:spcBef>
              <a:buNone/>
              <a:defRPr sz="1050" b="0" i="0" u="none" strike="noStrike" cap="none">
                <a:solidFill>
                  <a:schemeClr val="lt1"/>
                </a:solidFill>
                <a:latin typeface="Avenir"/>
                <a:ea typeface="Avenir"/>
                <a:cs typeface="Avenir"/>
                <a:sym typeface="Avenir"/>
              </a:defRPr>
            </a:lvl7pPr>
            <a:lvl8pPr marL="0" lvl="7" indent="0" algn="r">
              <a:spcBef>
                <a:spcPts val="0"/>
              </a:spcBef>
              <a:buNone/>
              <a:defRPr sz="1050" b="0" i="0" u="none" strike="noStrike" cap="none">
                <a:solidFill>
                  <a:schemeClr val="lt1"/>
                </a:solidFill>
                <a:latin typeface="Avenir"/>
                <a:ea typeface="Avenir"/>
                <a:cs typeface="Avenir"/>
                <a:sym typeface="Avenir"/>
              </a:defRPr>
            </a:lvl8pPr>
            <a:lvl9pPr marL="0" lvl="8" indent="0" algn="r">
              <a:spcBef>
                <a:spcPts val="0"/>
              </a:spcBef>
              <a:buNone/>
              <a:defRPr sz="105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25"/>
        <p:cNvGrpSpPr/>
        <p:nvPr/>
      </p:nvGrpSpPr>
      <p:grpSpPr>
        <a:xfrm>
          <a:off x="0" y="0"/>
          <a:ext cx="0" cy="0"/>
          <a:chOff x="0" y="0"/>
          <a:chExt cx="0" cy="0"/>
        </a:xfrm>
      </p:grpSpPr>
      <p:sp>
        <p:nvSpPr>
          <p:cNvPr id="26" name="Google Shape;26;p1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27" name="Google Shape;27;p12"/>
          <p:cNvSpPr/>
          <p:nvPr/>
        </p:nvSpPr>
        <p:spPr>
          <a:xfrm>
            <a:off x="1" y="0"/>
            <a:ext cx="81153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CAB4C3"/>
              </a:solidFill>
              <a:latin typeface="Avenir"/>
              <a:ea typeface="Avenir"/>
              <a:cs typeface="Avenir"/>
              <a:sym typeface="Avenir"/>
            </a:endParaRPr>
          </a:p>
        </p:txBody>
      </p:sp>
      <p:sp>
        <p:nvSpPr>
          <p:cNvPr id="28" name="Google Shape;28;p12"/>
          <p:cNvSpPr txBox="1">
            <a:spLocks noGrp="1"/>
          </p:cNvSpPr>
          <p:nvPr>
            <p:ph type="ctrTitle"/>
          </p:nvPr>
        </p:nvSpPr>
        <p:spPr>
          <a:xfrm>
            <a:off x="649044" y="753034"/>
            <a:ext cx="6815446" cy="388739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8500"/>
              <a:buFont typeface="Avenir"/>
              <a:buNone/>
              <a:defRPr sz="8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subTitle" idx="1"/>
          </p:nvPr>
        </p:nvSpPr>
        <p:spPr>
          <a:xfrm>
            <a:off x="649045" y="4640424"/>
            <a:ext cx="6437555" cy="1303176"/>
          </a:xfrm>
          <a:prstGeom prst="rect">
            <a:avLst/>
          </a:prstGeom>
          <a:noFill/>
          <a:ln>
            <a:noFill/>
          </a:ln>
        </p:spPr>
        <p:txBody>
          <a:bodyPr spcFirstLastPara="1" wrap="square" lIns="91425" tIns="45700" rIns="91425" bIns="45700" anchor="b" anchorCtr="0">
            <a:normAutofit/>
          </a:bodyPr>
          <a:lstStyle>
            <a:lvl1pPr lvl="0" algn="l">
              <a:lnSpc>
                <a:spcPct val="110000"/>
              </a:lnSpc>
              <a:spcBef>
                <a:spcPts val="1000"/>
              </a:spcBef>
              <a:spcAft>
                <a:spcPts val="0"/>
              </a:spcAft>
              <a:buClr>
                <a:schemeClr val="lt1"/>
              </a:buClr>
              <a:buSzPts val="2800"/>
              <a:buNone/>
              <a:defRPr sz="2800" b="1">
                <a:solidFill>
                  <a:schemeClr val="lt1"/>
                </a:solidFill>
              </a:defRPr>
            </a:lvl1pPr>
            <a:lvl2pPr lvl="1" algn="l">
              <a:lnSpc>
                <a:spcPct val="110000"/>
              </a:lnSpc>
              <a:spcBef>
                <a:spcPts val="500"/>
              </a:spcBef>
              <a:spcAft>
                <a:spcPts val="0"/>
              </a:spcAft>
              <a:buClr>
                <a:schemeClr val="dk1"/>
              </a:buClr>
              <a:buSzPts val="1800"/>
              <a:buChar char="•"/>
              <a:defRPr/>
            </a:lvl2pPr>
            <a:lvl3pPr lvl="2" algn="l">
              <a:lnSpc>
                <a:spcPct val="110000"/>
              </a:lnSpc>
              <a:spcBef>
                <a:spcPts val="500"/>
              </a:spcBef>
              <a:spcAft>
                <a:spcPts val="0"/>
              </a:spcAft>
              <a:buClr>
                <a:schemeClr val="dk1"/>
              </a:buClr>
              <a:buSzPts val="1800"/>
              <a:buChar char="•"/>
              <a:defRPr/>
            </a:lvl3pPr>
            <a:lvl4pPr lvl="3" algn="l">
              <a:lnSpc>
                <a:spcPct val="110000"/>
              </a:lnSpc>
              <a:spcBef>
                <a:spcPts val="500"/>
              </a:spcBef>
              <a:spcAft>
                <a:spcPts val="0"/>
              </a:spcAft>
              <a:buClr>
                <a:schemeClr val="dk1"/>
              </a:buClr>
              <a:buSzPts val="1800"/>
              <a:buChar char="•"/>
              <a:defRPr/>
            </a:lvl4pPr>
            <a:lvl5pPr lvl="4" algn="l">
              <a:lnSpc>
                <a:spcPct val="11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30" name="Google Shape;30;p12"/>
          <p:cNvSpPr>
            <a:spLocks noGrp="1"/>
          </p:cNvSpPr>
          <p:nvPr>
            <p:ph type="pic" idx="2"/>
          </p:nvPr>
        </p:nvSpPr>
        <p:spPr>
          <a:xfrm>
            <a:off x="8113533" y="0"/>
            <a:ext cx="4082983" cy="68580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31"/>
        <p:cNvGrpSpPr/>
        <p:nvPr/>
      </p:nvGrpSpPr>
      <p:grpSpPr>
        <a:xfrm>
          <a:off x="0" y="0"/>
          <a:ext cx="0" cy="0"/>
          <a:chOff x="0" y="0"/>
          <a:chExt cx="0" cy="0"/>
        </a:xfrm>
      </p:grpSpPr>
      <p:sp>
        <p:nvSpPr>
          <p:cNvPr id="32" name="Google Shape;32;p1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33" name="Google Shape;33;p13"/>
          <p:cNvSpPr/>
          <p:nvPr/>
        </p:nvSpPr>
        <p:spPr>
          <a:xfrm>
            <a:off x="0" y="0"/>
            <a:ext cx="40767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34" name="Google Shape;34;p13"/>
          <p:cNvSpPr txBox="1">
            <a:spLocks noGrp="1"/>
          </p:cNvSpPr>
          <p:nvPr>
            <p:ph type="title"/>
          </p:nvPr>
        </p:nvSpPr>
        <p:spPr>
          <a:xfrm>
            <a:off x="532264" y="776941"/>
            <a:ext cx="3209008" cy="516665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Avenir"/>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
          <p:cNvSpPr txBox="1">
            <a:spLocks noGrp="1"/>
          </p:cNvSpPr>
          <p:nvPr>
            <p:ph type="ftr" idx="11"/>
          </p:nvPr>
        </p:nvSpPr>
        <p:spPr>
          <a:xfrm>
            <a:off x="199277" y="6356350"/>
            <a:ext cx="374904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3"/>
          <p:cNvSpPr>
            <a:spLocks noGrp="1"/>
          </p:cNvSpPr>
          <p:nvPr>
            <p:ph type="pic" idx="2"/>
          </p:nvPr>
        </p:nvSpPr>
        <p:spPr>
          <a:xfrm>
            <a:off x="4076700" y="0"/>
            <a:ext cx="4038600" cy="3429000"/>
          </a:xfrm>
          <a:prstGeom prst="rect">
            <a:avLst/>
          </a:prstGeom>
          <a:noFill/>
          <a:ln>
            <a:noFill/>
          </a:ln>
        </p:spPr>
      </p:sp>
      <p:sp>
        <p:nvSpPr>
          <p:cNvPr id="37" name="Google Shape;37;p13"/>
          <p:cNvSpPr>
            <a:spLocks noGrp="1"/>
          </p:cNvSpPr>
          <p:nvPr>
            <p:ph type="pic" idx="3"/>
          </p:nvPr>
        </p:nvSpPr>
        <p:spPr>
          <a:xfrm>
            <a:off x="8115300" y="0"/>
            <a:ext cx="4076701" cy="3429000"/>
          </a:xfrm>
          <a:prstGeom prst="rect">
            <a:avLst/>
          </a:prstGeom>
          <a:noFill/>
          <a:ln>
            <a:noFill/>
          </a:ln>
        </p:spPr>
      </p:sp>
      <p:sp>
        <p:nvSpPr>
          <p:cNvPr id="38" name="Google Shape;38;p13"/>
          <p:cNvSpPr txBox="1">
            <a:spLocks noGrp="1"/>
          </p:cNvSpPr>
          <p:nvPr>
            <p:ph type="body" idx="1"/>
          </p:nvPr>
        </p:nvSpPr>
        <p:spPr>
          <a:xfrm>
            <a:off x="4864100" y="3841750"/>
            <a:ext cx="6599238" cy="2296083"/>
          </a:xfrm>
          <a:prstGeom prst="rect">
            <a:avLst/>
          </a:prstGeom>
          <a:noFill/>
          <a:ln>
            <a:noFill/>
          </a:ln>
        </p:spPr>
        <p:txBody>
          <a:bodyPr spcFirstLastPara="1" wrap="square" lIns="91425" tIns="45700" rIns="91425" bIns="45700" anchor="t" anchorCtr="0">
            <a:normAutofit/>
          </a:bodyPr>
          <a:lstStyle>
            <a:lvl1pPr marL="457200" lvl="0" indent="-355600" algn="l">
              <a:lnSpc>
                <a:spcPct val="110000"/>
              </a:lnSpc>
              <a:spcBef>
                <a:spcPts val="1000"/>
              </a:spcBef>
              <a:spcAft>
                <a:spcPts val="0"/>
              </a:spcAft>
              <a:buClr>
                <a:schemeClr val="dk1"/>
              </a:buClr>
              <a:buSzPts val="2000"/>
              <a:buFont typeface="Arial"/>
              <a:buChar char="•"/>
              <a:defRPr sz="2000"/>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3"/>
          <p:cNvSpPr txBox="1">
            <a:spLocks noGrp="1"/>
          </p:cNvSpPr>
          <p:nvPr>
            <p:ph type="dt" idx="10"/>
          </p:nvPr>
        </p:nvSpPr>
        <p:spPr>
          <a:xfrm>
            <a:off x="7013448" y="6355080"/>
            <a:ext cx="435254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3"/>
          <p:cNvSpPr txBox="1">
            <a:spLocks noGrp="1"/>
          </p:cNvSpPr>
          <p:nvPr>
            <p:ph type="sldNum" idx="12"/>
          </p:nvPr>
        </p:nvSpPr>
        <p:spPr>
          <a:xfrm>
            <a:off x="11365992" y="6356350"/>
            <a:ext cx="63093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2 Columns">
  <p:cSld name="Content 2 Columns">
    <p:spTree>
      <p:nvGrpSpPr>
        <p:cNvPr id="1" name="Shape 41"/>
        <p:cNvGrpSpPr/>
        <p:nvPr/>
      </p:nvGrpSpPr>
      <p:grpSpPr>
        <a:xfrm>
          <a:off x="0" y="0"/>
          <a:ext cx="0" cy="0"/>
          <a:chOff x="0" y="0"/>
          <a:chExt cx="0" cy="0"/>
        </a:xfrm>
      </p:grpSpPr>
      <p:sp>
        <p:nvSpPr>
          <p:cNvPr id="42" name="Google Shape;42;p14"/>
          <p:cNvSpPr/>
          <p:nvPr/>
        </p:nvSpPr>
        <p:spPr>
          <a:xfrm>
            <a:off x="0" y="0"/>
            <a:ext cx="12192000" cy="115046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43" name="Google Shape;43;p14"/>
          <p:cNvSpPr txBox="1">
            <a:spLocks noGrp="1"/>
          </p:cNvSpPr>
          <p:nvPr>
            <p:ph type="title"/>
          </p:nvPr>
        </p:nvSpPr>
        <p:spPr>
          <a:xfrm>
            <a:off x="1249680" y="190500"/>
            <a:ext cx="10036292" cy="773776"/>
          </a:xfrm>
          <a:prstGeom prst="rect">
            <a:avLst/>
          </a:prstGeom>
          <a:noFill/>
          <a:ln>
            <a:noFill/>
          </a:ln>
        </p:spPr>
        <p:txBody>
          <a:bodyPr spcFirstLastPara="1" wrap="square" lIns="91425" tIns="45700" rIns="91425" bIns="45700" anchor="ctr" anchorCtr="0">
            <a:normAutofit/>
          </a:bodyPr>
          <a:lstStyle>
            <a:lvl1pPr lvl="0" algn="r">
              <a:lnSpc>
                <a:spcPct val="100000"/>
              </a:lnSpc>
              <a:spcBef>
                <a:spcPts val="0"/>
              </a:spcBef>
              <a:spcAft>
                <a:spcPts val="0"/>
              </a:spcAft>
              <a:buClr>
                <a:schemeClr val="lt1"/>
              </a:buClr>
              <a:buSzPts val="4800"/>
              <a:buFont typeface="Avenir"/>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4"/>
          <p:cNvSpPr txBox="1">
            <a:spLocks noGrp="1"/>
          </p:cNvSpPr>
          <p:nvPr>
            <p:ph type="body" idx="1"/>
          </p:nvPr>
        </p:nvSpPr>
        <p:spPr>
          <a:xfrm>
            <a:off x="1209243" y="1764139"/>
            <a:ext cx="4756714" cy="597604"/>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accent2"/>
              </a:buClr>
              <a:buSzPts val="2400"/>
              <a:buNone/>
              <a:defRPr sz="2400" b="1">
                <a:solidFill>
                  <a:schemeClr val="accent2"/>
                </a:solidFill>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4"/>
          <p:cNvSpPr txBox="1">
            <a:spLocks noGrp="1"/>
          </p:cNvSpPr>
          <p:nvPr>
            <p:ph type="body" idx="2"/>
          </p:nvPr>
        </p:nvSpPr>
        <p:spPr>
          <a:xfrm>
            <a:off x="1209243" y="2374900"/>
            <a:ext cx="4756714" cy="3365500"/>
          </a:xfrm>
          <a:prstGeom prst="rect">
            <a:avLst/>
          </a:prstGeom>
          <a:noFill/>
          <a:ln>
            <a:noFill/>
          </a:ln>
        </p:spPr>
        <p:txBody>
          <a:bodyPr spcFirstLastPara="1" wrap="square" lIns="91425" tIns="45700" rIns="91425" bIns="45700" anchor="t" anchorCtr="0">
            <a:normAutofit/>
          </a:bodyPr>
          <a:lstStyle>
            <a:lvl1pPr marL="457200" lvl="0" indent="-355600" algn="l">
              <a:lnSpc>
                <a:spcPct val="110000"/>
              </a:lnSpc>
              <a:spcBef>
                <a:spcPts val="1000"/>
              </a:spcBef>
              <a:spcAft>
                <a:spcPts val="0"/>
              </a:spcAft>
              <a:buClr>
                <a:schemeClr val="dk1"/>
              </a:buClr>
              <a:buSzPts val="2000"/>
              <a:buChar char="•"/>
              <a:defRPr sz="2000"/>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body" idx="3"/>
          </p:nvPr>
        </p:nvSpPr>
        <p:spPr>
          <a:xfrm>
            <a:off x="6257467" y="1764031"/>
            <a:ext cx="4756714" cy="597604"/>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accent2"/>
              </a:buClr>
              <a:buSzPts val="2400"/>
              <a:buNone/>
              <a:defRPr sz="2400" b="1">
                <a:solidFill>
                  <a:schemeClr val="accent2"/>
                </a:solidFill>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4"/>
          <p:cNvSpPr txBox="1">
            <a:spLocks noGrp="1"/>
          </p:cNvSpPr>
          <p:nvPr>
            <p:ph type="body" idx="4"/>
          </p:nvPr>
        </p:nvSpPr>
        <p:spPr>
          <a:xfrm>
            <a:off x="6257467" y="2374900"/>
            <a:ext cx="4756714" cy="3365500"/>
          </a:xfrm>
          <a:prstGeom prst="rect">
            <a:avLst/>
          </a:prstGeom>
          <a:noFill/>
          <a:ln>
            <a:noFill/>
          </a:ln>
        </p:spPr>
        <p:txBody>
          <a:bodyPr spcFirstLastPara="1" wrap="square" lIns="91425" tIns="45700" rIns="91425" bIns="45700" anchor="t" anchorCtr="0">
            <a:normAutofit/>
          </a:bodyPr>
          <a:lstStyle>
            <a:lvl1pPr marL="457200" lvl="0" indent="-355600" algn="l">
              <a:lnSpc>
                <a:spcPct val="110000"/>
              </a:lnSpc>
              <a:spcBef>
                <a:spcPts val="1000"/>
              </a:spcBef>
              <a:spcAft>
                <a:spcPts val="0"/>
              </a:spcAft>
              <a:buClr>
                <a:schemeClr val="dk1"/>
              </a:buClr>
              <a:buSzPts val="2000"/>
              <a:buChar char="•"/>
              <a:defRPr sz="2000"/>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4"/>
          <p:cNvSpPr txBox="1">
            <a:spLocks noGrp="1"/>
          </p:cNvSpPr>
          <p:nvPr>
            <p:ph type="ftr" idx="11"/>
          </p:nvPr>
        </p:nvSpPr>
        <p:spPr>
          <a:xfrm>
            <a:off x="201168" y="6356350"/>
            <a:ext cx="483717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4"/>
          <p:cNvSpPr txBox="1">
            <a:spLocks noGrp="1"/>
          </p:cNvSpPr>
          <p:nvPr>
            <p:ph type="dt" idx="10"/>
          </p:nvPr>
        </p:nvSpPr>
        <p:spPr>
          <a:xfrm>
            <a:off x="7013448" y="6355080"/>
            <a:ext cx="435254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4"/>
          <p:cNvSpPr txBox="1">
            <a:spLocks noGrp="1"/>
          </p:cNvSpPr>
          <p:nvPr>
            <p:ph type="sldNum" idx="12"/>
          </p:nvPr>
        </p:nvSpPr>
        <p:spPr>
          <a:xfrm>
            <a:off x="11365992" y="6356350"/>
            <a:ext cx="63093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1"/>
        <p:cNvGrpSpPr/>
        <p:nvPr/>
      </p:nvGrpSpPr>
      <p:grpSpPr>
        <a:xfrm>
          <a:off x="0" y="0"/>
          <a:ext cx="0" cy="0"/>
          <a:chOff x="0" y="0"/>
          <a:chExt cx="0" cy="0"/>
        </a:xfrm>
      </p:grpSpPr>
      <p:sp>
        <p:nvSpPr>
          <p:cNvPr id="52" name="Google Shape;52;p15"/>
          <p:cNvSpPr/>
          <p:nvPr/>
        </p:nvSpPr>
        <p:spPr>
          <a:xfrm>
            <a:off x="0" y="0"/>
            <a:ext cx="12192000" cy="115046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53" name="Google Shape;53;p15"/>
          <p:cNvSpPr txBox="1">
            <a:spLocks noGrp="1"/>
          </p:cNvSpPr>
          <p:nvPr>
            <p:ph type="title"/>
          </p:nvPr>
        </p:nvSpPr>
        <p:spPr>
          <a:xfrm>
            <a:off x="1879600" y="183988"/>
            <a:ext cx="9406372" cy="803380"/>
          </a:xfrm>
          <a:prstGeom prst="rect">
            <a:avLst/>
          </a:prstGeom>
          <a:noFill/>
          <a:ln>
            <a:noFill/>
          </a:ln>
        </p:spPr>
        <p:txBody>
          <a:bodyPr spcFirstLastPara="1" wrap="square" lIns="91425" tIns="45700" rIns="91425" bIns="45700" anchor="ctr" anchorCtr="0">
            <a:normAutofit/>
          </a:bodyPr>
          <a:lstStyle>
            <a:lvl1pPr lvl="0" algn="r">
              <a:lnSpc>
                <a:spcPct val="100000"/>
              </a:lnSpc>
              <a:spcBef>
                <a:spcPts val="0"/>
              </a:spcBef>
              <a:spcAft>
                <a:spcPts val="0"/>
              </a:spcAft>
              <a:buClr>
                <a:schemeClr val="lt1"/>
              </a:buClr>
              <a:buSzPts val="4800"/>
              <a:buFont typeface="Avenir"/>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5"/>
          <p:cNvSpPr txBox="1">
            <a:spLocks noGrp="1"/>
          </p:cNvSpPr>
          <p:nvPr>
            <p:ph type="body" idx="1"/>
          </p:nvPr>
        </p:nvSpPr>
        <p:spPr>
          <a:xfrm>
            <a:off x="851300" y="1764193"/>
            <a:ext cx="3327366" cy="597604"/>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accent2"/>
              </a:buClr>
              <a:buSzPts val="2400"/>
              <a:buNone/>
              <a:defRPr sz="2400" b="1">
                <a:solidFill>
                  <a:schemeClr val="accent2"/>
                </a:solidFill>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5"/>
          <p:cNvSpPr txBox="1">
            <a:spLocks noGrp="1"/>
          </p:cNvSpPr>
          <p:nvPr>
            <p:ph type="body" idx="2"/>
          </p:nvPr>
        </p:nvSpPr>
        <p:spPr>
          <a:xfrm>
            <a:off x="851193" y="2374899"/>
            <a:ext cx="3327366" cy="3485573"/>
          </a:xfrm>
          <a:prstGeom prst="rect">
            <a:avLst/>
          </a:prstGeom>
          <a:noFill/>
          <a:ln>
            <a:noFill/>
          </a:ln>
        </p:spPr>
        <p:txBody>
          <a:bodyPr spcFirstLastPara="1" wrap="square" lIns="91425" tIns="45700" rIns="91425" bIns="45700" anchor="t" anchorCtr="0">
            <a:normAutofit/>
          </a:bodyPr>
          <a:lstStyle>
            <a:lvl1pPr marL="457200" lvl="0" indent="-355600" algn="l">
              <a:lnSpc>
                <a:spcPct val="110000"/>
              </a:lnSpc>
              <a:spcBef>
                <a:spcPts val="1000"/>
              </a:spcBef>
              <a:spcAft>
                <a:spcPts val="0"/>
              </a:spcAft>
              <a:buClr>
                <a:schemeClr val="dk1"/>
              </a:buClr>
              <a:buSzPts val="2000"/>
              <a:buChar char="•"/>
              <a:defRPr sz="2000"/>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15"/>
          <p:cNvSpPr txBox="1">
            <a:spLocks noGrp="1"/>
          </p:cNvSpPr>
          <p:nvPr>
            <p:ph type="body" idx="3"/>
          </p:nvPr>
        </p:nvSpPr>
        <p:spPr>
          <a:xfrm>
            <a:off x="4432317" y="1764193"/>
            <a:ext cx="3327366" cy="597604"/>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accent2"/>
              </a:buClr>
              <a:buSzPts val="2400"/>
              <a:buNone/>
              <a:defRPr sz="2400" b="1">
                <a:solidFill>
                  <a:schemeClr val="accent2"/>
                </a:solidFill>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5"/>
          <p:cNvSpPr txBox="1">
            <a:spLocks noGrp="1"/>
          </p:cNvSpPr>
          <p:nvPr>
            <p:ph type="body" idx="4"/>
          </p:nvPr>
        </p:nvSpPr>
        <p:spPr>
          <a:xfrm>
            <a:off x="4432317" y="2374899"/>
            <a:ext cx="3327366" cy="3485573"/>
          </a:xfrm>
          <a:prstGeom prst="rect">
            <a:avLst/>
          </a:prstGeom>
          <a:noFill/>
          <a:ln>
            <a:noFill/>
          </a:ln>
        </p:spPr>
        <p:txBody>
          <a:bodyPr spcFirstLastPara="1" wrap="square" lIns="91425" tIns="45700" rIns="91425" bIns="45700" anchor="t" anchorCtr="0">
            <a:normAutofit/>
          </a:bodyPr>
          <a:lstStyle>
            <a:lvl1pPr marL="457200" lvl="0" indent="-355600" algn="l">
              <a:lnSpc>
                <a:spcPct val="110000"/>
              </a:lnSpc>
              <a:spcBef>
                <a:spcPts val="1000"/>
              </a:spcBef>
              <a:spcAft>
                <a:spcPts val="0"/>
              </a:spcAft>
              <a:buClr>
                <a:schemeClr val="dk1"/>
              </a:buClr>
              <a:buSzPts val="2000"/>
              <a:buChar char="•"/>
              <a:defRPr sz="2000"/>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5"/>
          <p:cNvSpPr txBox="1">
            <a:spLocks noGrp="1"/>
          </p:cNvSpPr>
          <p:nvPr>
            <p:ph type="body" idx="5"/>
          </p:nvPr>
        </p:nvSpPr>
        <p:spPr>
          <a:xfrm>
            <a:off x="8025393" y="1764193"/>
            <a:ext cx="3327366" cy="597604"/>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accent2"/>
              </a:buClr>
              <a:buSzPts val="2400"/>
              <a:buNone/>
              <a:defRPr sz="2400" b="1">
                <a:solidFill>
                  <a:schemeClr val="accent2"/>
                </a:solidFill>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5"/>
          <p:cNvSpPr txBox="1">
            <a:spLocks noGrp="1"/>
          </p:cNvSpPr>
          <p:nvPr>
            <p:ph type="body" idx="6"/>
          </p:nvPr>
        </p:nvSpPr>
        <p:spPr>
          <a:xfrm>
            <a:off x="8025393" y="2374899"/>
            <a:ext cx="3327366" cy="3485573"/>
          </a:xfrm>
          <a:prstGeom prst="rect">
            <a:avLst/>
          </a:prstGeom>
          <a:noFill/>
          <a:ln>
            <a:noFill/>
          </a:ln>
        </p:spPr>
        <p:txBody>
          <a:bodyPr spcFirstLastPara="1" wrap="square" lIns="91425" tIns="45700" rIns="91425" bIns="45700" anchor="t" anchorCtr="0">
            <a:normAutofit/>
          </a:bodyPr>
          <a:lstStyle>
            <a:lvl1pPr marL="457200" lvl="0" indent="-355600" algn="l">
              <a:lnSpc>
                <a:spcPct val="110000"/>
              </a:lnSpc>
              <a:spcBef>
                <a:spcPts val="1000"/>
              </a:spcBef>
              <a:spcAft>
                <a:spcPts val="0"/>
              </a:spcAft>
              <a:buClr>
                <a:schemeClr val="dk1"/>
              </a:buClr>
              <a:buSzPts val="2000"/>
              <a:buChar char="•"/>
              <a:defRPr sz="2000"/>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5"/>
          <p:cNvSpPr txBox="1">
            <a:spLocks noGrp="1"/>
          </p:cNvSpPr>
          <p:nvPr>
            <p:ph type="ftr" idx="11"/>
          </p:nvPr>
        </p:nvSpPr>
        <p:spPr>
          <a:xfrm>
            <a:off x="201168" y="6356350"/>
            <a:ext cx="483717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5"/>
          <p:cNvSpPr txBox="1">
            <a:spLocks noGrp="1"/>
          </p:cNvSpPr>
          <p:nvPr>
            <p:ph type="dt" idx="10"/>
          </p:nvPr>
        </p:nvSpPr>
        <p:spPr>
          <a:xfrm>
            <a:off x="7013448" y="6355080"/>
            <a:ext cx="435254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5"/>
          <p:cNvSpPr txBox="1">
            <a:spLocks noGrp="1"/>
          </p:cNvSpPr>
          <p:nvPr>
            <p:ph type="sldNum" idx="12"/>
          </p:nvPr>
        </p:nvSpPr>
        <p:spPr>
          <a:xfrm>
            <a:off x="11365992" y="6356350"/>
            <a:ext cx="63093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eam">
  <p:cSld name="1_Team">
    <p:spTree>
      <p:nvGrpSpPr>
        <p:cNvPr id="1" name="Shape 63"/>
        <p:cNvGrpSpPr/>
        <p:nvPr/>
      </p:nvGrpSpPr>
      <p:grpSpPr>
        <a:xfrm>
          <a:off x="0" y="0"/>
          <a:ext cx="0" cy="0"/>
          <a:chOff x="0" y="0"/>
          <a:chExt cx="0" cy="0"/>
        </a:xfrm>
      </p:grpSpPr>
      <p:sp>
        <p:nvSpPr>
          <p:cNvPr id="64" name="Google Shape;64;p16"/>
          <p:cNvSpPr/>
          <p:nvPr/>
        </p:nvSpPr>
        <p:spPr>
          <a:xfrm>
            <a:off x="0" y="0"/>
            <a:ext cx="12192000" cy="115046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65" name="Google Shape;65;p16"/>
          <p:cNvSpPr txBox="1">
            <a:spLocks noGrp="1"/>
          </p:cNvSpPr>
          <p:nvPr>
            <p:ph type="title"/>
          </p:nvPr>
        </p:nvSpPr>
        <p:spPr>
          <a:xfrm>
            <a:off x="1002983" y="194783"/>
            <a:ext cx="9421177" cy="76949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4800"/>
              <a:buFont typeface="Avenir"/>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6"/>
          <p:cNvSpPr txBox="1">
            <a:spLocks noGrp="1"/>
          </p:cNvSpPr>
          <p:nvPr>
            <p:ph type="ftr" idx="11"/>
          </p:nvPr>
        </p:nvSpPr>
        <p:spPr>
          <a:xfrm>
            <a:off x="201168" y="6356350"/>
            <a:ext cx="483717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6"/>
          <p:cNvSpPr txBox="1">
            <a:spLocks noGrp="1"/>
          </p:cNvSpPr>
          <p:nvPr>
            <p:ph type="dt" idx="10"/>
          </p:nvPr>
        </p:nvSpPr>
        <p:spPr>
          <a:xfrm>
            <a:off x="7013448" y="6355080"/>
            <a:ext cx="435254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6"/>
          <p:cNvSpPr txBox="1">
            <a:spLocks noGrp="1"/>
          </p:cNvSpPr>
          <p:nvPr>
            <p:ph type="sldNum" idx="12"/>
          </p:nvPr>
        </p:nvSpPr>
        <p:spPr>
          <a:xfrm>
            <a:off x="11365992" y="6356350"/>
            <a:ext cx="63093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69" name="Google Shape;69;p16"/>
          <p:cNvSpPr>
            <a:spLocks noGrp="1"/>
          </p:cNvSpPr>
          <p:nvPr>
            <p:ph type="pic" idx="2"/>
          </p:nvPr>
        </p:nvSpPr>
        <p:spPr>
          <a:xfrm>
            <a:off x="1046083" y="2339390"/>
            <a:ext cx="2075688" cy="2075688"/>
          </a:xfrm>
          <a:prstGeom prst="rect">
            <a:avLst/>
          </a:prstGeom>
          <a:noFill/>
          <a:ln>
            <a:noFill/>
          </a:ln>
        </p:spPr>
      </p:sp>
      <p:sp>
        <p:nvSpPr>
          <p:cNvPr id="70" name="Google Shape;70;p16"/>
          <p:cNvSpPr>
            <a:spLocks noGrp="1"/>
          </p:cNvSpPr>
          <p:nvPr>
            <p:ph type="pic" idx="3"/>
          </p:nvPr>
        </p:nvSpPr>
        <p:spPr>
          <a:xfrm>
            <a:off x="3720384" y="2339390"/>
            <a:ext cx="2075688" cy="2075688"/>
          </a:xfrm>
          <a:prstGeom prst="rect">
            <a:avLst/>
          </a:prstGeom>
          <a:noFill/>
          <a:ln>
            <a:noFill/>
          </a:ln>
        </p:spPr>
      </p:sp>
      <p:sp>
        <p:nvSpPr>
          <p:cNvPr id="71" name="Google Shape;71;p16"/>
          <p:cNvSpPr>
            <a:spLocks noGrp="1"/>
          </p:cNvSpPr>
          <p:nvPr>
            <p:ph type="pic" idx="4"/>
          </p:nvPr>
        </p:nvSpPr>
        <p:spPr>
          <a:xfrm>
            <a:off x="6394685" y="2339390"/>
            <a:ext cx="2075688" cy="2075688"/>
          </a:xfrm>
          <a:prstGeom prst="rect">
            <a:avLst/>
          </a:prstGeom>
          <a:noFill/>
          <a:ln>
            <a:noFill/>
          </a:ln>
        </p:spPr>
      </p:sp>
      <p:sp>
        <p:nvSpPr>
          <p:cNvPr id="72" name="Google Shape;72;p16"/>
          <p:cNvSpPr>
            <a:spLocks noGrp="1"/>
          </p:cNvSpPr>
          <p:nvPr>
            <p:ph type="pic" idx="5"/>
          </p:nvPr>
        </p:nvSpPr>
        <p:spPr>
          <a:xfrm>
            <a:off x="9070228" y="2339390"/>
            <a:ext cx="2075688" cy="2075688"/>
          </a:xfrm>
          <a:prstGeom prst="rect">
            <a:avLst/>
          </a:prstGeom>
          <a:noFill/>
          <a:ln>
            <a:noFill/>
          </a:ln>
        </p:spPr>
      </p:sp>
      <p:sp>
        <p:nvSpPr>
          <p:cNvPr id="73" name="Google Shape;73;p16"/>
          <p:cNvSpPr txBox="1">
            <a:spLocks noGrp="1"/>
          </p:cNvSpPr>
          <p:nvPr>
            <p:ph type="body" idx="1"/>
          </p:nvPr>
        </p:nvSpPr>
        <p:spPr>
          <a:xfrm>
            <a:off x="1046083" y="4628543"/>
            <a:ext cx="2075688" cy="347662"/>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Clr>
                <a:schemeClr val="accent5"/>
              </a:buClr>
              <a:buSzPts val="2000"/>
              <a:buNone/>
              <a:defRPr sz="2000" b="1">
                <a:solidFill>
                  <a:schemeClr val="accent5"/>
                </a:solidFill>
                <a:latin typeface="Avenir"/>
                <a:ea typeface="Avenir"/>
                <a:cs typeface="Avenir"/>
                <a:sym typeface="Aveni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6"/>
          <p:cNvSpPr txBox="1">
            <a:spLocks noGrp="1"/>
          </p:cNvSpPr>
          <p:nvPr>
            <p:ph type="body" idx="6"/>
          </p:nvPr>
        </p:nvSpPr>
        <p:spPr>
          <a:xfrm>
            <a:off x="1046083" y="4934031"/>
            <a:ext cx="2075688" cy="347662"/>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Clr>
                <a:schemeClr val="dk1"/>
              </a:buClr>
              <a:buSzPts val="1600"/>
              <a:buNone/>
              <a:defRPr sz="1600" b="0">
                <a:solidFill>
                  <a:schemeClr val="dk1"/>
                </a:solidFill>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6"/>
          <p:cNvSpPr txBox="1">
            <a:spLocks noGrp="1"/>
          </p:cNvSpPr>
          <p:nvPr>
            <p:ph type="body" idx="7"/>
          </p:nvPr>
        </p:nvSpPr>
        <p:spPr>
          <a:xfrm>
            <a:off x="3720384" y="4628543"/>
            <a:ext cx="2075688" cy="347662"/>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Clr>
                <a:schemeClr val="accent5"/>
              </a:buClr>
              <a:buSzPts val="2000"/>
              <a:buNone/>
              <a:defRPr sz="2000" b="1">
                <a:solidFill>
                  <a:schemeClr val="accent5"/>
                </a:solidFill>
                <a:latin typeface="Avenir"/>
                <a:ea typeface="Avenir"/>
                <a:cs typeface="Avenir"/>
                <a:sym typeface="Aveni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6"/>
          <p:cNvSpPr txBox="1">
            <a:spLocks noGrp="1"/>
          </p:cNvSpPr>
          <p:nvPr>
            <p:ph type="body" idx="8"/>
          </p:nvPr>
        </p:nvSpPr>
        <p:spPr>
          <a:xfrm>
            <a:off x="3720384" y="4934031"/>
            <a:ext cx="2075688" cy="347662"/>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Clr>
                <a:schemeClr val="dk1"/>
              </a:buClr>
              <a:buSzPts val="1600"/>
              <a:buNone/>
              <a:defRPr sz="1600" b="0">
                <a:solidFill>
                  <a:schemeClr val="dk1"/>
                </a:solidFill>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6"/>
          <p:cNvSpPr txBox="1">
            <a:spLocks noGrp="1"/>
          </p:cNvSpPr>
          <p:nvPr>
            <p:ph type="body" idx="9"/>
          </p:nvPr>
        </p:nvSpPr>
        <p:spPr>
          <a:xfrm>
            <a:off x="6394685" y="4628543"/>
            <a:ext cx="2075688" cy="347662"/>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Clr>
                <a:schemeClr val="accent5"/>
              </a:buClr>
              <a:buSzPts val="2000"/>
              <a:buNone/>
              <a:defRPr sz="2000" b="1">
                <a:solidFill>
                  <a:schemeClr val="accent5"/>
                </a:solidFill>
                <a:latin typeface="Avenir"/>
                <a:ea typeface="Avenir"/>
                <a:cs typeface="Avenir"/>
                <a:sym typeface="Aveni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6"/>
          <p:cNvSpPr txBox="1">
            <a:spLocks noGrp="1"/>
          </p:cNvSpPr>
          <p:nvPr>
            <p:ph type="body" idx="13"/>
          </p:nvPr>
        </p:nvSpPr>
        <p:spPr>
          <a:xfrm>
            <a:off x="6394685" y="4934031"/>
            <a:ext cx="2075688" cy="347662"/>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Clr>
                <a:schemeClr val="dk1"/>
              </a:buClr>
              <a:buSzPts val="1600"/>
              <a:buNone/>
              <a:defRPr sz="1600" b="0">
                <a:solidFill>
                  <a:schemeClr val="dk1"/>
                </a:solidFill>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6"/>
          <p:cNvSpPr txBox="1">
            <a:spLocks noGrp="1"/>
          </p:cNvSpPr>
          <p:nvPr>
            <p:ph type="body" idx="14"/>
          </p:nvPr>
        </p:nvSpPr>
        <p:spPr>
          <a:xfrm>
            <a:off x="9070228" y="4628543"/>
            <a:ext cx="2075688" cy="347662"/>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Clr>
                <a:schemeClr val="accent5"/>
              </a:buClr>
              <a:buSzPts val="2000"/>
              <a:buNone/>
              <a:defRPr sz="2000" b="1">
                <a:solidFill>
                  <a:schemeClr val="accent5"/>
                </a:solidFill>
                <a:latin typeface="Avenir"/>
                <a:ea typeface="Avenir"/>
                <a:cs typeface="Avenir"/>
                <a:sym typeface="Aveni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6"/>
          <p:cNvSpPr txBox="1">
            <a:spLocks noGrp="1"/>
          </p:cNvSpPr>
          <p:nvPr>
            <p:ph type="body" idx="15"/>
          </p:nvPr>
        </p:nvSpPr>
        <p:spPr>
          <a:xfrm>
            <a:off x="9070228" y="4934031"/>
            <a:ext cx="2075688" cy="347662"/>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Clr>
                <a:schemeClr val="dk1"/>
              </a:buClr>
              <a:buSzPts val="1600"/>
              <a:buNone/>
              <a:defRPr sz="1600" b="0">
                <a:solidFill>
                  <a:schemeClr val="dk1"/>
                </a:solidFill>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81"/>
        <p:cNvGrpSpPr/>
        <p:nvPr/>
      </p:nvGrpSpPr>
      <p:grpSpPr>
        <a:xfrm>
          <a:off x="0" y="0"/>
          <a:ext cx="0" cy="0"/>
          <a:chOff x="0" y="0"/>
          <a:chExt cx="0" cy="0"/>
        </a:xfrm>
      </p:grpSpPr>
      <p:sp>
        <p:nvSpPr>
          <p:cNvPr id="82" name="Google Shape;82;p17"/>
          <p:cNvSpPr/>
          <p:nvPr/>
        </p:nvSpPr>
        <p:spPr>
          <a:xfrm>
            <a:off x="0" y="0"/>
            <a:ext cx="12192000" cy="2286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83" name="Google Shape;83;p17"/>
          <p:cNvSpPr txBox="1">
            <a:spLocks noGrp="1"/>
          </p:cNvSpPr>
          <p:nvPr>
            <p:ph type="title"/>
          </p:nvPr>
        </p:nvSpPr>
        <p:spPr>
          <a:xfrm>
            <a:off x="649045" y="365124"/>
            <a:ext cx="9523655" cy="15013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Avenir"/>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7"/>
          <p:cNvSpPr>
            <a:spLocks noGrp="1"/>
          </p:cNvSpPr>
          <p:nvPr>
            <p:ph type="pic" idx="2"/>
          </p:nvPr>
        </p:nvSpPr>
        <p:spPr>
          <a:xfrm>
            <a:off x="0" y="2286000"/>
            <a:ext cx="5067300" cy="4572000"/>
          </a:xfrm>
          <a:prstGeom prst="rect">
            <a:avLst/>
          </a:prstGeom>
          <a:noFill/>
          <a:ln>
            <a:noFill/>
          </a:ln>
        </p:spPr>
      </p:sp>
      <p:sp>
        <p:nvSpPr>
          <p:cNvPr id="85" name="Google Shape;85;p17"/>
          <p:cNvSpPr txBox="1">
            <a:spLocks noGrp="1"/>
          </p:cNvSpPr>
          <p:nvPr>
            <p:ph type="ftr" idx="11"/>
          </p:nvPr>
        </p:nvSpPr>
        <p:spPr>
          <a:xfrm>
            <a:off x="201168" y="6356350"/>
            <a:ext cx="483717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7"/>
          <p:cNvSpPr txBox="1">
            <a:spLocks noGrp="1"/>
          </p:cNvSpPr>
          <p:nvPr>
            <p:ph type="body" idx="1"/>
          </p:nvPr>
        </p:nvSpPr>
        <p:spPr>
          <a:xfrm>
            <a:off x="5819887" y="2899186"/>
            <a:ext cx="5610113" cy="3284359"/>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2400"/>
              <a:buNone/>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17"/>
          <p:cNvSpPr txBox="1">
            <a:spLocks noGrp="1"/>
          </p:cNvSpPr>
          <p:nvPr>
            <p:ph type="dt" idx="10"/>
          </p:nvPr>
        </p:nvSpPr>
        <p:spPr>
          <a:xfrm>
            <a:off x="7013448" y="6355080"/>
            <a:ext cx="435254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7"/>
          <p:cNvSpPr txBox="1">
            <a:spLocks noGrp="1"/>
          </p:cNvSpPr>
          <p:nvPr>
            <p:ph type="sldNum" idx="12"/>
          </p:nvPr>
        </p:nvSpPr>
        <p:spPr>
          <a:xfrm>
            <a:off x="11365992" y="6356350"/>
            <a:ext cx="63093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Break">
  <p:cSld name="Section Break">
    <p:spTree>
      <p:nvGrpSpPr>
        <p:cNvPr id="1" name="Shape 89"/>
        <p:cNvGrpSpPr/>
        <p:nvPr/>
      </p:nvGrpSpPr>
      <p:grpSpPr>
        <a:xfrm>
          <a:off x="0" y="0"/>
          <a:ext cx="0" cy="0"/>
          <a:chOff x="0" y="0"/>
          <a:chExt cx="0" cy="0"/>
        </a:xfrm>
      </p:grpSpPr>
      <p:sp>
        <p:nvSpPr>
          <p:cNvPr id="90" name="Google Shape;90;p18"/>
          <p:cNvSpPr/>
          <p:nvPr/>
        </p:nvSpPr>
        <p:spPr>
          <a:xfrm>
            <a:off x="1" y="0"/>
            <a:ext cx="7086599" cy="4533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CAB4C3"/>
              </a:solidFill>
              <a:latin typeface="Avenir"/>
              <a:ea typeface="Avenir"/>
              <a:cs typeface="Avenir"/>
              <a:sym typeface="Avenir"/>
            </a:endParaRPr>
          </a:p>
        </p:txBody>
      </p:sp>
      <p:sp>
        <p:nvSpPr>
          <p:cNvPr id="91" name="Google Shape;91;p18"/>
          <p:cNvSpPr txBox="1">
            <a:spLocks noGrp="1"/>
          </p:cNvSpPr>
          <p:nvPr>
            <p:ph type="ctrTitle"/>
          </p:nvPr>
        </p:nvSpPr>
        <p:spPr>
          <a:xfrm>
            <a:off x="649045" y="753035"/>
            <a:ext cx="5945393" cy="236668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Avenir"/>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8"/>
          <p:cNvSpPr txBox="1">
            <a:spLocks noGrp="1"/>
          </p:cNvSpPr>
          <p:nvPr>
            <p:ph type="subTitle" idx="1"/>
          </p:nvPr>
        </p:nvSpPr>
        <p:spPr>
          <a:xfrm>
            <a:off x="649045" y="3075868"/>
            <a:ext cx="5945393" cy="1108335"/>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000"/>
              </a:spcBef>
              <a:spcAft>
                <a:spcPts val="0"/>
              </a:spcAft>
              <a:buClr>
                <a:schemeClr val="lt1"/>
              </a:buClr>
              <a:buSzPts val="2400"/>
              <a:buNone/>
              <a:defRPr sz="2400">
                <a:solidFill>
                  <a:schemeClr val="lt1"/>
                </a:solidFill>
              </a:defRPr>
            </a:lvl1pPr>
            <a:lvl2pPr lvl="1" algn="l">
              <a:lnSpc>
                <a:spcPct val="110000"/>
              </a:lnSpc>
              <a:spcBef>
                <a:spcPts val="500"/>
              </a:spcBef>
              <a:spcAft>
                <a:spcPts val="0"/>
              </a:spcAft>
              <a:buClr>
                <a:schemeClr val="dk1"/>
              </a:buClr>
              <a:buSzPts val="1800"/>
              <a:buChar char="•"/>
              <a:defRPr/>
            </a:lvl2pPr>
            <a:lvl3pPr lvl="2" algn="l">
              <a:lnSpc>
                <a:spcPct val="110000"/>
              </a:lnSpc>
              <a:spcBef>
                <a:spcPts val="500"/>
              </a:spcBef>
              <a:spcAft>
                <a:spcPts val="0"/>
              </a:spcAft>
              <a:buClr>
                <a:schemeClr val="dk1"/>
              </a:buClr>
              <a:buSzPts val="1800"/>
              <a:buChar char="•"/>
              <a:defRPr/>
            </a:lvl3pPr>
            <a:lvl4pPr lvl="3" algn="l">
              <a:lnSpc>
                <a:spcPct val="110000"/>
              </a:lnSpc>
              <a:spcBef>
                <a:spcPts val="500"/>
              </a:spcBef>
              <a:spcAft>
                <a:spcPts val="0"/>
              </a:spcAft>
              <a:buClr>
                <a:schemeClr val="dk1"/>
              </a:buClr>
              <a:buSzPts val="1800"/>
              <a:buChar char="•"/>
              <a:defRPr/>
            </a:lvl4pPr>
            <a:lvl5pPr lvl="4" algn="l">
              <a:lnSpc>
                <a:spcPct val="11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93" name="Google Shape;93;p18"/>
          <p:cNvSpPr>
            <a:spLocks noGrp="1"/>
          </p:cNvSpPr>
          <p:nvPr>
            <p:ph type="pic" idx="2"/>
          </p:nvPr>
        </p:nvSpPr>
        <p:spPr>
          <a:xfrm>
            <a:off x="0" y="4533900"/>
            <a:ext cx="7086598" cy="2324100"/>
          </a:xfrm>
          <a:prstGeom prst="rect">
            <a:avLst/>
          </a:prstGeom>
          <a:noFill/>
          <a:ln>
            <a:noFill/>
          </a:ln>
        </p:spPr>
      </p:sp>
      <p:sp>
        <p:nvSpPr>
          <p:cNvPr id="94" name="Google Shape;94;p18"/>
          <p:cNvSpPr>
            <a:spLocks noGrp="1"/>
          </p:cNvSpPr>
          <p:nvPr>
            <p:ph type="pic" idx="3"/>
          </p:nvPr>
        </p:nvSpPr>
        <p:spPr>
          <a:xfrm>
            <a:off x="7086600" y="0"/>
            <a:ext cx="5105400" cy="4533900"/>
          </a:xfrm>
          <a:prstGeom prst="rect">
            <a:avLst/>
          </a:prstGeom>
          <a:noFill/>
          <a:ln>
            <a:noFill/>
          </a:ln>
        </p:spPr>
      </p:sp>
      <p:sp>
        <p:nvSpPr>
          <p:cNvPr id="95" name="Google Shape;95;p18"/>
          <p:cNvSpPr>
            <a:spLocks noGrp="1"/>
          </p:cNvSpPr>
          <p:nvPr>
            <p:ph type="pic" idx="4"/>
          </p:nvPr>
        </p:nvSpPr>
        <p:spPr>
          <a:xfrm>
            <a:off x="7086598" y="4533900"/>
            <a:ext cx="5105402" cy="23241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hart">
  <p:cSld name="Chart">
    <p:spTree>
      <p:nvGrpSpPr>
        <p:cNvPr id="1" name="Shape 96"/>
        <p:cNvGrpSpPr/>
        <p:nvPr/>
      </p:nvGrpSpPr>
      <p:grpSpPr>
        <a:xfrm>
          <a:off x="0" y="0"/>
          <a:ext cx="0" cy="0"/>
          <a:chOff x="0" y="0"/>
          <a:chExt cx="0" cy="0"/>
        </a:xfrm>
      </p:grpSpPr>
      <p:sp>
        <p:nvSpPr>
          <p:cNvPr id="97" name="Google Shape;97;p19"/>
          <p:cNvSpPr/>
          <p:nvPr/>
        </p:nvSpPr>
        <p:spPr>
          <a:xfrm>
            <a:off x="0" y="0"/>
            <a:ext cx="3048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98" name="Google Shape;98;p19"/>
          <p:cNvSpPr txBox="1">
            <a:spLocks noGrp="1"/>
          </p:cNvSpPr>
          <p:nvPr>
            <p:ph type="title"/>
          </p:nvPr>
        </p:nvSpPr>
        <p:spPr>
          <a:xfrm>
            <a:off x="331788" y="875030"/>
            <a:ext cx="2384425" cy="506857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4800"/>
              <a:buFont typeface="Avenir"/>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19"/>
          <p:cNvSpPr txBox="1">
            <a:spLocks noGrp="1"/>
          </p:cNvSpPr>
          <p:nvPr>
            <p:ph type="ftr" idx="11"/>
          </p:nvPr>
        </p:nvSpPr>
        <p:spPr>
          <a:xfrm>
            <a:off x="199277" y="6356350"/>
            <a:ext cx="277113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9"/>
          <p:cNvSpPr txBox="1">
            <a:spLocks noGrp="1"/>
          </p:cNvSpPr>
          <p:nvPr>
            <p:ph type="body" idx="1"/>
          </p:nvPr>
        </p:nvSpPr>
        <p:spPr>
          <a:xfrm>
            <a:off x="3302000" y="876300"/>
            <a:ext cx="8607425" cy="4749800"/>
          </a:xfrm>
          <a:prstGeom prst="rect">
            <a:avLst/>
          </a:prstGeom>
          <a:noFill/>
          <a:ln>
            <a:noFill/>
          </a:ln>
        </p:spPr>
        <p:txBody>
          <a:bodyPr spcFirstLastPara="1" wrap="square" lIns="91425" tIns="45700" rIns="91425" bIns="45700" anchor="t" anchorCtr="0">
            <a:normAutofit/>
          </a:bodyPr>
          <a:lstStyle>
            <a:lvl1pPr marL="457200" lvl="0" indent="-381000" algn="l">
              <a:lnSpc>
                <a:spcPct val="110000"/>
              </a:lnSpc>
              <a:spcBef>
                <a:spcPts val="1000"/>
              </a:spcBef>
              <a:spcAft>
                <a:spcPts val="0"/>
              </a:spcAft>
              <a:buClr>
                <a:schemeClr val="dk1"/>
              </a:buClr>
              <a:buSzPts val="24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19"/>
          <p:cNvSpPr txBox="1">
            <a:spLocks noGrp="1"/>
          </p:cNvSpPr>
          <p:nvPr>
            <p:ph type="dt" idx="10"/>
          </p:nvPr>
        </p:nvSpPr>
        <p:spPr>
          <a:xfrm>
            <a:off x="7013448" y="6355080"/>
            <a:ext cx="435254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9"/>
          <p:cNvSpPr txBox="1">
            <a:spLocks noGrp="1"/>
          </p:cNvSpPr>
          <p:nvPr>
            <p:ph type="sldNum" idx="12"/>
          </p:nvPr>
        </p:nvSpPr>
        <p:spPr>
          <a:xfrm>
            <a:off x="11365992" y="6356350"/>
            <a:ext cx="63093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050"/>
              <a:buFont typeface="Avenir"/>
              <a:buNone/>
              <a:defRPr sz="1050" b="0" i="0" u="none" strike="noStrike" cap="none">
                <a:solidFill>
                  <a:srgbClr val="000000"/>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649224" y="365124"/>
            <a:ext cx="10552176" cy="1499616"/>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accent1"/>
              </a:buClr>
              <a:buSzPts val="4800"/>
              <a:buFont typeface="Avenir"/>
              <a:buNone/>
              <a:defRPr sz="4800" b="1" i="0" u="none" strike="noStrike" cap="none">
                <a:solidFill>
                  <a:schemeClr val="accen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
          <p:cNvSpPr txBox="1">
            <a:spLocks noGrp="1"/>
          </p:cNvSpPr>
          <p:nvPr>
            <p:ph type="body" idx="1"/>
          </p:nvPr>
        </p:nvSpPr>
        <p:spPr>
          <a:xfrm>
            <a:off x="649224" y="1984248"/>
            <a:ext cx="10552176" cy="4197096"/>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10000"/>
              </a:lnSpc>
              <a:spcBef>
                <a:spcPts val="1000"/>
              </a:spcBef>
              <a:spcAft>
                <a:spcPts val="0"/>
              </a:spcAft>
              <a:buClr>
                <a:schemeClr val="dk1"/>
              </a:buClr>
              <a:buSzPts val="2400"/>
              <a:buFont typeface="Arial"/>
              <a:buChar char="•"/>
              <a:defRPr sz="2400" b="0" i="0" u="none" strike="noStrike" cap="none">
                <a:solidFill>
                  <a:schemeClr val="dk1"/>
                </a:solidFill>
                <a:latin typeface="Avenir"/>
                <a:ea typeface="Avenir"/>
                <a:cs typeface="Avenir"/>
                <a:sym typeface="Avenir"/>
              </a:defRPr>
            </a:lvl1pPr>
            <a:lvl2pPr marL="914400" marR="0" lvl="1" indent="-355600" algn="l" rtl="0">
              <a:lnSpc>
                <a:spcPct val="110000"/>
              </a:lnSpc>
              <a:spcBef>
                <a:spcPts val="500"/>
              </a:spcBef>
              <a:spcAft>
                <a:spcPts val="0"/>
              </a:spcAft>
              <a:buClr>
                <a:schemeClr val="dk1"/>
              </a:buClr>
              <a:buSzPts val="2000"/>
              <a:buFont typeface="Arial"/>
              <a:buChar char="•"/>
              <a:defRPr sz="2000" b="0" i="0" u="none" strike="noStrike" cap="none">
                <a:solidFill>
                  <a:schemeClr val="dk1"/>
                </a:solidFill>
                <a:latin typeface="Avenir"/>
                <a:ea typeface="Avenir"/>
                <a:cs typeface="Avenir"/>
                <a:sym typeface="Avenir"/>
              </a:defRPr>
            </a:lvl2pPr>
            <a:lvl3pPr marL="1371600" marR="0" lvl="2" indent="-342900" algn="l" rtl="0">
              <a:lnSpc>
                <a:spcPct val="11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3pPr>
            <a:lvl4pPr marL="1828800" marR="0" lvl="3" indent="-330200" algn="l" rtl="0">
              <a:lnSpc>
                <a:spcPct val="110000"/>
              </a:lnSpc>
              <a:spcBef>
                <a:spcPts val="500"/>
              </a:spcBef>
              <a:spcAft>
                <a:spcPts val="0"/>
              </a:spcAft>
              <a:buClr>
                <a:schemeClr val="dk1"/>
              </a:buClr>
              <a:buSzPts val="1600"/>
              <a:buFont typeface="Arial"/>
              <a:buChar char="•"/>
              <a:defRPr sz="1600" b="0" i="0" u="none" strike="noStrike" cap="none">
                <a:solidFill>
                  <a:schemeClr val="dk1"/>
                </a:solidFill>
                <a:latin typeface="Avenir"/>
                <a:ea typeface="Avenir"/>
                <a:cs typeface="Avenir"/>
                <a:sym typeface="Avenir"/>
              </a:defRPr>
            </a:lvl4pPr>
            <a:lvl5pPr marL="2286000" marR="0" lvl="4" indent="-330200" algn="l" rtl="0">
              <a:lnSpc>
                <a:spcPct val="110000"/>
              </a:lnSpc>
              <a:spcBef>
                <a:spcPts val="500"/>
              </a:spcBef>
              <a:spcAft>
                <a:spcPts val="0"/>
              </a:spcAft>
              <a:buClr>
                <a:schemeClr val="dk1"/>
              </a:buClr>
              <a:buSzPts val="1600"/>
              <a:buFont typeface="Arial"/>
              <a:buChar char="•"/>
              <a:defRPr sz="16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12" name="Google Shape;12;p10"/>
          <p:cNvSpPr txBox="1">
            <a:spLocks noGrp="1"/>
          </p:cNvSpPr>
          <p:nvPr>
            <p:ph type="dt" idx="10"/>
          </p:nvPr>
        </p:nvSpPr>
        <p:spPr>
          <a:xfrm>
            <a:off x="7013448" y="6355080"/>
            <a:ext cx="4352544"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dk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3" name="Google Shape;13;p10"/>
          <p:cNvSpPr txBox="1">
            <a:spLocks noGrp="1"/>
          </p:cNvSpPr>
          <p:nvPr>
            <p:ph type="ftr" idx="11"/>
          </p:nvPr>
        </p:nvSpPr>
        <p:spPr>
          <a:xfrm>
            <a:off x="201168" y="6356350"/>
            <a:ext cx="483717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dk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4" name="Google Shape;14;p10"/>
          <p:cNvSpPr txBox="1">
            <a:spLocks noGrp="1"/>
          </p:cNvSpPr>
          <p:nvPr>
            <p:ph type="sldNum" idx="12"/>
          </p:nvPr>
        </p:nvSpPr>
        <p:spPr>
          <a:xfrm>
            <a:off x="11365992" y="6356350"/>
            <a:ext cx="63093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dk1"/>
                </a:solidFill>
                <a:latin typeface="Avenir"/>
                <a:ea typeface="Avenir"/>
                <a:cs typeface="Avenir"/>
                <a:sym typeface="Avenir"/>
              </a:defRPr>
            </a:lvl1pPr>
            <a:lvl2pPr marL="0" marR="0" lvl="1" indent="0" algn="r" rtl="0">
              <a:spcBef>
                <a:spcPts val="0"/>
              </a:spcBef>
              <a:buNone/>
              <a:defRPr sz="1050" b="0" i="0" u="none" strike="noStrike" cap="none">
                <a:solidFill>
                  <a:schemeClr val="dk1"/>
                </a:solidFill>
                <a:latin typeface="Avenir"/>
                <a:ea typeface="Avenir"/>
                <a:cs typeface="Avenir"/>
                <a:sym typeface="Avenir"/>
              </a:defRPr>
            </a:lvl2pPr>
            <a:lvl3pPr marL="0" marR="0" lvl="2" indent="0" algn="r" rtl="0">
              <a:spcBef>
                <a:spcPts val="0"/>
              </a:spcBef>
              <a:buNone/>
              <a:defRPr sz="1050" b="0" i="0" u="none" strike="noStrike" cap="none">
                <a:solidFill>
                  <a:schemeClr val="dk1"/>
                </a:solidFill>
                <a:latin typeface="Avenir"/>
                <a:ea typeface="Avenir"/>
                <a:cs typeface="Avenir"/>
                <a:sym typeface="Avenir"/>
              </a:defRPr>
            </a:lvl3pPr>
            <a:lvl4pPr marL="0" marR="0" lvl="3" indent="0" algn="r" rtl="0">
              <a:spcBef>
                <a:spcPts val="0"/>
              </a:spcBef>
              <a:buNone/>
              <a:defRPr sz="1050" b="0" i="0" u="none" strike="noStrike" cap="none">
                <a:solidFill>
                  <a:schemeClr val="dk1"/>
                </a:solidFill>
                <a:latin typeface="Avenir"/>
                <a:ea typeface="Avenir"/>
                <a:cs typeface="Avenir"/>
                <a:sym typeface="Avenir"/>
              </a:defRPr>
            </a:lvl4pPr>
            <a:lvl5pPr marL="0" marR="0" lvl="4" indent="0" algn="r" rtl="0">
              <a:spcBef>
                <a:spcPts val="0"/>
              </a:spcBef>
              <a:buNone/>
              <a:defRPr sz="1050" b="0" i="0" u="none" strike="noStrike" cap="none">
                <a:solidFill>
                  <a:schemeClr val="dk1"/>
                </a:solidFill>
                <a:latin typeface="Avenir"/>
                <a:ea typeface="Avenir"/>
                <a:cs typeface="Avenir"/>
                <a:sym typeface="Avenir"/>
              </a:defRPr>
            </a:lvl5pPr>
            <a:lvl6pPr marL="0" marR="0" lvl="5" indent="0" algn="r" rtl="0">
              <a:spcBef>
                <a:spcPts val="0"/>
              </a:spcBef>
              <a:buNone/>
              <a:defRPr sz="1050" b="0" i="0" u="none" strike="noStrike" cap="none">
                <a:solidFill>
                  <a:schemeClr val="dk1"/>
                </a:solidFill>
                <a:latin typeface="Avenir"/>
                <a:ea typeface="Avenir"/>
                <a:cs typeface="Avenir"/>
                <a:sym typeface="Avenir"/>
              </a:defRPr>
            </a:lvl6pPr>
            <a:lvl7pPr marL="0" marR="0" lvl="6" indent="0" algn="r" rtl="0">
              <a:spcBef>
                <a:spcPts val="0"/>
              </a:spcBef>
              <a:buNone/>
              <a:defRPr sz="1050" b="0" i="0" u="none" strike="noStrike" cap="none">
                <a:solidFill>
                  <a:schemeClr val="dk1"/>
                </a:solidFill>
                <a:latin typeface="Avenir"/>
                <a:ea typeface="Avenir"/>
                <a:cs typeface="Avenir"/>
                <a:sym typeface="Avenir"/>
              </a:defRPr>
            </a:lvl7pPr>
            <a:lvl8pPr marL="0" marR="0" lvl="7" indent="0" algn="r" rtl="0">
              <a:spcBef>
                <a:spcPts val="0"/>
              </a:spcBef>
              <a:buNone/>
              <a:defRPr sz="1050" b="0" i="0" u="none" strike="noStrike" cap="none">
                <a:solidFill>
                  <a:schemeClr val="dk1"/>
                </a:solidFill>
                <a:latin typeface="Avenir"/>
                <a:ea typeface="Avenir"/>
                <a:cs typeface="Avenir"/>
                <a:sym typeface="Avenir"/>
              </a:defRPr>
            </a:lvl8pPr>
            <a:lvl9pPr marL="0" marR="0" lvl="8" indent="0" algn="r" rtl="0">
              <a:spcBef>
                <a:spcPts val="0"/>
              </a:spcBef>
              <a:buNone/>
              <a:defRPr sz="105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ftr" idx="11"/>
          </p:nvPr>
        </p:nvSpPr>
        <p:spPr>
          <a:xfrm>
            <a:off x="199277" y="6356350"/>
            <a:ext cx="3877423"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50"/>
              <a:buFont typeface="Avenir"/>
              <a:buNone/>
            </a:pPr>
            <a:r>
              <a:rPr lang="en-US" sz="1050" i="0" u="none" strike="noStrike" cap="none">
                <a:solidFill>
                  <a:srgbClr val="000000"/>
                </a:solidFill>
                <a:latin typeface="Avenir"/>
                <a:ea typeface="Avenir"/>
                <a:cs typeface="Avenir"/>
                <a:sym typeface="Avenir"/>
              </a:rPr>
              <a:t>Presentation title</a:t>
            </a:r>
            <a:endParaRPr/>
          </a:p>
        </p:txBody>
      </p:sp>
      <p:sp>
        <p:nvSpPr>
          <p:cNvPr id="145" name="Google Shape;145;p1"/>
          <p:cNvSpPr txBox="1">
            <a:spLocks noGrp="1"/>
          </p:cNvSpPr>
          <p:nvPr>
            <p:ph type="sldNum" idx="12"/>
          </p:nvPr>
        </p:nvSpPr>
        <p:spPr>
          <a:xfrm>
            <a:off x="11365992" y="6356350"/>
            <a:ext cx="630936"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venir"/>
              <a:buNone/>
            </a:pPr>
            <a:fld id="{00000000-1234-1234-1234-123412341234}" type="slidenum">
              <a:rPr lang="en-US" sz="1050" i="0" u="none" strike="noStrike" cap="none">
                <a:solidFill>
                  <a:srgbClr val="000000"/>
                </a:solidFill>
                <a:latin typeface="Avenir"/>
                <a:ea typeface="Avenir"/>
                <a:cs typeface="Avenir"/>
                <a:sym typeface="Avenir"/>
              </a:rPr>
              <a:t>1</a:t>
            </a:fld>
            <a:endParaRPr sz="1050" i="0" u="none" strike="noStrike" cap="none">
              <a:solidFill>
                <a:srgbClr val="000000"/>
              </a:solidFill>
              <a:latin typeface="Avenir"/>
              <a:ea typeface="Avenir"/>
              <a:cs typeface="Avenir"/>
              <a:sym typeface="Avenir"/>
            </a:endParaRPr>
          </a:p>
        </p:txBody>
      </p:sp>
      <p:pic>
        <p:nvPicPr>
          <p:cNvPr id="146" name="Google Shape;146;p1" descr="A purple and black rectangles&#10;&#10;Description automatically generated"/>
          <p:cNvPicPr preferRelativeResize="0"/>
          <p:nvPr/>
        </p:nvPicPr>
        <p:blipFill rotWithShape="1">
          <a:blip r:embed="rId3">
            <a:alphaModFix/>
          </a:blip>
          <a:srcRect/>
          <a:stretch/>
        </p:blipFill>
        <p:spPr>
          <a:xfrm>
            <a:off x="2218577" y="830309"/>
            <a:ext cx="1352330" cy="2186361"/>
          </a:xfrm>
          <a:prstGeom prst="rect">
            <a:avLst/>
          </a:prstGeom>
          <a:noFill/>
          <a:ln>
            <a:noFill/>
          </a:ln>
        </p:spPr>
      </p:pic>
      <p:sp>
        <p:nvSpPr>
          <p:cNvPr id="147" name="Google Shape;147;p1"/>
          <p:cNvSpPr txBox="1"/>
          <p:nvPr/>
        </p:nvSpPr>
        <p:spPr>
          <a:xfrm>
            <a:off x="4076700" y="1087019"/>
            <a:ext cx="6597926" cy="1669774"/>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accent1"/>
              </a:buClr>
              <a:buSzPts val="10000"/>
              <a:buFont typeface="Avenir"/>
              <a:buNone/>
            </a:pPr>
            <a:r>
              <a:rPr lang="en-US" sz="10000" b="1" i="0" u="none" strike="noStrike" cap="none">
                <a:solidFill>
                  <a:schemeClr val="accent1"/>
                </a:solidFill>
                <a:latin typeface="Avenir"/>
                <a:ea typeface="Avenir"/>
                <a:cs typeface="Avenir"/>
                <a:sym typeface="Avenir"/>
              </a:rPr>
              <a:t>SheCodes</a:t>
            </a:r>
            <a:endParaRPr sz="10000" b="1" i="0" u="none" strike="noStrike" cap="none">
              <a:solidFill>
                <a:schemeClr val="accent1"/>
              </a:solidFill>
              <a:latin typeface="Avenir"/>
              <a:ea typeface="Avenir"/>
              <a:cs typeface="Avenir"/>
              <a:sym typeface="Avenir"/>
            </a:endParaRPr>
          </a:p>
        </p:txBody>
      </p:sp>
      <p:sp>
        <p:nvSpPr>
          <p:cNvPr id="148" name="Google Shape;148;p1"/>
          <p:cNvSpPr txBox="1"/>
          <p:nvPr/>
        </p:nvSpPr>
        <p:spPr>
          <a:xfrm>
            <a:off x="2218577" y="4838637"/>
            <a:ext cx="285038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i="0" u="none" strike="noStrike" cap="none">
                <a:solidFill>
                  <a:srgbClr val="3ECEAC"/>
                </a:solidFill>
                <a:latin typeface="Avenir"/>
                <a:ea typeface="Avenir"/>
                <a:cs typeface="Avenir"/>
                <a:sym typeface="Avenir"/>
              </a:rPr>
              <a:t>Team Name: </a:t>
            </a:r>
            <a:endParaRPr/>
          </a:p>
        </p:txBody>
      </p:sp>
      <p:sp>
        <p:nvSpPr>
          <p:cNvPr id="149" name="Google Shape;149;p1"/>
          <p:cNvSpPr txBox="1"/>
          <p:nvPr/>
        </p:nvSpPr>
        <p:spPr>
          <a:xfrm>
            <a:off x="2218577" y="5666524"/>
            <a:ext cx="285038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i="0" u="none" strike="noStrike" cap="none">
                <a:solidFill>
                  <a:srgbClr val="3ECEAC"/>
                </a:solidFill>
                <a:latin typeface="Avenir"/>
                <a:ea typeface="Avenir"/>
                <a:cs typeface="Avenir"/>
                <a:sym typeface="Avenir"/>
              </a:rPr>
              <a:t>Problem Title:</a:t>
            </a:r>
            <a:endParaRPr/>
          </a:p>
        </p:txBody>
      </p:sp>
      <p:sp>
        <p:nvSpPr>
          <p:cNvPr id="150" name="Google Shape;150;p1"/>
          <p:cNvSpPr txBox="1"/>
          <p:nvPr/>
        </p:nvSpPr>
        <p:spPr>
          <a:xfrm>
            <a:off x="5068957" y="4836916"/>
            <a:ext cx="6297035"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600" dirty="0" err="1">
                <a:latin typeface="Avenir"/>
                <a:sym typeface="Avenir"/>
              </a:rPr>
              <a:t>Sukoon</a:t>
            </a:r>
            <a:endParaRPr dirty="0"/>
          </a:p>
        </p:txBody>
      </p:sp>
      <p:sp>
        <p:nvSpPr>
          <p:cNvPr id="151" name="Google Shape;151;p1"/>
          <p:cNvSpPr txBox="1"/>
          <p:nvPr/>
        </p:nvSpPr>
        <p:spPr>
          <a:xfrm>
            <a:off x="5075588" y="5508933"/>
            <a:ext cx="6297035" cy="84741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600" dirty="0">
                <a:latin typeface="Avenir"/>
                <a:sym typeface="Avenir"/>
              </a:rPr>
              <a:t>Creating an Open Innovation Platform for Stress Relief and Mental Health </a:t>
            </a:r>
            <a:endParaRPr dirty="0"/>
          </a:p>
        </p:txBody>
      </p:sp>
      <p:pic>
        <p:nvPicPr>
          <p:cNvPr id="152" name="Google Shape;152;p1"/>
          <p:cNvPicPr preferRelativeResize="0"/>
          <p:nvPr/>
        </p:nvPicPr>
        <p:blipFill rotWithShape="1">
          <a:blip r:embed="rId4">
            <a:alphaModFix/>
          </a:blip>
          <a:srcRect/>
          <a:stretch/>
        </p:blipFill>
        <p:spPr>
          <a:xfrm>
            <a:off x="6540776" y="2962956"/>
            <a:ext cx="1669774" cy="628476"/>
          </a:xfrm>
          <a:prstGeom prst="rect">
            <a:avLst/>
          </a:prstGeom>
          <a:noFill/>
          <a:ln>
            <a:noFill/>
          </a:ln>
        </p:spPr>
      </p:pic>
      <p:pic>
        <p:nvPicPr>
          <p:cNvPr id="153" name="Google Shape;153;p1"/>
          <p:cNvPicPr preferRelativeResize="0"/>
          <p:nvPr/>
        </p:nvPicPr>
        <p:blipFill rotWithShape="1">
          <a:blip r:embed="rId5">
            <a:alphaModFix/>
          </a:blip>
          <a:srcRect t="21187" b="25663"/>
          <a:stretch/>
        </p:blipFill>
        <p:spPr>
          <a:xfrm>
            <a:off x="7246173" y="3688676"/>
            <a:ext cx="1669774" cy="887481"/>
          </a:xfrm>
          <a:prstGeom prst="rect">
            <a:avLst/>
          </a:prstGeom>
          <a:noFill/>
          <a:ln>
            <a:noFill/>
          </a:ln>
        </p:spPr>
      </p:pic>
      <p:pic>
        <p:nvPicPr>
          <p:cNvPr id="154" name="Google Shape;154;p1" descr="A logo with blue and green colors&#10;&#10;Description automatically generated"/>
          <p:cNvPicPr preferRelativeResize="0"/>
          <p:nvPr/>
        </p:nvPicPr>
        <p:blipFill rotWithShape="1">
          <a:blip r:embed="rId6">
            <a:alphaModFix/>
          </a:blip>
          <a:srcRect t="3875" b="3875"/>
          <a:stretch/>
        </p:blipFill>
        <p:spPr>
          <a:xfrm>
            <a:off x="6264976" y="3688676"/>
            <a:ext cx="981197" cy="887481"/>
          </a:xfrm>
          <a:prstGeom prst="rect">
            <a:avLst/>
          </a:prstGeom>
          <a:noFill/>
          <a:ln>
            <a:noFill/>
          </a:ln>
        </p:spPr>
      </p:pic>
      <p:sp>
        <p:nvSpPr>
          <p:cNvPr id="155" name="Google Shape;155;p1"/>
          <p:cNvSpPr txBox="1"/>
          <p:nvPr/>
        </p:nvSpPr>
        <p:spPr>
          <a:xfrm>
            <a:off x="4412975" y="3103973"/>
            <a:ext cx="1452774"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600" b="1" i="0" u="none" strike="noStrike" cap="none">
                <a:solidFill>
                  <a:srgbClr val="000000"/>
                </a:solidFill>
                <a:latin typeface="Avenir"/>
                <a:ea typeface="Avenir"/>
                <a:cs typeface="Avenir"/>
                <a:sym typeface="Avenir"/>
              </a:rPr>
              <a:t>Powered By</a:t>
            </a:r>
            <a:endParaRPr/>
          </a:p>
        </p:txBody>
      </p:sp>
      <p:sp>
        <p:nvSpPr>
          <p:cNvPr id="156" name="Google Shape;156;p1"/>
          <p:cNvSpPr txBox="1"/>
          <p:nvPr/>
        </p:nvSpPr>
        <p:spPr>
          <a:xfrm>
            <a:off x="3886200" y="3951390"/>
            <a:ext cx="2378777"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600" b="1" i="0" u="none" strike="noStrike" cap="none">
                <a:solidFill>
                  <a:srgbClr val="000000"/>
                </a:solidFill>
                <a:latin typeface="Avenir"/>
                <a:ea typeface="Avenir"/>
                <a:cs typeface="Avenir"/>
                <a:sym typeface="Avenir"/>
              </a:rPr>
              <a:t>In Collaboration With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7"/>
        <p:cNvGrpSpPr/>
        <p:nvPr/>
      </p:nvGrpSpPr>
      <p:grpSpPr>
        <a:xfrm>
          <a:off x="0" y="0"/>
          <a:ext cx="0" cy="0"/>
          <a:chOff x="0" y="0"/>
          <a:chExt cx="0" cy="0"/>
        </a:xfrm>
      </p:grpSpPr>
      <p:sp>
        <p:nvSpPr>
          <p:cNvPr id="168" name="Google Shape;168;p3"/>
          <p:cNvSpPr txBox="1">
            <a:spLocks noGrp="1"/>
          </p:cNvSpPr>
          <p:nvPr>
            <p:ph type="ctrTitle"/>
          </p:nvPr>
        </p:nvSpPr>
        <p:spPr>
          <a:xfrm>
            <a:off x="649044" y="753034"/>
            <a:ext cx="6815243" cy="78753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5000"/>
              <a:buFont typeface="Avenir"/>
              <a:buNone/>
            </a:pPr>
            <a:r>
              <a:rPr lang="en-US" sz="5000"/>
              <a:t>Introduction</a:t>
            </a:r>
            <a:endParaRPr sz="5000"/>
          </a:p>
        </p:txBody>
      </p:sp>
      <p:sp>
        <p:nvSpPr>
          <p:cNvPr id="169" name="Google Shape;169;p3"/>
          <p:cNvSpPr txBox="1"/>
          <p:nvPr/>
        </p:nvSpPr>
        <p:spPr>
          <a:xfrm>
            <a:off x="649044" y="1808922"/>
            <a:ext cx="6815243" cy="462920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Clr>
                <a:schemeClr val="lt1"/>
              </a:buClr>
              <a:buSzPts val="2000"/>
              <a:buFont typeface="Avenir"/>
              <a:buNone/>
            </a:pPr>
            <a:r>
              <a:rPr lang="en-US" sz="2000" b="0" i="0" u="none" strike="noStrike" cap="none" dirty="0">
                <a:solidFill>
                  <a:schemeClr val="lt1"/>
                </a:solidFill>
                <a:latin typeface="Avenir"/>
                <a:ea typeface="Avenir"/>
                <a:cs typeface="Avenir"/>
                <a:sym typeface="Avenir"/>
              </a:rPr>
              <a:t>Type In today’s fast-paced and demanding world, stress has become a ubiquitous aspect of daily life, affecting individuals across all demographics. The adverse effects of chronic stress on physical health, mental well-being, and overall quality of life are well-documented, leading to an urgent need for effective and accessible stress management solutions. Recognizing this need, we propose the development of a comprehensive stress-relieving website designed to provide users with a diverse range of therapeutic options tailored to their individual needs.</a:t>
            </a:r>
          </a:p>
          <a:p>
            <a:pPr marL="0" marR="0" lvl="0" indent="0" algn="l" rtl="0">
              <a:lnSpc>
                <a:spcPct val="90000"/>
              </a:lnSpc>
              <a:spcBef>
                <a:spcPts val="0"/>
              </a:spcBef>
              <a:spcAft>
                <a:spcPts val="0"/>
              </a:spcAft>
              <a:buClr>
                <a:schemeClr val="lt1"/>
              </a:buClr>
              <a:buSzPts val="2000"/>
              <a:buFont typeface="Avenir"/>
              <a:buNone/>
            </a:pPr>
            <a:endParaRPr lang="en-US" sz="2000" b="0" i="0" u="none" strike="noStrike" cap="none" dirty="0">
              <a:solidFill>
                <a:schemeClr val="lt1"/>
              </a:solidFill>
              <a:latin typeface="Avenir"/>
              <a:ea typeface="Avenir"/>
              <a:cs typeface="Avenir"/>
              <a:sym typeface="Avenir"/>
            </a:endParaRPr>
          </a:p>
          <a:p>
            <a:pPr marL="0" marR="0" lvl="0" indent="0" algn="l" rtl="0">
              <a:lnSpc>
                <a:spcPct val="90000"/>
              </a:lnSpc>
              <a:spcBef>
                <a:spcPts val="0"/>
              </a:spcBef>
              <a:spcAft>
                <a:spcPts val="0"/>
              </a:spcAft>
              <a:buClr>
                <a:schemeClr val="lt1"/>
              </a:buClr>
              <a:buSzPts val="2000"/>
              <a:buFont typeface="Avenir"/>
              <a:buNone/>
            </a:pPr>
            <a:r>
              <a:rPr lang="en-US" sz="2000" b="0" i="0" u="none" strike="noStrike" cap="none" dirty="0">
                <a:solidFill>
                  <a:schemeClr val="lt1"/>
                </a:solidFill>
                <a:latin typeface="Avenir"/>
                <a:ea typeface="Avenir"/>
                <a:cs typeface="Avenir"/>
                <a:sym typeface="Avenir"/>
              </a:rPr>
              <a:t>This project aims to create a holistic digital platform that integrates multiple evidence-based stress relief modalities, including audio therapy, reading therapy, laughing therapy, yoga therapy, special therapy, and professional doctor consultancy. By leveraging modern web technologies, artificial intelligence, and user-centered design principles, this website will offer a personalized and engaging experience that promotes mental well-being and helps users manage stress more effectively.</a:t>
            </a:r>
          </a:p>
        </p:txBody>
      </p:sp>
      <p:sp>
        <p:nvSpPr>
          <p:cNvPr id="170" name="Google Shape;170;p3"/>
          <p:cNvSpPr>
            <a:spLocks noGrp="1"/>
          </p:cNvSpPr>
          <p:nvPr>
            <p:ph type="pic" idx="2"/>
          </p:nvPr>
        </p:nvSpPr>
        <p:spPr>
          <a:xfrm>
            <a:off x="8113533" y="0"/>
            <a:ext cx="4082983" cy="6858000"/>
          </a:xfrm>
          <a:prstGeom prst="rect">
            <a:avLst/>
          </a:prstGeom>
          <a:noFill/>
          <a:ln>
            <a:noFill/>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
          <p:cNvSpPr txBox="1">
            <a:spLocks noGrp="1"/>
          </p:cNvSpPr>
          <p:nvPr>
            <p:ph type="title"/>
          </p:nvPr>
        </p:nvSpPr>
        <p:spPr>
          <a:xfrm>
            <a:off x="337930" y="651512"/>
            <a:ext cx="3403342" cy="559026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5000"/>
              <a:buFont typeface="Avenir"/>
              <a:buNone/>
            </a:pPr>
            <a:r>
              <a:rPr lang="en-US" sz="5000"/>
              <a:t>Problem Statement</a:t>
            </a:r>
            <a:br>
              <a:rPr lang="en-US" sz="5000"/>
            </a:br>
            <a:br>
              <a:rPr lang="en-US" sz="5000"/>
            </a:br>
            <a:br>
              <a:rPr lang="en-US" sz="5000"/>
            </a:br>
            <a:endParaRPr sz="5000"/>
          </a:p>
        </p:txBody>
      </p:sp>
      <p:sp>
        <p:nvSpPr>
          <p:cNvPr id="176" name="Google Shape;176;p4"/>
          <p:cNvSpPr txBox="1">
            <a:spLocks noGrp="1"/>
          </p:cNvSpPr>
          <p:nvPr>
            <p:ph type="body" idx="1"/>
          </p:nvPr>
        </p:nvSpPr>
        <p:spPr>
          <a:xfrm>
            <a:off x="4864100" y="651510"/>
            <a:ext cx="6599238" cy="5486323"/>
          </a:xfrm>
          <a:prstGeom prst="rect">
            <a:avLst/>
          </a:prstGeom>
          <a:noFill/>
          <a:ln>
            <a:noFill/>
          </a:ln>
        </p:spPr>
        <p:txBody>
          <a:bodyPr spcFirstLastPara="1" wrap="square" lIns="91425" tIns="45700" rIns="91425" bIns="45700" anchor="t" anchorCtr="0">
            <a:normAutofit/>
          </a:bodyPr>
          <a:lstStyle/>
          <a:p>
            <a:pPr marL="342900" lvl="0" indent="-342900" algn="l" rtl="0">
              <a:lnSpc>
                <a:spcPct val="110000"/>
              </a:lnSpc>
              <a:spcBef>
                <a:spcPts val="0"/>
              </a:spcBef>
              <a:spcAft>
                <a:spcPts val="0"/>
              </a:spcAft>
              <a:buClr>
                <a:schemeClr val="dk1"/>
              </a:buClr>
              <a:buSzPts val="2000"/>
              <a:buFont typeface="Arial"/>
              <a:buChar char="•"/>
            </a:pPr>
            <a:r>
              <a:rPr lang="en-US" dirty="0"/>
              <a:t>The lack of an integrated, accessible, and personalized digital platform for comprehensive stress management leaves individuals without effective tools to address the multifaceted nature of stress, leading to ongoing negative impacts on their mental and physical health.</a:t>
            </a:r>
          </a:p>
          <a:p>
            <a:pPr marL="342900" lvl="0" indent="-342900" algn="l" rtl="0">
              <a:lnSpc>
                <a:spcPct val="110000"/>
              </a:lnSpc>
              <a:spcBef>
                <a:spcPts val="0"/>
              </a:spcBef>
              <a:spcAft>
                <a:spcPts val="0"/>
              </a:spcAft>
              <a:buClr>
                <a:schemeClr val="dk1"/>
              </a:buClr>
              <a:buSzPts val="2000"/>
              <a:buFont typeface="Arial"/>
              <a:buChar char="•"/>
            </a:pPr>
            <a:r>
              <a:rPr lang="en-US" dirty="0"/>
              <a:t>To address this gap, we propose the development of a holistic stress-relieving website that combines multiple evidence-based therapies, innovative technologies, and user-centered design to provide a comprehensive, personalized, and engaging solution for stress management. This platform will empower users to manage their stress effectively, improve their mental well-being, and enhance their overall quality of life.</a:t>
            </a:r>
            <a:endParaRPr dirty="0"/>
          </a:p>
        </p:txBody>
      </p:sp>
      <p:sp>
        <p:nvSpPr>
          <p:cNvPr id="177" name="Google Shape;177;p4"/>
          <p:cNvSpPr txBox="1">
            <a:spLocks noGrp="1"/>
          </p:cNvSpPr>
          <p:nvPr>
            <p:ph type="sldNum" idx="12"/>
          </p:nvPr>
        </p:nvSpPr>
        <p:spPr>
          <a:xfrm>
            <a:off x="11365992" y="6356350"/>
            <a:ext cx="630936"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venir"/>
              <a:buNone/>
            </a:pPr>
            <a:fld id="{00000000-1234-1234-1234-123412341234}" type="slidenum">
              <a:rPr lang="en-US" sz="1050" b="0" i="0" u="none" strike="noStrike" cap="none">
                <a:solidFill>
                  <a:srgbClr val="000000"/>
                </a:solidFill>
                <a:latin typeface="Avenir"/>
                <a:ea typeface="Avenir"/>
                <a:cs typeface="Avenir"/>
                <a:sym typeface="Avenir"/>
              </a:rPr>
              <a:t>3</a:t>
            </a:fld>
            <a:endParaRPr sz="1050" b="0" i="0" u="none" strike="noStrike" cap="none">
              <a:solidFill>
                <a:srgbClr val="000000"/>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5"/>
          <p:cNvSpPr txBox="1">
            <a:spLocks noGrp="1"/>
          </p:cNvSpPr>
          <p:nvPr>
            <p:ph type="title"/>
          </p:nvPr>
        </p:nvSpPr>
        <p:spPr>
          <a:xfrm>
            <a:off x="647702" y="350786"/>
            <a:ext cx="5800867" cy="156949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1"/>
              </a:buClr>
              <a:buSzPts val="5000"/>
              <a:buFont typeface="Avenir"/>
              <a:buNone/>
            </a:pPr>
            <a:r>
              <a:rPr lang="en-US" sz="5000"/>
              <a:t>Solution</a:t>
            </a:r>
            <a:endParaRPr/>
          </a:p>
        </p:txBody>
      </p:sp>
      <p:sp>
        <p:nvSpPr>
          <p:cNvPr id="183" name="Google Shape;183;p5"/>
          <p:cNvSpPr txBox="1">
            <a:spLocks noGrp="1"/>
          </p:cNvSpPr>
          <p:nvPr>
            <p:ph type="body" idx="1"/>
          </p:nvPr>
        </p:nvSpPr>
        <p:spPr>
          <a:xfrm>
            <a:off x="647702" y="2156346"/>
            <a:ext cx="10718290" cy="3963937"/>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lnSpc>
                <a:spcPct val="110000"/>
              </a:lnSpc>
              <a:spcBef>
                <a:spcPts val="0"/>
              </a:spcBef>
              <a:spcAft>
                <a:spcPts val="0"/>
              </a:spcAft>
              <a:buClr>
                <a:schemeClr val="dk1"/>
              </a:buClr>
              <a:buSzPts val="2000"/>
              <a:buNone/>
            </a:pPr>
            <a:r>
              <a:rPr lang="en-US" dirty="0"/>
              <a:t>To address the lack of integrated and personalized stress management resources, we propose the development of a comprehensive digital platform with the following key components:</a:t>
            </a:r>
          </a:p>
          <a:p>
            <a:pPr marL="0" lvl="0" indent="0" algn="l" rtl="0">
              <a:lnSpc>
                <a:spcPct val="110000"/>
              </a:lnSpc>
              <a:spcBef>
                <a:spcPts val="0"/>
              </a:spcBef>
              <a:spcAft>
                <a:spcPts val="0"/>
              </a:spcAft>
              <a:buClr>
                <a:schemeClr val="dk1"/>
              </a:buClr>
              <a:buSzPts val="2000"/>
              <a:buNone/>
            </a:pPr>
            <a:endParaRPr lang="en-US" dirty="0"/>
          </a:p>
          <a:p>
            <a:pPr marL="0" lvl="0" indent="0" algn="l" rtl="0">
              <a:lnSpc>
                <a:spcPct val="110000"/>
              </a:lnSpc>
              <a:spcBef>
                <a:spcPts val="0"/>
              </a:spcBef>
              <a:spcAft>
                <a:spcPts val="0"/>
              </a:spcAft>
              <a:buClr>
                <a:schemeClr val="dk1"/>
              </a:buClr>
              <a:buSzPts val="2000"/>
              <a:buNone/>
            </a:pPr>
            <a:r>
              <a:rPr lang="en-US" dirty="0"/>
              <a:t>Integrated Therapeutic Content:</a:t>
            </a:r>
          </a:p>
          <a:p>
            <a:pPr marL="0" lvl="0" indent="0" algn="l" rtl="0">
              <a:lnSpc>
                <a:spcPct val="110000"/>
              </a:lnSpc>
              <a:spcBef>
                <a:spcPts val="0"/>
              </a:spcBef>
              <a:spcAft>
                <a:spcPts val="0"/>
              </a:spcAft>
              <a:buClr>
                <a:schemeClr val="dk1"/>
              </a:buClr>
              <a:buSzPts val="2000"/>
              <a:buNone/>
            </a:pPr>
            <a:endParaRPr lang="en-US" dirty="0"/>
          </a:p>
          <a:p>
            <a:pPr marL="0" lvl="0" indent="0" algn="l" rtl="0">
              <a:lnSpc>
                <a:spcPct val="110000"/>
              </a:lnSpc>
              <a:spcBef>
                <a:spcPts val="0"/>
              </a:spcBef>
              <a:spcAft>
                <a:spcPts val="0"/>
              </a:spcAft>
              <a:buClr>
                <a:schemeClr val="dk1"/>
              </a:buClr>
              <a:buSzPts val="2000"/>
              <a:buNone/>
            </a:pPr>
            <a:r>
              <a:rPr lang="en-US" dirty="0"/>
              <a:t>Audio Therapy: Playlists of soothing music, nature sounds, and guided meditations.</a:t>
            </a:r>
          </a:p>
          <a:p>
            <a:pPr marL="0" lvl="0" indent="0" algn="l" rtl="0">
              <a:lnSpc>
                <a:spcPct val="110000"/>
              </a:lnSpc>
              <a:spcBef>
                <a:spcPts val="0"/>
              </a:spcBef>
              <a:spcAft>
                <a:spcPts val="0"/>
              </a:spcAft>
              <a:buClr>
                <a:schemeClr val="dk1"/>
              </a:buClr>
              <a:buSzPts val="2000"/>
              <a:buNone/>
            </a:pPr>
            <a:r>
              <a:rPr lang="en-US" dirty="0"/>
              <a:t>Reading Therapy: A library of articles, stories, poems, and self-help materials.</a:t>
            </a:r>
          </a:p>
          <a:p>
            <a:pPr marL="0" lvl="0" indent="0" algn="l" rtl="0">
              <a:lnSpc>
                <a:spcPct val="110000"/>
              </a:lnSpc>
              <a:spcBef>
                <a:spcPts val="0"/>
              </a:spcBef>
              <a:spcAft>
                <a:spcPts val="0"/>
              </a:spcAft>
              <a:buClr>
                <a:schemeClr val="dk1"/>
              </a:buClr>
              <a:buSzPts val="2000"/>
              <a:buNone/>
            </a:pPr>
            <a:r>
              <a:rPr lang="en-US" dirty="0"/>
              <a:t>Laughing Therapy: A collection of humorous videos, jokes, and funny stories.</a:t>
            </a:r>
          </a:p>
          <a:p>
            <a:pPr marL="0" lvl="0" indent="0" algn="l" rtl="0">
              <a:lnSpc>
                <a:spcPct val="110000"/>
              </a:lnSpc>
              <a:spcBef>
                <a:spcPts val="0"/>
              </a:spcBef>
              <a:spcAft>
                <a:spcPts val="0"/>
              </a:spcAft>
              <a:buClr>
                <a:schemeClr val="dk1"/>
              </a:buClr>
              <a:buSzPts val="2000"/>
              <a:buNone/>
            </a:pPr>
            <a:r>
              <a:rPr lang="en-US" dirty="0"/>
              <a:t>Yoga Therapy: Video tutorials and guides for yoga and stretching exercises.</a:t>
            </a:r>
          </a:p>
          <a:p>
            <a:pPr marL="0" lvl="0" indent="0" algn="l" rtl="0">
              <a:lnSpc>
                <a:spcPct val="110000"/>
              </a:lnSpc>
              <a:spcBef>
                <a:spcPts val="0"/>
              </a:spcBef>
              <a:spcAft>
                <a:spcPts val="0"/>
              </a:spcAft>
              <a:buClr>
                <a:schemeClr val="dk1"/>
              </a:buClr>
              <a:buSzPts val="2000"/>
              <a:buNone/>
            </a:pPr>
            <a:r>
              <a:rPr lang="en-US" dirty="0"/>
              <a:t>Special Therapies: Aromatherapy suggestions, art therapy activities, and guided journaling prompts.</a:t>
            </a:r>
          </a:p>
          <a:p>
            <a:pPr marL="0" lvl="0" indent="0" algn="l" rtl="0">
              <a:lnSpc>
                <a:spcPct val="110000"/>
              </a:lnSpc>
              <a:spcBef>
                <a:spcPts val="0"/>
              </a:spcBef>
              <a:spcAft>
                <a:spcPts val="0"/>
              </a:spcAft>
              <a:buClr>
                <a:schemeClr val="dk1"/>
              </a:buClr>
              <a:buSzPts val="2000"/>
              <a:buNone/>
            </a:pPr>
            <a:r>
              <a:rPr lang="en-US" dirty="0"/>
              <a:t>Doctor Consultancy: Virtual consultations with certified therapists and doctors.</a:t>
            </a:r>
          </a:p>
          <a:p>
            <a:pPr marL="0" lvl="0" indent="0" algn="l" rtl="0">
              <a:lnSpc>
                <a:spcPct val="110000"/>
              </a:lnSpc>
              <a:spcBef>
                <a:spcPts val="0"/>
              </a:spcBef>
              <a:spcAft>
                <a:spcPts val="0"/>
              </a:spcAft>
              <a:buClr>
                <a:schemeClr val="dk1"/>
              </a:buClr>
              <a:buSzPts val="2000"/>
              <a:buNone/>
            </a:pPr>
            <a:endParaRPr lang="en-IN" dirty="0"/>
          </a:p>
        </p:txBody>
      </p:sp>
      <p:sp>
        <p:nvSpPr>
          <p:cNvPr id="184" name="Google Shape;184;p5"/>
          <p:cNvSpPr txBox="1">
            <a:spLocks noGrp="1"/>
          </p:cNvSpPr>
          <p:nvPr>
            <p:ph type="ftr" idx="11"/>
          </p:nvPr>
        </p:nvSpPr>
        <p:spPr>
          <a:xfrm>
            <a:off x="199277" y="6356350"/>
            <a:ext cx="387742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185" name="Google Shape;185;p5"/>
          <p:cNvSpPr txBox="1">
            <a:spLocks noGrp="1"/>
          </p:cNvSpPr>
          <p:nvPr>
            <p:ph type="sldNum" idx="12"/>
          </p:nvPr>
        </p:nvSpPr>
        <p:spPr>
          <a:xfrm>
            <a:off x="11365992" y="6356350"/>
            <a:ext cx="630936"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6"/>
          <p:cNvSpPr txBox="1">
            <a:spLocks noGrp="1"/>
          </p:cNvSpPr>
          <p:nvPr>
            <p:ph type="title"/>
          </p:nvPr>
        </p:nvSpPr>
        <p:spPr>
          <a:xfrm>
            <a:off x="395074" y="272891"/>
            <a:ext cx="11141765" cy="77377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5000"/>
              <a:buFont typeface="Avenir"/>
              <a:buNone/>
            </a:pPr>
            <a:r>
              <a:rPr lang="en-US" sz="5000"/>
              <a:t>Dependencies and Show Stoppers</a:t>
            </a:r>
            <a:endParaRPr/>
          </a:p>
        </p:txBody>
      </p:sp>
      <p:sp>
        <p:nvSpPr>
          <p:cNvPr id="191" name="Google Shape;191;p6"/>
          <p:cNvSpPr txBox="1">
            <a:spLocks noGrp="1"/>
          </p:cNvSpPr>
          <p:nvPr>
            <p:ph type="body" idx="1"/>
          </p:nvPr>
        </p:nvSpPr>
        <p:spPr>
          <a:xfrm>
            <a:off x="1209243" y="1764139"/>
            <a:ext cx="4756714" cy="597604"/>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Clr>
                <a:srgbClr val="3ECEAC"/>
              </a:buClr>
              <a:buSzPts val="2400"/>
              <a:buNone/>
            </a:pPr>
            <a:r>
              <a:rPr lang="en-US">
                <a:solidFill>
                  <a:srgbClr val="3ECEAC"/>
                </a:solidFill>
              </a:rPr>
              <a:t>Dependencies</a:t>
            </a:r>
            <a:endParaRPr/>
          </a:p>
        </p:txBody>
      </p:sp>
      <p:sp>
        <p:nvSpPr>
          <p:cNvPr id="192" name="Google Shape;192;p6"/>
          <p:cNvSpPr txBox="1">
            <a:spLocks noGrp="1"/>
          </p:cNvSpPr>
          <p:nvPr>
            <p:ph type="body" idx="2"/>
          </p:nvPr>
        </p:nvSpPr>
        <p:spPr>
          <a:xfrm>
            <a:off x="1209243" y="2374900"/>
            <a:ext cx="4756714" cy="3365500"/>
          </a:xfrm>
          <a:prstGeom prst="rect">
            <a:avLst/>
          </a:prstGeom>
          <a:noFill/>
          <a:ln>
            <a:noFill/>
          </a:ln>
        </p:spPr>
        <p:txBody>
          <a:bodyPr spcFirstLastPara="1" wrap="square" lIns="91425" tIns="45700" rIns="91425" bIns="45700" anchor="t" anchorCtr="0">
            <a:normAutofit/>
          </a:bodyPr>
          <a:lstStyle/>
          <a:p>
            <a:pPr lvl="0" indent="-457200" algn="l" rtl="0">
              <a:lnSpc>
                <a:spcPct val="110000"/>
              </a:lnSpc>
              <a:spcBef>
                <a:spcPts val="0"/>
              </a:spcBef>
              <a:spcAft>
                <a:spcPts val="0"/>
              </a:spcAft>
              <a:buClr>
                <a:schemeClr val="dk1"/>
              </a:buClr>
              <a:buSzPts val="2000"/>
              <a:buAutoNum type="arabicPeriod"/>
            </a:pPr>
            <a:r>
              <a:rPr lang="en-US" dirty="0"/>
              <a:t>Web Development Tools and Frameworks</a:t>
            </a:r>
          </a:p>
          <a:p>
            <a:pPr lvl="0" indent="-457200" algn="l" rtl="0">
              <a:lnSpc>
                <a:spcPct val="110000"/>
              </a:lnSpc>
              <a:spcBef>
                <a:spcPts val="0"/>
              </a:spcBef>
              <a:spcAft>
                <a:spcPts val="0"/>
              </a:spcAft>
              <a:buClr>
                <a:schemeClr val="dk1"/>
              </a:buClr>
              <a:buSzPts val="2000"/>
              <a:buAutoNum type="arabicPeriod"/>
            </a:pPr>
            <a:r>
              <a:rPr lang="en-IN" dirty="0"/>
              <a:t>Hosting and Infrastructure</a:t>
            </a:r>
          </a:p>
          <a:p>
            <a:pPr lvl="0" indent="-457200" algn="l" rtl="0">
              <a:lnSpc>
                <a:spcPct val="110000"/>
              </a:lnSpc>
              <a:spcBef>
                <a:spcPts val="0"/>
              </a:spcBef>
              <a:spcAft>
                <a:spcPts val="0"/>
              </a:spcAft>
              <a:buClr>
                <a:schemeClr val="dk1"/>
              </a:buClr>
              <a:buSzPts val="2000"/>
              <a:buAutoNum type="arabicPeriod"/>
            </a:pPr>
            <a:r>
              <a:rPr lang="en-IN" dirty="0"/>
              <a:t>Integration of Third-party APIs</a:t>
            </a:r>
          </a:p>
          <a:p>
            <a:pPr lvl="0" indent="-457200" algn="l" rtl="0">
              <a:lnSpc>
                <a:spcPct val="110000"/>
              </a:lnSpc>
              <a:spcBef>
                <a:spcPts val="0"/>
              </a:spcBef>
              <a:spcAft>
                <a:spcPts val="0"/>
              </a:spcAft>
              <a:buClr>
                <a:schemeClr val="dk1"/>
              </a:buClr>
              <a:buSzPts val="2000"/>
              <a:buAutoNum type="arabicPeriod"/>
            </a:pPr>
            <a:r>
              <a:rPr lang="en-IN" dirty="0"/>
              <a:t>Compliance with Healthcare Regulations</a:t>
            </a:r>
          </a:p>
          <a:p>
            <a:pPr lvl="0" indent="-457200" algn="l" rtl="0">
              <a:lnSpc>
                <a:spcPct val="110000"/>
              </a:lnSpc>
              <a:spcBef>
                <a:spcPts val="0"/>
              </a:spcBef>
              <a:spcAft>
                <a:spcPts val="0"/>
              </a:spcAft>
              <a:buClr>
                <a:schemeClr val="dk1"/>
              </a:buClr>
              <a:buSzPts val="2000"/>
              <a:buAutoNum type="arabicPeriod"/>
            </a:pPr>
            <a:r>
              <a:rPr lang="en-US" dirty="0"/>
              <a:t> Collaboration with Experts and Consultants</a:t>
            </a:r>
          </a:p>
          <a:p>
            <a:pPr lvl="0" indent="-457200" algn="l" rtl="0">
              <a:lnSpc>
                <a:spcPct val="110000"/>
              </a:lnSpc>
              <a:spcBef>
                <a:spcPts val="0"/>
              </a:spcBef>
              <a:spcAft>
                <a:spcPts val="0"/>
              </a:spcAft>
              <a:buClr>
                <a:schemeClr val="dk1"/>
              </a:buClr>
              <a:buSzPts val="2000"/>
              <a:buAutoNum type="arabicPeriod"/>
            </a:pPr>
            <a:r>
              <a:rPr lang="en-IN" dirty="0"/>
              <a:t>User Feedback and Testing</a:t>
            </a:r>
            <a:endParaRPr dirty="0"/>
          </a:p>
        </p:txBody>
      </p:sp>
      <p:sp>
        <p:nvSpPr>
          <p:cNvPr id="193" name="Google Shape;193;p6"/>
          <p:cNvSpPr txBox="1">
            <a:spLocks noGrp="1"/>
          </p:cNvSpPr>
          <p:nvPr>
            <p:ph type="body" idx="3"/>
          </p:nvPr>
        </p:nvSpPr>
        <p:spPr>
          <a:xfrm>
            <a:off x="6257467" y="1764031"/>
            <a:ext cx="4756714" cy="597604"/>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Clr>
                <a:srgbClr val="3ECEAC"/>
              </a:buClr>
              <a:buSzPts val="2400"/>
              <a:buNone/>
            </a:pPr>
            <a:r>
              <a:rPr lang="en-US">
                <a:solidFill>
                  <a:srgbClr val="3ECEAC"/>
                </a:solidFill>
              </a:rPr>
              <a:t>Show Stoppers</a:t>
            </a:r>
            <a:endParaRPr/>
          </a:p>
        </p:txBody>
      </p:sp>
      <p:sp>
        <p:nvSpPr>
          <p:cNvPr id="194" name="Google Shape;194;p6"/>
          <p:cNvSpPr txBox="1">
            <a:spLocks noGrp="1"/>
          </p:cNvSpPr>
          <p:nvPr>
            <p:ph type="body" idx="4"/>
          </p:nvPr>
        </p:nvSpPr>
        <p:spPr>
          <a:xfrm>
            <a:off x="6257467" y="2374900"/>
            <a:ext cx="4756714" cy="336550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Clr>
                <a:schemeClr val="dk1"/>
              </a:buClr>
              <a:buSzPts val="2000"/>
              <a:buNone/>
            </a:pPr>
            <a:r>
              <a:rPr lang="en-US" b="0" i="0" dirty="0">
                <a:solidFill>
                  <a:srgbClr val="0D0D0D"/>
                </a:solidFill>
                <a:effectLst/>
                <a:highlight>
                  <a:srgbClr val="FFFFFF"/>
                </a:highlight>
                <a:latin typeface="ui-sans-serif"/>
              </a:rPr>
              <a:t>1.Failure to adhere to healthcare regulations and data protection laws</a:t>
            </a:r>
          </a:p>
          <a:p>
            <a:pPr marL="0" lvl="0" indent="0" algn="l" rtl="0">
              <a:lnSpc>
                <a:spcPct val="110000"/>
              </a:lnSpc>
              <a:spcBef>
                <a:spcPts val="0"/>
              </a:spcBef>
              <a:spcAft>
                <a:spcPts val="0"/>
              </a:spcAft>
              <a:buClr>
                <a:schemeClr val="dk1"/>
              </a:buClr>
              <a:buSzPts val="2000"/>
              <a:buNone/>
            </a:pPr>
            <a:r>
              <a:rPr lang="en-US" dirty="0">
                <a:solidFill>
                  <a:srgbClr val="0D0D0D"/>
                </a:solidFill>
                <a:highlight>
                  <a:srgbClr val="FFFFFF"/>
                </a:highlight>
                <a:latin typeface="ui-sans-serif"/>
              </a:rPr>
              <a:t>2. Lack of Scalability and Performance Issues</a:t>
            </a:r>
          </a:p>
          <a:p>
            <a:pPr marL="0" lvl="0" indent="0" algn="l" rtl="0">
              <a:lnSpc>
                <a:spcPct val="110000"/>
              </a:lnSpc>
              <a:spcBef>
                <a:spcPts val="0"/>
              </a:spcBef>
              <a:spcAft>
                <a:spcPts val="0"/>
              </a:spcAft>
              <a:buClr>
                <a:schemeClr val="dk1"/>
              </a:buClr>
              <a:buSzPts val="2000"/>
              <a:buNone/>
            </a:pPr>
            <a:r>
              <a:rPr lang="en-US" dirty="0">
                <a:solidFill>
                  <a:srgbClr val="0D0D0D"/>
                </a:solidFill>
                <a:highlight>
                  <a:srgbClr val="FFFFFF"/>
                </a:highlight>
                <a:latin typeface="ui-sans-serif"/>
              </a:rPr>
              <a:t>3. Poor User Experience and Usability</a:t>
            </a:r>
            <a:endParaRPr dirty="0"/>
          </a:p>
        </p:txBody>
      </p:sp>
      <p:sp>
        <p:nvSpPr>
          <p:cNvPr id="195" name="Google Shape;195;p6"/>
          <p:cNvSpPr txBox="1">
            <a:spLocks noGrp="1"/>
          </p:cNvSpPr>
          <p:nvPr>
            <p:ph type="ftr" idx="11"/>
          </p:nvPr>
        </p:nvSpPr>
        <p:spPr>
          <a:xfrm>
            <a:off x="201168" y="6356350"/>
            <a:ext cx="483717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196" name="Google Shape;196;p6"/>
          <p:cNvSpPr txBox="1">
            <a:spLocks noGrp="1"/>
          </p:cNvSpPr>
          <p:nvPr>
            <p:ph type="sldNum" idx="12"/>
          </p:nvPr>
        </p:nvSpPr>
        <p:spPr>
          <a:xfrm>
            <a:off x="11365992" y="6356350"/>
            <a:ext cx="630936"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7"/>
          <p:cNvSpPr txBox="1">
            <a:spLocks noGrp="1"/>
          </p:cNvSpPr>
          <p:nvPr>
            <p:ph type="title"/>
          </p:nvPr>
        </p:nvSpPr>
        <p:spPr>
          <a:xfrm>
            <a:off x="783397" y="244412"/>
            <a:ext cx="5800867" cy="156949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1"/>
              </a:buClr>
              <a:buSzPts val="5000"/>
              <a:buFont typeface="Avenir"/>
              <a:buNone/>
            </a:pPr>
            <a:r>
              <a:rPr lang="en-US" sz="5000"/>
              <a:t>Tech Stack</a:t>
            </a:r>
            <a:endParaRPr/>
          </a:p>
        </p:txBody>
      </p:sp>
      <p:sp>
        <p:nvSpPr>
          <p:cNvPr id="202" name="Google Shape;202;p7"/>
          <p:cNvSpPr txBox="1">
            <a:spLocks noGrp="1"/>
          </p:cNvSpPr>
          <p:nvPr>
            <p:ph type="body" idx="1"/>
          </p:nvPr>
        </p:nvSpPr>
        <p:spPr>
          <a:xfrm>
            <a:off x="783400" y="2145908"/>
            <a:ext cx="6233625" cy="3963937"/>
          </a:xfrm>
          <a:prstGeom prst="rect">
            <a:avLst/>
          </a:prstGeom>
          <a:noFill/>
          <a:ln>
            <a:noFill/>
          </a:ln>
        </p:spPr>
        <p:txBody>
          <a:bodyPr spcFirstLastPara="1" wrap="square" lIns="91425" tIns="45700" rIns="91425" bIns="45700" anchor="t" anchorCtr="0">
            <a:normAutofit lnSpcReduction="10000"/>
          </a:bodyPr>
          <a:lstStyle/>
          <a:p>
            <a:pPr lvl="0" indent="-457200" algn="l" rtl="0">
              <a:lnSpc>
                <a:spcPct val="110000"/>
              </a:lnSpc>
              <a:spcBef>
                <a:spcPts val="0"/>
              </a:spcBef>
              <a:spcAft>
                <a:spcPts val="0"/>
              </a:spcAft>
              <a:buClr>
                <a:schemeClr val="dk1"/>
              </a:buClr>
              <a:buSzPts val="2000"/>
              <a:buAutoNum type="arabicPeriod"/>
            </a:pPr>
            <a:r>
              <a:rPr lang="en-US" sz="2000" dirty="0"/>
              <a:t>Frontend Development: HTML, CSS , JavaScript</a:t>
            </a:r>
          </a:p>
          <a:p>
            <a:pPr lvl="0" indent="-457200" algn="l" rtl="0">
              <a:lnSpc>
                <a:spcPct val="110000"/>
              </a:lnSpc>
              <a:spcBef>
                <a:spcPts val="0"/>
              </a:spcBef>
              <a:spcAft>
                <a:spcPts val="0"/>
              </a:spcAft>
              <a:buClr>
                <a:schemeClr val="dk1"/>
              </a:buClr>
              <a:buSzPts val="2000"/>
              <a:buAutoNum type="arabicPeriod"/>
            </a:pPr>
            <a:r>
              <a:rPr lang="en-US" sz="2000" dirty="0"/>
              <a:t>Backend Development: Node.js , Express.js, MongoDB</a:t>
            </a:r>
          </a:p>
          <a:p>
            <a:pPr lvl="0" indent="-457200" algn="l" rtl="0">
              <a:lnSpc>
                <a:spcPct val="110000"/>
              </a:lnSpc>
              <a:spcBef>
                <a:spcPts val="0"/>
              </a:spcBef>
              <a:spcAft>
                <a:spcPts val="0"/>
              </a:spcAft>
              <a:buClr>
                <a:schemeClr val="dk1"/>
              </a:buClr>
              <a:buSzPts val="2000"/>
              <a:buAutoNum type="arabicPeriod"/>
            </a:pPr>
            <a:r>
              <a:rPr lang="en-US" sz="2000" dirty="0"/>
              <a:t>Authentication and Security:  JSON Web Tokens (JWT), Passport.js</a:t>
            </a:r>
          </a:p>
          <a:p>
            <a:pPr lvl="0" indent="-457200" algn="l" rtl="0">
              <a:lnSpc>
                <a:spcPct val="110000"/>
              </a:lnSpc>
              <a:spcBef>
                <a:spcPts val="0"/>
              </a:spcBef>
              <a:spcAft>
                <a:spcPts val="0"/>
              </a:spcAft>
              <a:buClr>
                <a:schemeClr val="dk1"/>
              </a:buClr>
              <a:buSzPts val="2000"/>
              <a:buAutoNum type="arabicPeriod"/>
            </a:pPr>
            <a:r>
              <a:rPr lang="en-US" sz="2000" dirty="0"/>
              <a:t>Real-time Communication: Socket.IO</a:t>
            </a:r>
          </a:p>
          <a:p>
            <a:pPr lvl="0" indent="-457200" algn="l" rtl="0">
              <a:lnSpc>
                <a:spcPct val="110000"/>
              </a:lnSpc>
              <a:spcBef>
                <a:spcPts val="0"/>
              </a:spcBef>
              <a:spcAft>
                <a:spcPts val="0"/>
              </a:spcAft>
              <a:buClr>
                <a:schemeClr val="dk1"/>
              </a:buClr>
              <a:buSzPts val="2000"/>
              <a:buAutoNum type="arabicPeriod"/>
            </a:pPr>
            <a:r>
              <a:rPr lang="en-US" sz="2000" dirty="0"/>
              <a:t>Content Management and Delivery: WordPress , Content Delivery Network (CDN)</a:t>
            </a:r>
          </a:p>
          <a:p>
            <a:pPr lvl="0" indent="-457200" algn="l" rtl="0">
              <a:lnSpc>
                <a:spcPct val="110000"/>
              </a:lnSpc>
              <a:spcBef>
                <a:spcPts val="0"/>
              </a:spcBef>
              <a:spcAft>
                <a:spcPts val="0"/>
              </a:spcAft>
              <a:buClr>
                <a:schemeClr val="dk1"/>
              </a:buClr>
              <a:buSzPts val="2000"/>
              <a:buAutoNum type="arabicPeriod"/>
            </a:pPr>
            <a:r>
              <a:rPr lang="en-US" sz="2000" dirty="0"/>
              <a:t>Data Analysis and Insights: Google Analytics</a:t>
            </a:r>
          </a:p>
          <a:p>
            <a:pPr lvl="0" indent="-457200" algn="l" rtl="0">
              <a:lnSpc>
                <a:spcPct val="110000"/>
              </a:lnSpc>
              <a:spcBef>
                <a:spcPts val="0"/>
              </a:spcBef>
              <a:spcAft>
                <a:spcPts val="0"/>
              </a:spcAft>
              <a:buClr>
                <a:schemeClr val="dk1"/>
              </a:buClr>
              <a:buSzPts val="2000"/>
              <a:buAutoNum type="arabicPeriod"/>
            </a:pPr>
            <a:r>
              <a:rPr lang="en-US" sz="2000" dirty="0"/>
              <a:t>Deployment and Infrastructure: Amazon Web Services (AWS)</a:t>
            </a:r>
          </a:p>
          <a:p>
            <a:pPr lvl="0" indent="-457200" algn="l" rtl="0">
              <a:lnSpc>
                <a:spcPct val="110000"/>
              </a:lnSpc>
              <a:spcBef>
                <a:spcPts val="0"/>
              </a:spcBef>
              <a:spcAft>
                <a:spcPts val="0"/>
              </a:spcAft>
              <a:buClr>
                <a:schemeClr val="dk1"/>
              </a:buClr>
              <a:buSzPts val="2000"/>
              <a:buAutoNum type="arabicPeriod"/>
            </a:pPr>
            <a:r>
              <a:rPr lang="en-US" sz="2000" dirty="0"/>
              <a:t>Development Tools and Version Control: Visual Studio Code, Git</a:t>
            </a:r>
          </a:p>
          <a:p>
            <a:pPr marL="0" lvl="0" indent="0" algn="l" rtl="0">
              <a:lnSpc>
                <a:spcPct val="110000"/>
              </a:lnSpc>
              <a:spcBef>
                <a:spcPts val="0"/>
              </a:spcBef>
              <a:spcAft>
                <a:spcPts val="0"/>
              </a:spcAft>
              <a:buClr>
                <a:schemeClr val="dk1"/>
              </a:buClr>
              <a:buSzPts val="2000"/>
              <a:buNone/>
            </a:pPr>
            <a:endParaRPr lang="en-US" dirty="0"/>
          </a:p>
        </p:txBody>
      </p:sp>
      <p:sp>
        <p:nvSpPr>
          <p:cNvPr id="203" name="Google Shape;203;p7"/>
          <p:cNvSpPr txBox="1">
            <a:spLocks noGrp="1"/>
          </p:cNvSpPr>
          <p:nvPr>
            <p:ph type="ftr" idx="11"/>
          </p:nvPr>
        </p:nvSpPr>
        <p:spPr>
          <a:xfrm>
            <a:off x="199277" y="6356350"/>
            <a:ext cx="3877423"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50"/>
              <a:buFont typeface="Avenir"/>
              <a:buNone/>
            </a:pPr>
            <a:r>
              <a:rPr lang="en-US" sz="1050" b="0" i="0" u="none" strike="noStrike" cap="none">
                <a:solidFill>
                  <a:srgbClr val="000000"/>
                </a:solidFill>
                <a:latin typeface="Avenir"/>
                <a:ea typeface="Avenir"/>
                <a:cs typeface="Avenir"/>
                <a:sym typeface="Avenir"/>
              </a:rPr>
              <a:t>Presentation title</a:t>
            </a:r>
            <a:endParaRPr/>
          </a:p>
        </p:txBody>
      </p:sp>
      <p:sp>
        <p:nvSpPr>
          <p:cNvPr id="204" name="Google Shape;204;p7"/>
          <p:cNvSpPr txBox="1">
            <a:spLocks noGrp="1"/>
          </p:cNvSpPr>
          <p:nvPr>
            <p:ph type="sldNum" idx="12"/>
          </p:nvPr>
        </p:nvSpPr>
        <p:spPr>
          <a:xfrm>
            <a:off x="11365992" y="6356350"/>
            <a:ext cx="630936"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venir"/>
              <a:buNone/>
            </a:pPr>
            <a:fld id="{00000000-1234-1234-1234-123412341234}" type="slidenum">
              <a:rPr lang="en-US" sz="1050" b="0" i="0" u="none" strike="noStrike" cap="none">
                <a:solidFill>
                  <a:srgbClr val="000000"/>
                </a:solidFill>
                <a:latin typeface="Avenir"/>
                <a:ea typeface="Avenir"/>
                <a:cs typeface="Avenir"/>
                <a:sym typeface="Avenir"/>
              </a:rPr>
              <a:t>6</a:t>
            </a:fld>
            <a:endParaRPr sz="1050" b="0" i="0" u="none" strike="noStrike" cap="none">
              <a:solidFill>
                <a:srgbClr val="000000"/>
              </a:solidFill>
              <a:latin typeface="Avenir"/>
              <a:ea typeface="Avenir"/>
              <a:cs typeface="Avenir"/>
              <a:sym typeface="Avenir"/>
            </a:endParaRPr>
          </a:p>
        </p:txBody>
      </p:sp>
      <p:sp>
        <p:nvSpPr>
          <p:cNvPr id="205" name="Google Shape;205;p7"/>
          <p:cNvSpPr txBox="1"/>
          <p:nvPr/>
        </p:nvSpPr>
        <p:spPr>
          <a:xfrm>
            <a:off x="6301408" y="2145908"/>
            <a:ext cx="5380051" cy="3963937"/>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dk1"/>
              </a:buClr>
              <a:buSzPts val="2400"/>
              <a:buFont typeface="Arial"/>
              <a:buNone/>
            </a:pPr>
            <a:endParaRPr sz="2400" b="0" i="0" u="none" strike="noStrike" cap="none">
              <a:solidFill>
                <a:schemeClr val="dk1"/>
              </a:solidFill>
              <a:latin typeface="Avenir"/>
              <a:ea typeface="Avenir"/>
              <a:cs typeface="Avenir"/>
              <a:sym typeface="Avenir"/>
            </a:endParaRPr>
          </a:p>
        </p:txBody>
      </p:sp>
      <p:pic>
        <p:nvPicPr>
          <p:cNvPr id="9" name="Picture Placeholder 8">
            <a:extLst>
              <a:ext uri="{FF2B5EF4-FFF2-40B4-BE49-F238E27FC236}">
                <a16:creationId xmlns:a16="http://schemas.microsoft.com/office/drawing/2014/main" id="{26AE2581-A640-605A-42D6-7963C6351A90}"/>
              </a:ext>
            </a:extLst>
          </p:cNvPr>
          <p:cNvPicPr>
            <a:picLocks noGrp="1" noChangeAspect="1"/>
          </p:cNvPicPr>
          <p:nvPr>
            <p:ph type="pic" idx="2"/>
          </p:nvPr>
        </p:nvPicPr>
        <p:blipFill>
          <a:blip r:embed="rId3"/>
          <a:srcRect l="19754" r="19754"/>
          <a:stretch>
            <a:fillRect/>
          </a:stretch>
        </p:blipFill>
        <p:spPr>
          <a:xfrm>
            <a:off x="7473950" y="2146300"/>
            <a:ext cx="4206875" cy="39639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8"/>
          <p:cNvSpPr txBox="1">
            <a:spLocks noGrp="1"/>
          </p:cNvSpPr>
          <p:nvPr>
            <p:ph type="title"/>
          </p:nvPr>
        </p:nvSpPr>
        <p:spPr>
          <a:xfrm>
            <a:off x="201168" y="183988"/>
            <a:ext cx="11795760" cy="8033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5000"/>
              <a:buFont typeface="Avenir"/>
              <a:buNone/>
            </a:pPr>
            <a:r>
              <a:rPr lang="en-US" sz="5000"/>
              <a:t>Future Scope &amp; Important Information</a:t>
            </a:r>
            <a:endParaRPr/>
          </a:p>
        </p:txBody>
      </p:sp>
      <p:sp>
        <p:nvSpPr>
          <p:cNvPr id="212" name="Google Shape;212;p8"/>
          <p:cNvSpPr txBox="1">
            <a:spLocks noGrp="1"/>
          </p:cNvSpPr>
          <p:nvPr>
            <p:ph type="body" idx="1"/>
          </p:nvPr>
        </p:nvSpPr>
        <p:spPr>
          <a:xfrm>
            <a:off x="851300" y="1764193"/>
            <a:ext cx="3327366" cy="597604"/>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110000"/>
              </a:lnSpc>
              <a:spcBef>
                <a:spcPts val="0"/>
              </a:spcBef>
              <a:spcAft>
                <a:spcPts val="0"/>
              </a:spcAft>
              <a:buClr>
                <a:schemeClr val="accent2"/>
              </a:buClr>
              <a:buSzPts val="2400"/>
              <a:buNone/>
            </a:pPr>
            <a:r>
              <a:rPr lang="en-IN" dirty="0"/>
              <a:t>Expansion of Therapeutic Offerings: </a:t>
            </a:r>
            <a:endParaRPr dirty="0"/>
          </a:p>
        </p:txBody>
      </p:sp>
      <p:sp>
        <p:nvSpPr>
          <p:cNvPr id="213" name="Google Shape;213;p8"/>
          <p:cNvSpPr txBox="1">
            <a:spLocks noGrp="1"/>
          </p:cNvSpPr>
          <p:nvPr>
            <p:ph type="body" idx="3"/>
          </p:nvPr>
        </p:nvSpPr>
        <p:spPr>
          <a:xfrm>
            <a:off x="4432317" y="1764193"/>
            <a:ext cx="3327366" cy="597604"/>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110000"/>
              </a:lnSpc>
              <a:spcBef>
                <a:spcPts val="0"/>
              </a:spcBef>
              <a:spcAft>
                <a:spcPts val="0"/>
              </a:spcAft>
              <a:buClr>
                <a:schemeClr val="accent2"/>
              </a:buClr>
              <a:buSzPts val="2400"/>
              <a:buNone/>
            </a:pPr>
            <a:r>
              <a:rPr lang="en-IN" dirty="0"/>
              <a:t>Integration of Advanced Technologies:</a:t>
            </a:r>
            <a:endParaRPr dirty="0"/>
          </a:p>
        </p:txBody>
      </p:sp>
      <p:sp>
        <p:nvSpPr>
          <p:cNvPr id="214" name="Google Shape;214;p8"/>
          <p:cNvSpPr txBox="1">
            <a:spLocks noGrp="1"/>
          </p:cNvSpPr>
          <p:nvPr>
            <p:ph type="body" idx="4"/>
          </p:nvPr>
        </p:nvSpPr>
        <p:spPr>
          <a:xfrm>
            <a:off x="4432317" y="2374899"/>
            <a:ext cx="3327366" cy="3485573"/>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Clr>
                <a:schemeClr val="dk1"/>
              </a:buClr>
              <a:buSzPts val="2000"/>
              <a:buNone/>
            </a:pPr>
            <a:r>
              <a:rPr lang="en-US" dirty="0"/>
              <a:t>Explore the integration of artificial intelligence (AI) algorithms for personalized stress assessment and recommendation systems, as well as Internet of Things (IoT) devices for real-time stress monitoring and feedback</a:t>
            </a:r>
            <a:endParaRPr dirty="0"/>
          </a:p>
        </p:txBody>
      </p:sp>
      <p:sp>
        <p:nvSpPr>
          <p:cNvPr id="215" name="Google Shape;215;p8"/>
          <p:cNvSpPr txBox="1">
            <a:spLocks noGrp="1"/>
          </p:cNvSpPr>
          <p:nvPr>
            <p:ph type="body" idx="5"/>
          </p:nvPr>
        </p:nvSpPr>
        <p:spPr>
          <a:xfrm>
            <a:off x="8025393" y="1764193"/>
            <a:ext cx="3327366" cy="597604"/>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110000"/>
              </a:lnSpc>
              <a:spcBef>
                <a:spcPts val="0"/>
              </a:spcBef>
              <a:spcAft>
                <a:spcPts val="0"/>
              </a:spcAft>
              <a:buClr>
                <a:schemeClr val="accent2"/>
              </a:buClr>
              <a:buSzPts val="2400"/>
              <a:buNone/>
            </a:pPr>
            <a:r>
              <a:rPr lang="en-IN" dirty="0"/>
              <a:t>Partnerships and Collaborations:</a:t>
            </a:r>
            <a:endParaRPr dirty="0"/>
          </a:p>
        </p:txBody>
      </p:sp>
      <p:sp>
        <p:nvSpPr>
          <p:cNvPr id="216" name="Google Shape;216;p8"/>
          <p:cNvSpPr txBox="1">
            <a:spLocks noGrp="1"/>
          </p:cNvSpPr>
          <p:nvPr>
            <p:ph type="body" idx="6"/>
          </p:nvPr>
        </p:nvSpPr>
        <p:spPr>
          <a:xfrm>
            <a:off x="8025393" y="2374899"/>
            <a:ext cx="3327366" cy="3485573"/>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Clr>
                <a:schemeClr val="dk1"/>
              </a:buClr>
              <a:buSzPts val="2000"/>
              <a:buNone/>
            </a:pPr>
            <a:r>
              <a:rPr lang="en-US" dirty="0"/>
              <a:t>Forge partnerships with mental health professionals, wellness organizations, and technology companies to expand the platform's reach, access additional resources, and stay at the forefront of innovation in stress management solutions</a:t>
            </a:r>
            <a:endParaRPr dirty="0"/>
          </a:p>
        </p:txBody>
      </p:sp>
      <p:sp>
        <p:nvSpPr>
          <p:cNvPr id="217" name="Google Shape;217;p8"/>
          <p:cNvSpPr txBox="1">
            <a:spLocks noGrp="1"/>
          </p:cNvSpPr>
          <p:nvPr>
            <p:ph type="ftr" idx="11"/>
          </p:nvPr>
        </p:nvSpPr>
        <p:spPr>
          <a:xfrm>
            <a:off x="201168" y="6356350"/>
            <a:ext cx="483717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218" name="Google Shape;218;p8"/>
          <p:cNvSpPr txBox="1">
            <a:spLocks noGrp="1"/>
          </p:cNvSpPr>
          <p:nvPr>
            <p:ph type="sldNum" idx="12"/>
          </p:nvPr>
        </p:nvSpPr>
        <p:spPr>
          <a:xfrm>
            <a:off x="11365992" y="6356350"/>
            <a:ext cx="630936"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19" name="Google Shape;219;p8"/>
          <p:cNvSpPr txBox="1">
            <a:spLocks noGrp="1"/>
          </p:cNvSpPr>
          <p:nvPr>
            <p:ph type="body" idx="2"/>
          </p:nvPr>
        </p:nvSpPr>
        <p:spPr>
          <a:xfrm>
            <a:off x="720565" y="2394408"/>
            <a:ext cx="3327366" cy="3485573"/>
          </a:xfrm>
          <a:prstGeom prst="rect">
            <a:avLst/>
          </a:prstGeom>
          <a:noFill/>
          <a:ln>
            <a:noFill/>
          </a:ln>
        </p:spPr>
        <p:txBody>
          <a:bodyPr spcFirstLastPara="1" wrap="square" lIns="91425" tIns="45700" rIns="91425" bIns="45700" anchor="t" anchorCtr="0">
            <a:normAutofit/>
          </a:bodyPr>
          <a:lstStyle/>
          <a:p>
            <a:pPr marL="228600" lvl="0" indent="-101600" algn="l" rtl="0">
              <a:lnSpc>
                <a:spcPct val="110000"/>
              </a:lnSpc>
              <a:spcBef>
                <a:spcPts val="0"/>
              </a:spcBef>
              <a:spcAft>
                <a:spcPts val="0"/>
              </a:spcAft>
              <a:buClr>
                <a:schemeClr val="dk1"/>
              </a:buClr>
              <a:buSzPts val="2000"/>
              <a:buNone/>
            </a:pPr>
            <a:r>
              <a:rPr lang="en-US" dirty="0"/>
              <a:t>Incorporate emerging stress-relief modalities such as virtual reality (VR) therapy, mindfulness-based interventions, and biofeedback techniques to enhance the platform's effectiveness and appeal to a broader audience.</a:t>
            </a:r>
          </a:p>
          <a:p>
            <a:pPr marL="228600" lvl="0" indent="-101600" algn="l" rtl="0">
              <a:lnSpc>
                <a:spcPct val="110000"/>
              </a:lnSpc>
              <a:spcBef>
                <a:spcPts val="0"/>
              </a:spcBef>
              <a:spcAft>
                <a:spcPts val="0"/>
              </a:spcAft>
              <a:buClr>
                <a:schemeClr val="dk1"/>
              </a:buClr>
              <a:buSzPts val="2000"/>
              <a:buNone/>
            </a:pPr>
            <a:endParaRPr lang="en-US" dirty="0"/>
          </a:p>
          <a:p>
            <a:pPr marL="228600" lvl="0" indent="-101600" algn="l" rtl="0">
              <a:lnSpc>
                <a:spcPct val="110000"/>
              </a:lnSpc>
              <a:spcBef>
                <a:spcPts val="0"/>
              </a:spcBef>
              <a:spcAft>
                <a:spcPts val="0"/>
              </a:spcAft>
              <a:buClr>
                <a:schemeClr val="dk1"/>
              </a:buClr>
              <a:buSzPts val="2000"/>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9"/>
          <p:cNvSpPr txBox="1">
            <a:spLocks noGrp="1"/>
          </p:cNvSpPr>
          <p:nvPr>
            <p:ph type="title"/>
          </p:nvPr>
        </p:nvSpPr>
        <p:spPr>
          <a:xfrm>
            <a:off x="1002983" y="194783"/>
            <a:ext cx="9421177" cy="76949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5000"/>
              <a:buFont typeface="Avenir"/>
              <a:buNone/>
            </a:pPr>
            <a:r>
              <a:rPr lang="en-US" sz="5000"/>
              <a:t>Team Members</a:t>
            </a:r>
            <a:endParaRPr/>
          </a:p>
        </p:txBody>
      </p:sp>
      <p:sp>
        <p:nvSpPr>
          <p:cNvPr id="225" name="Google Shape;225;p9"/>
          <p:cNvSpPr txBox="1">
            <a:spLocks noGrp="1"/>
          </p:cNvSpPr>
          <p:nvPr>
            <p:ph type="body" idx="1"/>
          </p:nvPr>
        </p:nvSpPr>
        <p:spPr>
          <a:xfrm>
            <a:off x="1562195" y="3378478"/>
            <a:ext cx="2075688" cy="347662"/>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accent5"/>
              </a:buClr>
              <a:buSzPts val="2000"/>
              <a:buNone/>
            </a:pPr>
            <a:r>
              <a:rPr lang="en-US" dirty="0" err="1"/>
              <a:t>Aisiri</a:t>
            </a:r>
            <a:r>
              <a:rPr lang="en-US" dirty="0"/>
              <a:t> R</a:t>
            </a:r>
            <a:endParaRPr dirty="0"/>
          </a:p>
        </p:txBody>
      </p:sp>
      <p:sp>
        <p:nvSpPr>
          <p:cNvPr id="226" name="Google Shape;226;p9"/>
          <p:cNvSpPr txBox="1">
            <a:spLocks noGrp="1"/>
          </p:cNvSpPr>
          <p:nvPr>
            <p:ph type="body" idx="6"/>
          </p:nvPr>
        </p:nvSpPr>
        <p:spPr>
          <a:xfrm>
            <a:off x="1562195" y="3653308"/>
            <a:ext cx="2075688" cy="347662"/>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dk1"/>
              </a:buClr>
              <a:buSzPts val="1600"/>
              <a:buNone/>
            </a:pPr>
            <a:r>
              <a:rPr lang="en-US" dirty="0"/>
              <a:t>Full Stack Developer</a:t>
            </a:r>
            <a:endParaRPr dirty="0"/>
          </a:p>
        </p:txBody>
      </p:sp>
      <p:sp>
        <p:nvSpPr>
          <p:cNvPr id="227" name="Google Shape;227;p9"/>
          <p:cNvSpPr txBox="1">
            <a:spLocks noGrp="1"/>
          </p:cNvSpPr>
          <p:nvPr>
            <p:ph type="body" idx="7"/>
          </p:nvPr>
        </p:nvSpPr>
        <p:spPr>
          <a:xfrm>
            <a:off x="7950885" y="3479477"/>
            <a:ext cx="2075688" cy="347662"/>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accent5"/>
              </a:buClr>
              <a:buSzPts val="2000"/>
              <a:buNone/>
            </a:pPr>
            <a:r>
              <a:rPr lang="en-US" dirty="0"/>
              <a:t>Chandana B L</a:t>
            </a:r>
            <a:endParaRPr dirty="0"/>
          </a:p>
        </p:txBody>
      </p:sp>
      <p:sp>
        <p:nvSpPr>
          <p:cNvPr id="228" name="Google Shape;228;p9"/>
          <p:cNvSpPr txBox="1">
            <a:spLocks noGrp="1"/>
          </p:cNvSpPr>
          <p:nvPr>
            <p:ph type="body" idx="8"/>
          </p:nvPr>
        </p:nvSpPr>
        <p:spPr>
          <a:xfrm>
            <a:off x="7950885" y="3783004"/>
            <a:ext cx="2075688" cy="347662"/>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dk1"/>
              </a:buClr>
              <a:buSzPts val="1600"/>
              <a:buNone/>
            </a:pPr>
            <a:r>
              <a:rPr lang="en-IN" dirty="0"/>
              <a:t>UI/UX Designer</a:t>
            </a:r>
            <a:endParaRPr dirty="0"/>
          </a:p>
        </p:txBody>
      </p:sp>
      <p:sp>
        <p:nvSpPr>
          <p:cNvPr id="229" name="Google Shape;229;p9"/>
          <p:cNvSpPr txBox="1">
            <a:spLocks noGrp="1"/>
          </p:cNvSpPr>
          <p:nvPr>
            <p:ph type="body" idx="9"/>
          </p:nvPr>
        </p:nvSpPr>
        <p:spPr>
          <a:xfrm>
            <a:off x="4769520" y="3435342"/>
            <a:ext cx="2075688" cy="347662"/>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accent5"/>
              </a:buClr>
              <a:buSzPts val="2000"/>
              <a:buNone/>
            </a:pPr>
            <a:r>
              <a:rPr lang="en-US" dirty="0"/>
              <a:t>Hritik Jaiswal</a:t>
            </a:r>
            <a:endParaRPr dirty="0"/>
          </a:p>
        </p:txBody>
      </p:sp>
      <p:sp>
        <p:nvSpPr>
          <p:cNvPr id="230" name="Google Shape;230;p9"/>
          <p:cNvSpPr txBox="1">
            <a:spLocks noGrp="1"/>
          </p:cNvSpPr>
          <p:nvPr>
            <p:ph type="body" idx="13"/>
          </p:nvPr>
        </p:nvSpPr>
        <p:spPr>
          <a:xfrm>
            <a:off x="4769520" y="3718904"/>
            <a:ext cx="2075688" cy="347662"/>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dk1"/>
              </a:buClr>
              <a:buSzPts val="1600"/>
              <a:buNone/>
            </a:pPr>
            <a:r>
              <a:rPr lang="en-IN" dirty="0"/>
              <a:t>Backend Developer</a:t>
            </a:r>
            <a:endParaRPr dirty="0"/>
          </a:p>
        </p:txBody>
      </p:sp>
      <p:sp>
        <p:nvSpPr>
          <p:cNvPr id="231" name="Google Shape;231;p9"/>
          <p:cNvSpPr txBox="1">
            <a:spLocks noGrp="1"/>
          </p:cNvSpPr>
          <p:nvPr>
            <p:ph type="body" idx="14"/>
          </p:nvPr>
        </p:nvSpPr>
        <p:spPr>
          <a:xfrm>
            <a:off x="3536302" y="6104497"/>
            <a:ext cx="2075688" cy="347662"/>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accent5"/>
              </a:buClr>
              <a:buSzPts val="2000"/>
              <a:buNone/>
            </a:pPr>
            <a:r>
              <a:rPr lang="en-US" dirty="0"/>
              <a:t>Anushka Chauhan</a:t>
            </a:r>
            <a:endParaRPr dirty="0"/>
          </a:p>
        </p:txBody>
      </p:sp>
      <p:sp>
        <p:nvSpPr>
          <p:cNvPr id="232" name="Google Shape;232;p9"/>
          <p:cNvSpPr txBox="1">
            <a:spLocks noGrp="1"/>
          </p:cNvSpPr>
          <p:nvPr>
            <p:ph type="body" idx="15"/>
          </p:nvPr>
        </p:nvSpPr>
        <p:spPr>
          <a:xfrm>
            <a:off x="3536302" y="6384259"/>
            <a:ext cx="2075688" cy="347662"/>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dk1"/>
              </a:buClr>
              <a:buSzPts val="1600"/>
              <a:buNone/>
            </a:pPr>
            <a:r>
              <a:rPr lang="en-IN" dirty="0"/>
              <a:t>Content Manager</a:t>
            </a:r>
            <a:endParaRPr dirty="0"/>
          </a:p>
        </p:txBody>
      </p:sp>
      <p:sp>
        <p:nvSpPr>
          <p:cNvPr id="233" name="Google Shape;233;p9"/>
          <p:cNvSpPr txBox="1">
            <a:spLocks noGrp="1"/>
          </p:cNvSpPr>
          <p:nvPr>
            <p:ph type="ftr" idx="11"/>
          </p:nvPr>
        </p:nvSpPr>
        <p:spPr>
          <a:xfrm>
            <a:off x="201168" y="6356350"/>
            <a:ext cx="483717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234" name="Google Shape;234;p9"/>
          <p:cNvSpPr txBox="1">
            <a:spLocks noGrp="1"/>
          </p:cNvSpPr>
          <p:nvPr>
            <p:ph type="sldNum" idx="12"/>
          </p:nvPr>
        </p:nvSpPr>
        <p:spPr>
          <a:xfrm>
            <a:off x="11365992" y="6356350"/>
            <a:ext cx="630936"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7" name="Picture Placeholder 6">
            <a:extLst>
              <a:ext uri="{FF2B5EF4-FFF2-40B4-BE49-F238E27FC236}">
                <a16:creationId xmlns:a16="http://schemas.microsoft.com/office/drawing/2014/main" id="{303BB2A5-2BCE-D894-3682-F20EABA275A3}"/>
              </a:ext>
            </a:extLst>
          </p:cNvPr>
          <p:cNvPicPr>
            <a:picLocks noGrp="1" noChangeAspect="1"/>
          </p:cNvPicPr>
          <p:nvPr>
            <p:ph type="pic" idx="2"/>
          </p:nvPr>
        </p:nvPicPr>
        <p:blipFill rotWithShape="1">
          <a:blip r:embed="rId3"/>
          <a:srcRect l="37873" t="14490" r="7835" b="27751"/>
          <a:stretch/>
        </p:blipFill>
        <p:spPr>
          <a:xfrm>
            <a:off x="1563846" y="1314878"/>
            <a:ext cx="1972456" cy="1951907"/>
          </a:xfrm>
          <a:prstGeom prst="rect">
            <a:avLst/>
          </a:prstGeom>
          <a:noFill/>
          <a:ln>
            <a:noFill/>
          </a:ln>
        </p:spPr>
      </p:pic>
      <p:pic>
        <p:nvPicPr>
          <p:cNvPr id="5" name="Picture Placeholder 4">
            <a:extLst>
              <a:ext uri="{FF2B5EF4-FFF2-40B4-BE49-F238E27FC236}">
                <a16:creationId xmlns:a16="http://schemas.microsoft.com/office/drawing/2014/main" id="{C21287FD-2878-94AB-795D-BAF15E18B976}"/>
              </a:ext>
            </a:extLst>
          </p:cNvPr>
          <p:cNvPicPr>
            <a:picLocks noGrp="1" noChangeAspect="1"/>
          </p:cNvPicPr>
          <p:nvPr>
            <p:ph type="pic" idx="3"/>
          </p:nvPr>
        </p:nvPicPr>
        <p:blipFill rotWithShape="1">
          <a:blip r:embed="rId4"/>
          <a:srcRect l="24932" r="-3010"/>
          <a:stretch/>
        </p:blipFill>
        <p:spPr>
          <a:xfrm>
            <a:off x="7950885" y="1298279"/>
            <a:ext cx="2075689" cy="1985103"/>
          </a:xfrm>
          <a:prstGeom prst="rect">
            <a:avLst/>
          </a:prstGeom>
          <a:noFill/>
          <a:ln>
            <a:noFill/>
          </a:ln>
        </p:spPr>
      </p:pic>
      <p:pic>
        <p:nvPicPr>
          <p:cNvPr id="3" name="Picture Placeholder 2">
            <a:extLst>
              <a:ext uri="{FF2B5EF4-FFF2-40B4-BE49-F238E27FC236}">
                <a16:creationId xmlns:a16="http://schemas.microsoft.com/office/drawing/2014/main" id="{D695FBEE-885B-BFA8-AC54-F32A0841E942}"/>
              </a:ext>
            </a:extLst>
          </p:cNvPr>
          <p:cNvPicPr>
            <a:picLocks noGrp="1" noChangeAspect="1"/>
          </p:cNvPicPr>
          <p:nvPr>
            <p:ph type="pic" idx="4"/>
          </p:nvPr>
        </p:nvPicPr>
        <p:blipFill rotWithShape="1">
          <a:blip r:embed="rId5"/>
          <a:srcRect l="-3971" t="9258" r="3971" b="34534"/>
          <a:stretch/>
        </p:blipFill>
        <p:spPr>
          <a:xfrm>
            <a:off x="4675727" y="1340508"/>
            <a:ext cx="1972456" cy="1985103"/>
          </a:xfrm>
          <a:prstGeom prst="rect">
            <a:avLst/>
          </a:prstGeom>
          <a:noFill/>
          <a:ln>
            <a:noFill/>
          </a:ln>
        </p:spPr>
      </p:pic>
      <p:pic>
        <p:nvPicPr>
          <p:cNvPr id="9" name="Picture Placeholder 8">
            <a:extLst>
              <a:ext uri="{FF2B5EF4-FFF2-40B4-BE49-F238E27FC236}">
                <a16:creationId xmlns:a16="http://schemas.microsoft.com/office/drawing/2014/main" id="{3FA7715B-B1CF-EA7E-84F6-9E1DCB46BCAF}"/>
              </a:ext>
            </a:extLst>
          </p:cNvPr>
          <p:cNvPicPr>
            <a:picLocks noGrp="1" noChangeAspect="1"/>
          </p:cNvPicPr>
          <p:nvPr>
            <p:ph type="pic" idx="5"/>
          </p:nvPr>
        </p:nvPicPr>
        <p:blipFill rotWithShape="1">
          <a:blip r:embed="rId6"/>
          <a:srcRect t="39001" b="16702"/>
          <a:stretch/>
        </p:blipFill>
        <p:spPr>
          <a:xfrm>
            <a:off x="3536302" y="4274047"/>
            <a:ext cx="1857023" cy="1802541"/>
          </a:xfrm>
          <a:prstGeom prst="rect">
            <a:avLst/>
          </a:prstGeom>
          <a:noFill/>
          <a:ln>
            <a:noFill/>
          </a:ln>
        </p:spPr>
      </p:pic>
      <p:pic>
        <p:nvPicPr>
          <p:cNvPr id="2" name="Picture Placeholder 8">
            <a:extLst>
              <a:ext uri="{FF2B5EF4-FFF2-40B4-BE49-F238E27FC236}">
                <a16:creationId xmlns:a16="http://schemas.microsoft.com/office/drawing/2014/main" id="{E30B2FCF-6E18-D18C-5865-33C51F798680}"/>
              </a:ext>
            </a:extLst>
          </p:cNvPr>
          <p:cNvPicPr>
            <a:picLocks noChangeAspect="1"/>
          </p:cNvPicPr>
          <p:nvPr/>
        </p:nvPicPr>
        <p:blipFill rotWithShape="1">
          <a:blip r:embed="rId7"/>
          <a:srcRect l="13422" t="38269" r="26863" b="34559"/>
          <a:stretch/>
        </p:blipFill>
        <p:spPr>
          <a:xfrm>
            <a:off x="6631968" y="4274046"/>
            <a:ext cx="1857023" cy="1802541"/>
          </a:xfrm>
          <a:prstGeom prst="rect">
            <a:avLst/>
          </a:prstGeom>
          <a:noFill/>
          <a:ln>
            <a:noFill/>
          </a:ln>
        </p:spPr>
      </p:pic>
      <p:sp>
        <p:nvSpPr>
          <p:cNvPr id="4" name="Google Shape;231;p9">
            <a:extLst>
              <a:ext uri="{FF2B5EF4-FFF2-40B4-BE49-F238E27FC236}">
                <a16:creationId xmlns:a16="http://schemas.microsoft.com/office/drawing/2014/main" id="{AF1571F5-2F6B-3636-D28D-9B5B0F460775}"/>
              </a:ext>
            </a:extLst>
          </p:cNvPr>
          <p:cNvSpPr txBox="1">
            <a:spLocks/>
          </p:cNvSpPr>
          <p:nvPr/>
        </p:nvSpPr>
        <p:spPr>
          <a:xfrm>
            <a:off x="6413303" y="6083746"/>
            <a:ext cx="2075688" cy="3476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chemeClr val="accent5"/>
              </a:buClr>
              <a:buSzPts val="2000"/>
              <a:buFont typeface="Arial"/>
              <a:buNone/>
              <a:defRPr sz="2000" b="1" i="0" u="none" strike="noStrike" cap="none">
                <a:solidFill>
                  <a:schemeClr val="accent5"/>
                </a:solidFill>
                <a:latin typeface="Avenir"/>
                <a:ea typeface="Avenir"/>
                <a:cs typeface="Avenir"/>
                <a:sym typeface="Avenir"/>
              </a:defRPr>
            </a:lvl1pPr>
            <a:lvl2pPr marL="914400" marR="0" lvl="1" indent="-342900" algn="l" rtl="0">
              <a:lnSpc>
                <a:spcPct val="110000"/>
              </a:lnSpc>
              <a:spcBef>
                <a:spcPts val="500"/>
              </a:spcBef>
              <a:spcAft>
                <a:spcPts val="0"/>
              </a:spcAft>
              <a:buClr>
                <a:schemeClr val="dk1"/>
              </a:buClr>
              <a:buSzPts val="1800"/>
              <a:buFont typeface="Arial"/>
              <a:buChar char="•"/>
              <a:defRPr sz="2000" b="0" i="0" u="none" strike="noStrike" cap="none">
                <a:solidFill>
                  <a:schemeClr val="dk1"/>
                </a:solidFill>
                <a:latin typeface="Avenir"/>
                <a:ea typeface="Avenir"/>
                <a:cs typeface="Avenir"/>
                <a:sym typeface="Avenir"/>
              </a:defRPr>
            </a:lvl2pPr>
            <a:lvl3pPr marL="1371600" marR="0" lvl="2" indent="-342900" algn="l" rtl="0">
              <a:lnSpc>
                <a:spcPct val="11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3pPr>
            <a:lvl4pPr marL="1828800" marR="0" lvl="3" indent="-342900" algn="l" rtl="0">
              <a:lnSpc>
                <a:spcPct val="110000"/>
              </a:lnSpc>
              <a:spcBef>
                <a:spcPts val="500"/>
              </a:spcBef>
              <a:spcAft>
                <a:spcPts val="0"/>
              </a:spcAft>
              <a:buClr>
                <a:schemeClr val="dk1"/>
              </a:buClr>
              <a:buSzPts val="1800"/>
              <a:buFont typeface="Arial"/>
              <a:buChar char="•"/>
              <a:defRPr sz="1600" b="0" i="0" u="none" strike="noStrike" cap="none">
                <a:solidFill>
                  <a:schemeClr val="dk1"/>
                </a:solidFill>
                <a:latin typeface="Avenir"/>
                <a:ea typeface="Avenir"/>
                <a:cs typeface="Avenir"/>
                <a:sym typeface="Avenir"/>
              </a:defRPr>
            </a:lvl4pPr>
            <a:lvl5pPr marL="2286000" marR="0" lvl="4" indent="-342900" algn="l" rtl="0">
              <a:lnSpc>
                <a:spcPct val="110000"/>
              </a:lnSpc>
              <a:spcBef>
                <a:spcPts val="500"/>
              </a:spcBef>
              <a:spcAft>
                <a:spcPts val="0"/>
              </a:spcAft>
              <a:buClr>
                <a:schemeClr val="dk1"/>
              </a:buClr>
              <a:buSzPts val="1800"/>
              <a:buFont typeface="Arial"/>
              <a:buChar char="•"/>
              <a:defRPr sz="16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pPr marL="0" indent="0"/>
            <a:r>
              <a:rPr lang="en-US" dirty="0"/>
              <a:t>Keerthana D</a:t>
            </a:r>
          </a:p>
        </p:txBody>
      </p:sp>
      <p:sp>
        <p:nvSpPr>
          <p:cNvPr id="6" name="Google Shape;232;p9">
            <a:extLst>
              <a:ext uri="{FF2B5EF4-FFF2-40B4-BE49-F238E27FC236}">
                <a16:creationId xmlns:a16="http://schemas.microsoft.com/office/drawing/2014/main" id="{E81412F5-24AB-F58D-295A-454511D0237D}"/>
              </a:ext>
            </a:extLst>
          </p:cNvPr>
          <p:cNvSpPr txBox="1">
            <a:spLocks/>
          </p:cNvSpPr>
          <p:nvPr/>
        </p:nvSpPr>
        <p:spPr>
          <a:xfrm>
            <a:off x="6522635" y="6419321"/>
            <a:ext cx="2075688" cy="3476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venir"/>
                <a:ea typeface="Avenir"/>
                <a:cs typeface="Avenir"/>
                <a:sym typeface="Avenir"/>
              </a:defRPr>
            </a:lvl1pPr>
            <a:lvl2pPr marL="914400" marR="0" lvl="1" indent="-342900" algn="l" rtl="0">
              <a:lnSpc>
                <a:spcPct val="110000"/>
              </a:lnSpc>
              <a:spcBef>
                <a:spcPts val="500"/>
              </a:spcBef>
              <a:spcAft>
                <a:spcPts val="0"/>
              </a:spcAft>
              <a:buClr>
                <a:schemeClr val="dk1"/>
              </a:buClr>
              <a:buSzPts val="1800"/>
              <a:buFont typeface="Arial"/>
              <a:buChar char="•"/>
              <a:defRPr sz="2000" b="0" i="0" u="none" strike="noStrike" cap="none">
                <a:solidFill>
                  <a:schemeClr val="dk1"/>
                </a:solidFill>
                <a:latin typeface="Avenir"/>
                <a:ea typeface="Avenir"/>
                <a:cs typeface="Avenir"/>
                <a:sym typeface="Avenir"/>
              </a:defRPr>
            </a:lvl2pPr>
            <a:lvl3pPr marL="1371600" marR="0" lvl="2" indent="-342900" algn="l" rtl="0">
              <a:lnSpc>
                <a:spcPct val="11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3pPr>
            <a:lvl4pPr marL="1828800" marR="0" lvl="3" indent="-342900" algn="l" rtl="0">
              <a:lnSpc>
                <a:spcPct val="110000"/>
              </a:lnSpc>
              <a:spcBef>
                <a:spcPts val="500"/>
              </a:spcBef>
              <a:spcAft>
                <a:spcPts val="0"/>
              </a:spcAft>
              <a:buClr>
                <a:schemeClr val="dk1"/>
              </a:buClr>
              <a:buSzPts val="1800"/>
              <a:buFont typeface="Arial"/>
              <a:buChar char="•"/>
              <a:defRPr sz="1600" b="0" i="0" u="none" strike="noStrike" cap="none">
                <a:solidFill>
                  <a:schemeClr val="dk1"/>
                </a:solidFill>
                <a:latin typeface="Avenir"/>
                <a:ea typeface="Avenir"/>
                <a:cs typeface="Avenir"/>
                <a:sym typeface="Avenir"/>
              </a:defRPr>
            </a:lvl4pPr>
            <a:lvl5pPr marL="2286000" marR="0" lvl="4" indent="-342900" algn="l" rtl="0">
              <a:lnSpc>
                <a:spcPct val="110000"/>
              </a:lnSpc>
              <a:spcBef>
                <a:spcPts val="500"/>
              </a:spcBef>
              <a:spcAft>
                <a:spcPts val="0"/>
              </a:spcAft>
              <a:buClr>
                <a:schemeClr val="dk1"/>
              </a:buClr>
              <a:buSzPts val="1800"/>
              <a:buFont typeface="Arial"/>
              <a:buChar char="•"/>
              <a:defRPr sz="16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pPr marL="0" indent="0"/>
            <a:r>
              <a:rPr lang="en-US" dirty="0"/>
              <a:t>Data Analyst</a:t>
            </a:r>
            <a:r>
              <a:rPr lang="en-IN" dirty="0"/>
              <a:t> </a:t>
            </a:r>
          </a:p>
        </p:txBody>
      </p:sp>
    </p:spTree>
  </p:cSld>
  <p:clrMapOvr>
    <a:masterClrMapping/>
  </p:clrMapOvr>
</p:sld>
</file>

<file path=ppt/theme/theme1.xml><?xml version="1.0" encoding="utf-8"?>
<a:theme xmlns:a="http://schemas.openxmlformats.org/drawingml/2006/main" name="ColorBlockVTI">
  <a:themeElements>
    <a:clrScheme name="ColorBlock Color Scheme">
      <a:dk1>
        <a:srgbClr val="000000"/>
      </a:dk1>
      <a:lt1>
        <a:srgbClr val="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718</Words>
  <Application>Microsoft Office PowerPoint</Application>
  <PresentationFormat>Widescreen</PresentationFormat>
  <Paragraphs>77</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vt:lpstr>
      <vt:lpstr>Calibri</vt:lpstr>
      <vt:lpstr>ui-sans-serif</vt:lpstr>
      <vt:lpstr>ColorBlockVTI</vt:lpstr>
      <vt:lpstr>PowerPoint Presentation</vt:lpstr>
      <vt:lpstr>Introduction</vt:lpstr>
      <vt:lpstr>Problem Statement   </vt:lpstr>
      <vt:lpstr>Solution</vt:lpstr>
      <vt:lpstr>Dependencies and Show Stoppers</vt:lpstr>
      <vt:lpstr>Tech Stack</vt:lpstr>
      <vt:lpstr>Future Scope &amp; Important Information</vt:lpstr>
      <vt:lpstr>Team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 rekha</dc:creator>
  <cp:lastModifiedBy>PRAJWAL</cp:lastModifiedBy>
  <cp:revision>4</cp:revision>
  <dcterms:created xsi:type="dcterms:W3CDTF">2024-02-15T06:07:10Z</dcterms:created>
  <dcterms:modified xsi:type="dcterms:W3CDTF">2024-05-30T18:09:42Z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