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88" r:id="rId8"/>
    <p:sldId id="263" r:id="rId9"/>
    <p:sldId id="289" r:id="rId10"/>
    <p:sldId id="291" r:id="rId11"/>
    <p:sldId id="292" r:id="rId12"/>
    <p:sldId id="265" r:id="rId13"/>
    <p:sldId id="293" r:id="rId14"/>
    <p:sldId id="266" r:id="rId15"/>
    <p:sldId id="294" r:id="rId16"/>
    <p:sldId id="267" r:id="rId17"/>
    <p:sldId id="268" r:id="rId18"/>
    <p:sldId id="311" r:id="rId19"/>
    <p:sldId id="312" r:id="rId20"/>
    <p:sldId id="269" r:id="rId21"/>
    <p:sldId id="270" r:id="rId22"/>
    <p:sldId id="295" r:id="rId23"/>
    <p:sldId id="271" r:id="rId24"/>
    <p:sldId id="272" r:id="rId25"/>
    <p:sldId id="264" r:id="rId26"/>
    <p:sldId id="273" r:id="rId27"/>
    <p:sldId id="274" r:id="rId28"/>
    <p:sldId id="275" r:id="rId29"/>
    <p:sldId id="276" r:id="rId30"/>
    <p:sldId id="277" r:id="rId31"/>
    <p:sldId id="296" r:id="rId32"/>
    <p:sldId id="297" r:id="rId33"/>
    <p:sldId id="278" r:id="rId34"/>
    <p:sldId id="279" r:id="rId35"/>
    <p:sldId id="298" r:id="rId36"/>
    <p:sldId id="280" r:id="rId37"/>
    <p:sldId id="281" r:id="rId38"/>
    <p:sldId id="299" r:id="rId39"/>
    <p:sldId id="300" r:id="rId40"/>
    <p:sldId id="282" r:id="rId41"/>
    <p:sldId id="301" r:id="rId42"/>
    <p:sldId id="302" r:id="rId43"/>
    <p:sldId id="283" r:id="rId44"/>
    <p:sldId id="303" r:id="rId45"/>
    <p:sldId id="284" r:id="rId46"/>
    <p:sldId id="304" r:id="rId47"/>
    <p:sldId id="285" r:id="rId48"/>
    <p:sldId id="305" r:id="rId49"/>
    <p:sldId id="306" r:id="rId50"/>
    <p:sldId id="286" r:id="rId51"/>
    <p:sldId id="307" r:id="rId52"/>
    <p:sldId id="308" r:id="rId53"/>
    <p:sldId id="287" r:id="rId54"/>
    <p:sldId id="309" r:id="rId55"/>
    <p:sldId id="310" r:id="rId56"/>
    <p:sldId id="313" r:id="rId57"/>
    <p:sldId id="315" r:id="rId58"/>
    <p:sldId id="316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059A-A5FF-46B9-2E42-81AD56E0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7C9C5-F7D4-C738-96DE-02C3F5187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9AA5-1B77-8380-A558-3FDBFBA1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A7EA-5898-3EEF-BCE7-591C7C6D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1B4F-7579-22A0-67DA-72012C16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7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52AA-969D-BB58-DDD4-92B5F760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FEEAA-25EF-9589-42C4-B08DBF50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D54D-D355-B13F-FD5D-DD4D2E53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25F3-1CEA-43A2-CEA0-F014F9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0552-2D71-42C1-D8A6-E92A5601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5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4F58B-687C-428E-9364-0C6805072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915D3-3C03-DE96-FC7D-72252C447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08D4-65C4-1AFE-7DDA-8F9FF832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AC64E-B6EC-C857-0840-02937CA5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2A507-6D91-8CC0-E176-CFDDF223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9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F478-5FE6-C1B9-2D08-4238ED0C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9830-CD9E-A4F6-5230-9BC7DD71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DD08-D00F-5E66-8566-55EE8BBF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2D06-9CA2-D87F-36F4-AFC89AA7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E28F-81A4-9836-5C20-D648222C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3E18-3B8C-C932-DBB7-39C0B8D9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4562-8CA6-A393-072A-03FA6EF1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9074-3098-BE18-F8FD-7CB9FC09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8B648-37AE-5B0E-1BC4-BC286A66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3010-0C65-46BD-E48A-A112BC16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6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B153-5598-7BB8-023B-2BE032D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BFC8-75AD-2947-9320-A506F7A41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E24B-091B-4F41-3313-60E49FCB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B1C6-A080-6A0B-013E-ECF2F906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A8458-C466-F94D-1627-D006F809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506E5-CDFA-F471-808E-71F8F43F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2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C5D1-1ACA-9FC6-CCD4-733B97EB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D2D2-2B69-3F14-4CED-4DC8E218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9C5F8-DDCC-3E1F-2F88-CFAC69CFD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A21AB-FDEB-ACBE-FE9B-D7D80695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6B008-3419-D99D-22CE-D3AED823A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55855-600E-0919-89A0-E31DD895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7EB57-DE07-DC61-C29D-24FD3A83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F43C1-15A7-ACC3-3BA1-68D77D35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0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F22E-65F4-20F2-7772-A039032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5AEAF-EA93-DFDB-89DF-8C95F0AE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B8D73-78F1-47BE-C68A-22AC2529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29A52-A47C-86B0-60F8-91FF12DE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8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8BF07-6874-0C90-E726-68DA6E48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6DCB-7775-8770-8B80-203B649F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31415-FE0E-67CC-0B9A-19E302C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2FD4-465E-525C-05EE-42AEE44D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9AB6-93A8-33A6-70ED-56F31F34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AAF95-FC34-788F-09D9-E23D879C9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1123-2612-4869-7D7D-38E2E485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0A0B-EFDC-6201-FD6F-116BB293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ABC3-702C-3913-06CF-2057C975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4F8B-9186-6BAE-9D3D-19FA434E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D0936-79AD-026D-9816-837114DDC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073B-3C32-674A-0F10-81FEEFF81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83CD3-ABA8-BBB2-1C49-E3C30A0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F301-71CD-E062-A8AE-B5D504A0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105BB-0393-7ED6-DE48-9AF99F63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3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B246B-8D42-087F-F6D1-3F4377D9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3D97-824F-5494-6D8A-62843A577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0624-15E7-63FD-3D2C-4E6C1CD0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2435-C6E2-49CD-8558-3754B77C255D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3B40-2966-58D3-6B06-03503CFC4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ED26-C298-3A0C-16DB-2231B1F8A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9741-C66C-4958-960D-210A695EF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258C-950B-4F13-1F8F-E4AE6087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87"/>
            <a:ext cx="9144000" cy="587141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01BA0-5D5F-8CC3-7772-78FC1E7B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251284"/>
            <a:ext cx="10170160" cy="5226518"/>
          </a:xfrm>
        </p:spPr>
        <p:txBody>
          <a:bodyPr/>
          <a:lstStyle/>
          <a:p>
            <a:pPr algn="l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is an interface between user and computer hardware. It will handle file management, user management, disk partition and networking.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A46434-DECF-4291-F903-CD21FB5960E5}"/>
              </a:ext>
            </a:extLst>
          </p:cNvPr>
          <p:cNvSpPr/>
          <p:nvPr/>
        </p:nvSpPr>
        <p:spPr>
          <a:xfrm>
            <a:off x="4552749" y="3012707"/>
            <a:ext cx="3339967" cy="500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B64C8-D35D-DAD1-9E69-5FA850CD36F3}"/>
              </a:ext>
            </a:extLst>
          </p:cNvPr>
          <p:cNvSpPr/>
          <p:nvPr/>
        </p:nvSpPr>
        <p:spPr>
          <a:xfrm>
            <a:off x="4552749" y="4360244"/>
            <a:ext cx="3339967" cy="500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C490B-01A7-2E7B-8BB4-3B9165AD1214}"/>
              </a:ext>
            </a:extLst>
          </p:cNvPr>
          <p:cNvSpPr/>
          <p:nvPr/>
        </p:nvSpPr>
        <p:spPr>
          <a:xfrm>
            <a:off x="4552749" y="5707781"/>
            <a:ext cx="3445845" cy="500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71617-D00B-5ABD-E2F2-48F255A912CE}"/>
              </a:ext>
            </a:extLst>
          </p:cNvPr>
          <p:cNvSpPr txBox="1"/>
          <p:nvPr/>
        </p:nvSpPr>
        <p:spPr>
          <a:xfrm>
            <a:off x="4687503" y="3078298"/>
            <a:ext cx="30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– interface 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EDF9D-4F09-7114-0C7B-176799B87D8A}"/>
              </a:ext>
            </a:extLst>
          </p:cNvPr>
          <p:cNvSpPr txBox="1"/>
          <p:nvPr/>
        </p:nvSpPr>
        <p:spPr>
          <a:xfrm>
            <a:off x="4687503" y="4425835"/>
            <a:ext cx="31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D9F9D-8A6A-A78F-EA06-B007391D9015}"/>
              </a:ext>
            </a:extLst>
          </p:cNvPr>
          <p:cNvSpPr txBox="1"/>
          <p:nvPr/>
        </p:nvSpPr>
        <p:spPr>
          <a:xfrm>
            <a:off x="4687503" y="5782997"/>
            <a:ext cx="320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/ System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C462D-488C-3E31-B0D0-5EF8DA9C8995}"/>
              </a:ext>
            </a:extLst>
          </p:cNvPr>
          <p:cNvCxnSpPr/>
          <p:nvPr/>
        </p:nvCxnSpPr>
        <p:spPr>
          <a:xfrm>
            <a:off x="6987941" y="3513221"/>
            <a:ext cx="0" cy="8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A1378-8D86-E49B-DF8D-26613D5D5831}"/>
              </a:ext>
            </a:extLst>
          </p:cNvPr>
          <p:cNvCxnSpPr/>
          <p:nvPr/>
        </p:nvCxnSpPr>
        <p:spPr>
          <a:xfrm>
            <a:off x="7064943" y="4860758"/>
            <a:ext cx="0" cy="8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E079E1-97A9-C11B-6AE3-9DB9AEB6C35A}"/>
              </a:ext>
            </a:extLst>
          </p:cNvPr>
          <p:cNvCxnSpPr/>
          <p:nvPr/>
        </p:nvCxnSpPr>
        <p:spPr>
          <a:xfrm flipV="1">
            <a:off x="5688531" y="4860758"/>
            <a:ext cx="0" cy="85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CBA871-F945-7422-0F11-2C614EADE1DD}"/>
              </a:ext>
            </a:extLst>
          </p:cNvPr>
          <p:cNvCxnSpPr/>
          <p:nvPr/>
        </p:nvCxnSpPr>
        <p:spPr>
          <a:xfrm flipV="1">
            <a:off x="5650029" y="3513221"/>
            <a:ext cx="0" cy="8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7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42DA-E693-9F83-D580-88FCFEAF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888"/>
            <a:ext cx="10515600" cy="56860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cat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- It is used to view the contents of a file.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Syntax – cat &lt;filename&gt;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cat &gt; &lt;filename&gt; - To override the data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cat &gt;&gt; &lt;filename&gt; - To append the data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B673E7-F272-A4EF-D8A5-C1134CA6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34" y="2850492"/>
            <a:ext cx="4747216" cy="27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4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B3913-7F3F-B438-2768-769ED1325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95" y="929491"/>
            <a:ext cx="4421565" cy="40489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BC58D4-1A6C-B1EB-AF4C-B0A82649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25" y="929491"/>
            <a:ext cx="4421565" cy="40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7041-57CC-4CB4-E489-FD7E7448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261"/>
            <a:ext cx="10515600" cy="5772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copy command is used copy the data from one file to another file or we can copy the files from one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directroy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another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 - cp &lt;source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&lt;destination-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copy the non-empty directory -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-r &lt;source-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dest-dir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843AB-AD09-B9B2-7C71-3F5A91D34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5" y="2358189"/>
            <a:ext cx="4339657" cy="3818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33FB44-79D5-E697-9605-90C63C275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51" y="2358189"/>
            <a:ext cx="4776813" cy="15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89AD-14DE-A696-EFBF-8D60663E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013"/>
            <a:ext cx="10515600" cy="57149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 move 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move the data from one file to another or move the data from one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another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:- mv &lt;source-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dest-dir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11.Change the directory name or file :-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mv command we can change the file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directroy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name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 - mv &lt;old-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 &lt;new-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107C1-DE81-7A2D-E2BF-16978BF88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65" y="3428999"/>
            <a:ext cx="3867349" cy="25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9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927D-FB88-4F36-229A-82442B84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0514"/>
            <a:ext cx="10515600" cy="5871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to delete the files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directroy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syntax - rm &lt;file-name&gt; or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-name&gt;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you want to delete forcefully 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syntax :- rm -f &lt;file-name&gt; or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syntax :- rm -r &lt;file-name&gt;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the directory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synatx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-name&gt;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 -rf &lt;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-name&gt; 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the nonempty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directroy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using 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rm:- remove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 :- recursively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:- forcefully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 *.txt     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the all .txt extension files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rm file1.txt file2.txt..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8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8C5F0D-D008-C5A9-0DAB-D78BA383A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381"/>
            <a:ext cx="10515600" cy="5948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CE36D-C861-2420-9CE1-FF5608E5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42" y="525085"/>
            <a:ext cx="5245370" cy="1199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A8E0E-0C95-A751-5E48-535532886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30" y="2070277"/>
            <a:ext cx="5245370" cy="1013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60276C-3048-EB0F-BC0D-5535544D726D}"/>
              </a:ext>
            </a:extLst>
          </p:cNvPr>
          <p:cNvSpPr txBox="1"/>
          <p:nvPr/>
        </p:nvSpPr>
        <p:spPr>
          <a:xfrm>
            <a:off x="885966" y="3774113"/>
            <a:ext cx="6097604" cy="109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14. echo “ ”    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echo it is used to print the data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Example :- echo "hello world“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"hello world“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402DD3-2C75-EE9B-D652-863C410D1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41" y="5128056"/>
            <a:ext cx="3879341" cy="10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217E-A013-3E6D-7442-A429E9DE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143"/>
            <a:ext cx="10515600" cy="55128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15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calendar of current month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&lt;year&gt; - displays the calendar of specified year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&lt;month&gt; &lt;year&gt; - displays the calendar of  the specified month and year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date          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current month, time, date, min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48C67-8DBF-7C22-903B-B15289FE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97" y="2308050"/>
            <a:ext cx="3683189" cy="1606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70A8E8-486E-ECC9-7212-C29C07181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97" y="5117212"/>
            <a:ext cx="3067208" cy="9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E75204-B718-C84D-6D12-C9C271851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488"/>
            <a:ext cx="10515600" cy="59678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:- to know about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along with the system information like version,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machine,kernal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1.uname :-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print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2.uname -r :-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print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release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94328-B0A0-1B20-192C-0A7ED3C9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74" y="2476815"/>
            <a:ext cx="3292318" cy="872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0C91B-FA5D-F87C-A3EC-E51FE999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74" y="4375867"/>
            <a:ext cx="3398195" cy="9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3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842E-2354-46DB-6189-0D5A9C7D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766"/>
            <a:ext cx="10515600" cy="558019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3.uname -v :-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used to print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kernal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version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4.uname -m :-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used to print the machine name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BAD4F-F306-9117-997E-52074741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" y="1315334"/>
            <a:ext cx="3438575" cy="101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C3E64-18DD-5707-FFB8-8C3AFF30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72" y="4045016"/>
            <a:ext cx="3217791" cy="8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2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C159-68B4-CFC3-E88A-82378A7C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1869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5.uname -s :-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know about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6.uname -a :-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print all the information about the system.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23778-C7C2-6D00-B621-F52CB8955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46" y="1782298"/>
            <a:ext cx="3217693" cy="77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9583B-87B0-7C36-9B4F-352BB8BB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6" y="4328964"/>
            <a:ext cx="9639795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6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1A39-8788-DE46-D3FD-B2BC39DC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O.S accepts the request from the user which is in high level language. Then converts the request into binary language which is understandable by the system/ hardware.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/ hardware responds to the request.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the data and gives response to the user.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Fedora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Redhat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Blackberry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 Linux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40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AEC1-6F28-6136-2002-15FB35E5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4893"/>
            <a:ext cx="10515600" cy="5532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we are managing our users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three ways we can manage the users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1.GUI :- Graphical user interface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2.command line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3.By modifying the users-file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/passwd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6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6C3B-0CF2-B898-5833-9CD9AB55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1.root :-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user is the super user and have all the permissions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2.useradd :-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create the users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synatx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useradd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&lt;user-name&gt;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the users our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create one directory with the name of user inside the home directory.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 check whether user is created or not :-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/etc/passwd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/etc/passwd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04B25-90D5-33F9-ADEB-EAB5C3E2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0" y="2792012"/>
            <a:ext cx="3835597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AC26FE-76C3-5E68-CFB9-3E2E1F142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2268"/>
            <a:ext cx="10515600" cy="5617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FF62B-9D1B-5ADD-4F3B-9FFB546CCEF8}"/>
              </a:ext>
            </a:extLst>
          </p:cNvPr>
          <p:cNvSpPr txBox="1"/>
          <p:nvPr/>
        </p:nvSpPr>
        <p:spPr>
          <a:xfrm>
            <a:off x="838200" y="528321"/>
            <a:ext cx="6097604" cy="487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passwd :-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used to set the password for the user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:- passwd &lt;user-name&gt;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to get the encrypted password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:-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openssl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passwd &lt;user-name&gt;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To get the password information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:-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chage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-l username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00F286-17B1-8E28-DB25-E0E3FE59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4918"/>
            <a:ext cx="4216617" cy="824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98D8C0-D7E6-A00D-8840-F507D9C34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84230"/>
            <a:ext cx="6350326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6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278ECD-FBC9-C63D-7774-7DDC13A5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6074"/>
            <a:ext cx="10515600" cy="6160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6.To delete the user:-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 &lt;user-name&gt;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Groups 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1.groupadd :-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groups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:-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groupadd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&lt;group-name&gt;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2.Group file  :-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file all the information regarding groups will be present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/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/group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3.usermod :-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used to add the user to groups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:-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-a -G &lt;group-name&gt; &lt;user-name&gt;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9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7449D1-2D4B-0B59-4859-D6AFF447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38"/>
            <a:ext cx="10515600" cy="572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4.groupmod :-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the group name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synatx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-n &lt;new-group&gt; &lt;old-group&gt;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5.Remove the user from group 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gpasswd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&lt;user-name&gt; &lt;group-name&gt;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6.groupdel :-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the groups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&lt;group-name&gt;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BFBC6-400C-BF32-2301-B44BCC79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1565"/>
            <a:ext cx="4388076" cy="9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9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1A3A-1A57-333E-8B21-D2484191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387"/>
            <a:ext cx="10515600" cy="572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Linux OS we have default directory structure as a user. These are the files it contains.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/bin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contains user binary files, executable files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/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 this location configuration files will be present..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/home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 this location our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create the dedicated directory for user.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/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- This directory is completely dedicated to store the temporary files.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/opt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is dedicated to the 3rd party applications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/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contains user related program files.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/var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used to store files that are constantly changing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59FE-70EF-F30C-3A71-C661A2C6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Permissions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1.Owner permissions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2.Group permissions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3.Other permissions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read - 4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write - 2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Excute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7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read,write,execute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group,others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7:- r(4) + w(2) + x(1)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9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1D0-F7B1-433D-9ECD-2701077F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15"/>
            <a:ext cx="10515600" cy="563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777 &lt;file-name&gt;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4:- read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2:- write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1:- execute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777: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7(seven) is for owner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r+w+x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7(seven) is for groups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r+w+x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7(seven) is for others :-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r+w+x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785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FB6F-0603-36D6-FCEC-9252B4D5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file demo and assign the permission as below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 – read (r) and write (w)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write (w)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– read (r) and execute (x)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permission will be like this,  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--w-r-x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owner - 4(r) + 2(w) = 6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group – 2 (w)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others – 4(r) + 1 (x) =5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will be –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625 demo   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C783D-B742-C4A6-00EA-A2DAB73C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78" y="5008359"/>
            <a:ext cx="4496031" cy="12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25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F9BE-FA4D-03DB-541B-4B4B2108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15"/>
            <a:ext cx="10515600" cy="56379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alphabets 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=,+,-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:- Adding the permissions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:- add only one particular permission</a:t>
            </a:r>
          </a:p>
          <a:p>
            <a:pPr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remove the permissions</a:t>
            </a:r>
          </a:p>
          <a:p>
            <a:pPr>
              <a:buFontTx/>
              <a:buChar char="-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file demo</a:t>
            </a:r>
          </a:p>
          <a:p>
            <a:pPr marL="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u=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rwx,g+r,o+x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:_ owner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:- group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:- others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u – owner, g – group , o – other)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rwxr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--r-x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8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5A63-A02F-0236-9DE7-AD107150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62"/>
            <a:ext cx="10515600" cy="57342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– helps to run the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software – Performs a specific task. They are on top of the system software.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OS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 and secondary memory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device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interpreter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 is an open-source, multitasking, multiuser operating system.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36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1771-0F3B-E93B-BC4E-1DCBBF6C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886"/>
            <a:ext cx="10515600" cy="5763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Commands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 :- your developed one application in </a:t>
            </a:r>
            <a:r>
              <a:rPr lang="en-US" sz="18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own server –</a:t>
            </a:r>
            <a:r>
              <a:rPr lang="en-US" sz="18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Vpc</a:t>
            </a:r>
            <a:endParaRPr lang="en-US" sz="18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   - </a:t>
            </a:r>
            <a:r>
              <a:rPr lang="en-US" sz="18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the user is able to use the application which we created in our </a:t>
            </a:r>
            <a:r>
              <a:rPr lang="en-US" sz="1800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vpc</a:t>
            </a:r>
            <a:r>
              <a:rPr lang="en-US" sz="18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syntax : ping &lt;app-name&gt;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example : ping whatsapp.com</a:t>
            </a:r>
          </a:p>
          <a:p>
            <a:pPr marL="0" indent="0">
              <a:buNone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3E0C7-1F7D-71DE-6E49-DDCBDC65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88" y="3429000"/>
            <a:ext cx="8464985" cy="180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32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81AE-CF25-AAE8-399E-C3499A78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383"/>
            <a:ext cx="10515600" cy="587858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2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Route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 To display / manipulate the routing information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syntax : route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srgbClr val="2429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b="1" noProof="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Ifconfig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 To get the information about respective network.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syntax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ifconfig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832C0-A90F-E392-15B5-A17FDD43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05" y="1132171"/>
            <a:ext cx="7112366" cy="1301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BD438-3551-E4D9-BAF8-0850F1D7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33" y="3714672"/>
            <a:ext cx="6207492" cy="28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9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CA26-6496-0648-9F3E-48180522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    Netstat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 To display information about network connection, routing table, interface statistics.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syntax : netstat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0A39D-3D62-F419-1D79-480863E99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4" y="1557965"/>
            <a:ext cx="7410831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31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27DA-1F7B-3BA0-8351-CD27990E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764"/>
            <a:ext cx="10515600" cy="5657199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4292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used to get the information about DNS server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syntax –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6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gives information about logged in users.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syntax – last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83662-0AD8-4653-5544-C43B114E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1" y="3657599"/>
            <a:ext cx="6502734" cy="27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4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A8C17CB-EA17-CEC2-57FD-81D968ED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387"/>
            <a:ext cx="10515600" cy="572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compression commands</a:t>
            </a:r>
          </a:p>
          <a:p>
            <a:pPr marL="0" indent="0">
              <a:buNone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1.tar(tape archive)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  create compressed format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syntax:  tar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cvf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&lt;filename.tar&gt; &lt;files....&gt;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c:- Create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v:- verbosely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f :- file</a:t>
            </a: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compressed files :- </a:t>
            </a: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synax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tar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xvf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&lt;file.tar&gt;</a:t>
            </a:r>
          </a:p>
          <a:p>
            <a:pPr marL="0" indent="0">
              <a:buNone/>
            </a:pP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:- tape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archaive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x:- extract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v:- verbosely</a:t>
            </a:r>
          </a:p>
          <a:p>
            <a:pPr marL="0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:- file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84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51EF90-6FAA-C16A-579A-6C55F7224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71" y="719182"/>
            <a:ext cx="5359675" cy="17352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26E73-8678-48B7-38CF-5937CE021580}"/>
              </a:ext>
            </a:extLst>
          </p:cNvPr>
          <p:cNvSpPr txBox="1"/>
          <p:nvPr/>
        </p:nvSpPr>
        <p:spPr>
          <a:xfrm>
            <a:off x="863867" y="3035859"/>
            <a:ext cx="6097604" cy="235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zip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 it will store the files in compressed format without losing the data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synatx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  zip &lt;zip-filename.zip&gt; filename1 filename2 filename3 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extracting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- unzip &lt;file.zip&gt;</a:t>
            </a:r>
          </a:p>
        </p:txBody>
      </p:sp>
    </p:spTree>
    <p:extLst>
      <p:ext uri="{BB962C8B-B14F-4D97-AF65-F5344CB8AC3E}">
        <p14:creationId xmlns:p14="http://schemas.microsoft.com/office/powerpoint/2010/main" val="117169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A033-3CA3-9EFB-AE14-FA03189B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265"/>
            <a:ext cx="10515600" cy="56186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(gnu zip )  - to zip the files individually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syntax 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&lt;file-names&gt;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:-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gzip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 &lt;file-name&gt;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F7A64-D29C-978E-BA05-CF25325F6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60" y="681037"/>
            <a:ext cx="6121715" cy="1157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D1109-B2F9-435B-8040-2C849B1F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7416"/>
            <a:ext cx="6464632" cy="15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42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2F26-6C3F-771E-17E5-1E5BEF70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output and error direction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Standard input(stdin) –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input from the standard input and displays in the terminal.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-  cat &lt; filename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Standard output (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It redirects the output to from one file to another.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cat file1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is redirected to file1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D203A-BA19-DEE2-999C-5C360E94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61" y="2125969"/>
            <a:ext cx="3943553" cy="19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1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DD96F-C52F-EA9B-4419-1CB53211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762"/>
            <a:ext cx="10515600" cy="573420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Standard error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 To redirect the error to other file.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– la 2&gt;&gt; file1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zecho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“hi” 2&gt; file1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error  will not display on the terminal, because it will redirect to file1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6EBAA-DE27-1D8A-F315-6D04CEFA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64" y="579476"/>
            <a:ext cx="3991071" cy="277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49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BBA1B44-83DB-4BF5-EECD-1935C2A47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927" y="583037"/>
            <a:ext cx="5219612" cy="1938782"/>
          </a:xfrm>
        </p:spPr>
      </p:pic>
    </p:spTree>
    <p:extLst>
      <p:ext uri="{BB962C8B-B14F-4D97-AF65-F5344CB8AC3E}">
        <p14:creationId xmlns:p14="http://schemas.microsoft.com/office/powerpoint/2010/main" val="370376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2AD0-EC76-5331-5DB4-453C55ED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Linux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 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 developed by 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Linus Torvalds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 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1991. He created a free Operating System called Kernel.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 operating system is a combination of Kernel and GNU software.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written in C language.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distribution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Ubuntu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Redhat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Kali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 Linux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Fedora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Debian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Rocky Linux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SUSE Linux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57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A144-4B0C-259B-06B8-DF416C9F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387"/>
            <a:ext cx="10914246" cy="572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utility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utility commands is used to monitor and manage the disk partitions.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fdisk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by this command we get to know the information about respective hardware.</a:t>
            </a: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CDBFF-66FE-A994-1827-A2AC22F9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84" y="2225594"/>
            <a:ext cx="5143764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3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6EA283-E031-3A75-E054-31173FB6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288"/>
            <a:ext cx="10515600" cy="578167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- by using this command we will get the disk usage information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syntax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A517F-D67E-B05A-6988-0DEF8C16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47" y="1633682"/>
            <a:ext cx="5315848" cy="25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2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7218-B520-03A5-667F-C189A6E3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  parted –l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by using this we will get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partotions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related information, we can create or reorganize the partitions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syntax – parted –l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 startAt="4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lsblk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  prints the information regarding the disks.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syntax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CC948-4CB7-0FD0-8394-5A563D82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6" y="1762103"/>
            <a:ext cx="6159817" cy="2121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CA300-DAC9-ABA3-3D6A-01BBF3C7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57" y="5313318"/>
            <a:ext cx="4115011" cy="9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73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FEEB-52F1-785B-7983-5904523A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209"/>
            <a:ext cx="10515600" cy="595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commands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head 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Head command will  print  starting lines 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:- to specify the number of lines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 :- to specify the character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:- head &lt;file-name&gt; :- by default 10 lines 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A2991-AC0E-CBB2-C7E6-0FBFFF450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44" y="3576320"/>
            <a:ext cx="4084816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86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2675-3324-232C-1B87-353C587F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tail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tail command is used to print the data from end (from tail) but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defulat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it will print 10 lines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-n :- to specify the number of lines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-c :- to specify the character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:- tail &lt;file-name&gt;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51A5-6F83-4FD9-8866-379CC0C0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94" y="3012398"/>
            <a:ext cx="3940265" cy="20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4748-EA78-8D25-3E9D-63335A30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638"/>
            <a:ext cx="10515600" cy="5705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command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Example – head filename | tail -3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, the output of head command is taken as input for tail command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A1680-4893-1F89-FE9F-27B7EC63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94" y="2326355"/>
            <a:ext cx="4121362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32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DEE82-E474-F105-CCC0-731DEF856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771" y="3116419"/>
            <a:ext cx="3687934" cy="2635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C4B8F-2C78-2A52-6E4D-CEADE767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97" y="3116419"/>
            <a:ext cx="3601405" cy="2635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0E5137-C0A8-A64F-45E5-17282E2213CB}"/>
              </a:ext>
            </a:extLst>
          </p:cNvPr>
          <p:cNvSpPr txBox="1"/>
          <p:nvPr/>
        </p:nvSpPr>
        <p:spPr>
          <a:xfrm>
            <a:off x="1025771" y="553674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sort      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used to print the data in ascending 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desending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order based 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assci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values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synatx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sort &lt;file&gt;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for des :- sort -r &lt;file-name&gt;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numerics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sort -n &lt;file-name&gt;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76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6099-9154-AD47-A20F-3BA51DD57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15"/>
            <a:ext cx="10731366" cy="563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dirty="0"/>
              <a:t>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command we can avoid/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restirt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duplicate data and we can able display the unique data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 :- to get the number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occurances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:- display only duplicate content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46CD4-1923-7A99-BCF6-FC8512F4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70" y="2040296"/>
            <a:ext cx="3454578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18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70C4-4998-BF3F-7A58-BBFC17EB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385"/>
            <a:ext cx="10515600" cy="580157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find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find data or we can find the files whether the files are existing or not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sleep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 it is used to sleep the terminal for the specified timing.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grep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global regular expression print 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synatx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grep &lt;word&gt; &lt;file&gt;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0E267-B7D3-BAAC-B927-216DAD1C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28" y="1008422"/>
            <a:ext cx="3601906" cy="1446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82254-017F-A60F-6EE6-CBDA9DC5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66" y="4826659"/>
            <a:ext cx="4319610" cy="6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9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77DD07-F2E5-9EE5-3180-BDC652E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013"/>
            <a:ext cx="10515600" cy="57149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 tr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Translate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synatx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tr &lt;old data&gt; &lt;new-data&gt;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09B9F-F3F1-4A7C-BF25-34DE5E42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4" y="2084356"/>
            <a:ext cx="4896102" cy="918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F43FE3-8517-0572-2F0C-47EF8F5DF974}"/>
              </a:ext>
            </a:extLst>
          </p:cNvPr>
          <p:cNvSpPr txBox="1"/>
          <p:nvPr/>
        </p:nvSpPr>
        <p:spPr>
          <a:xfrm>
            <a:off x="914374" y="3715734"/>
            <a:ext cx="6097604" cy="152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9.sed (stream editor)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1.changing all :-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 :-   sed 's/old-data/new-data/' &lt;file-name&gt;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:- sed 's/s/m/' &lt;file-name&gt;</a:t>
            </a:r>
          </a:p>
        </p:txBody>
      </p:sp>
    </p:spTree>
    <p:extLst>
      <p:ext uri="{BB962C8B-B14F-4D97-AF65-F5344CB8AC3E}">
        <p14:creationId xmlns:p14="http://schemas.microsoft.com/office/powerpoint/2010/main" val="166505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38D0-C1D1-AEC9-CAAE-916AB210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139"/>
            <a:ext cx="10515600" cy="5666824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Kernel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 kernel is the core part of the operating system.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responsible to execute the command with the help of hardware components.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also takes care of memory allocation and processor allocation.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202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16E8-2DA4-838C-8779-5394FE97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008"/>
            <a:ext cx="10515600" cy="5868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 print the replaced data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:- sed 's/s/m/p' &lt;file-name&gt;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3.Replacing the specific lines :-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synatx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sed '&lt;nth line&gt;s/old-data/new-data/p' &lt;file-name&gt;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:- sed '2s/old-data/new-data/' &lt;file-name&gt;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229E85-BD84-D391-C879-86DE7FF6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61" y="3025017"/>
            <a:ext cx="4188315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99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7219-B37F-E0CC-8AB7-BAA44A09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15"/>
            <a:ext cx="10515600" cy="563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AWK commands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scans a file line by 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splits a file into multiple fields.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formats the output lines.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act like a searching a specific data from the file.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synatx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awk '/option/ {print}' &lt;file-name&gt;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 print the specified column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:- awk '{print $n}' &lt;file-name&gt;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03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82870-D4F1-A874-2805-1631DAA44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448" y="721284"/>
            <a:ext cx="5378726" cy="1993040"/>
          </a:xfrm>
        </p:spPr>
      </p:pic>
    </p:spTree>
    <p:extLst>
      <p:ext uri="{BB962C8B-B14F-4D97-AF65-F5344CB8AC3E}">
        <p14:creationId xmlns:p14="http://schemas.microsoft.com/office/powerpoint/2010/main" val="2816099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55251-D885-7342-D327-70790EF5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778" y="683394"/>
            <a:ext cx="10372022" cy="549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Crontab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type of job which is used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tasks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and test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is working in client area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working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:-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will inform to test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stating that he is going deploy the build into beta server(pre-production server)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By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our test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jobs based on the requirement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we will be using automation 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33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EE079A-BEE9-9060-6DAF-05BB04F1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6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schedule the jobs based on the timings we use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jobs..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:- minutes (o-59)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:- hour (0-23)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:- day of the month (1-31)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:- month of the year (1-12)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:- day of the week (0-7). Sunday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398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5D22A1-748B-1FA7-2C78-5A465FB2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3575"/>
            <a:ext cx="10515600" cy="551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:- create one shell script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cron.sh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&gt;&gt; /home/ec2-user/wddo2.txt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:- open the crontab -e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shedule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jobs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* * * * /home/ec2-user/cron.sh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:-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777 cron.sh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:- to verify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-f wddo2.txt</a:t>
            </a:r>
          </a:p>
        </p:txBody>
      </p:sp>
    </p:spTree>
    <p:extLst>
      <p:ext uri="{BB962C8B-B14F-4D97-AF65-F5344CB8AC3E}">
        <p14:creationId xmlns:p14="http://schemas.microsoft.com/office/powerpoint/2010/main" val="2994899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01DCD2-B987-851E-2217-C629CB40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84" y="882519"/>
            <a:ext cx="8407832" cy="50929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0E60E9-55A0-7D9F-96C6-5E403392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81"/>
            <a:ext cx="10515600" cy="595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Step 1: create a shell script(ex- cron.sh) specify the file(ex-wddo2) in which you need to store the results of date command</a:t>
            </a:r>
          </a:p>
        </p:txBody>
      </p:sp>
    </p:spTree>
    <p:extLst>
      <p:ext uri="{BB962C8B-B14F-4D97-AF65-F5344CB8AC3E}">
        <p14:creationId xmlns:p14="http://schemas.microsoft.com/office/powerpoint/2010/main" val="705311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752A-0F32-9424-5B0C-B5AB358C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139"/>
            <a:ext cx="10515600" cy="6083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Step 2: schedule the job by specifying the job. </a:t>
            </a:r>
          </a:p>
          <a:p>
            <a:pPr marL="0" indent="0">
              <a:buNone/>
            </a:pPr>
            <a:r>
              <a:rPr lang="en-IN" sz="1800" dirty="0"/>
              <a:t>            crontab -e 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5D252-DFF2-F693-24B8-02601C89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9" y="1518435"/>
            <a:ext cx="3524431" cy="48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51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CE81-4462-0C2B-1D24-BD017927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19"/>
            <a:ext cx="10515600" cy="545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Step 3: Give execute permission for the file</a:t>
            </a:r>
          </a:p>
          <a:p>
            <a:pPr marL="0" indent="0">
              <a:buNone/>
            </a:pPr>
            <a:r>
              <a:rPr lang="en-IN" sz="1800" dirty="0"/>
              <a:t>                 </a:t>
            </a:r>
            <a:r>
              <a:rPr lang="en-IN" sz="1800" dirty="0" err="1"/>
              <a:t>chmod</a:t>
            </a:r>
            <a:r>
              <a:rPr lang="en-IN" sz="1800" dirty="0"/>
              <a:t> 777 cron.sh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Step 4: tail –f wddo2. As you can see, for every minute it’s displaying the date (</a:t>
            </a:r>
            <a:r>
              <a:rPr lang="en-IN" sz="1800" dirty="0" err="1"/>
              <a:t>bcoz</a:t>
            </a:r>
            <a:r>
              <a:rPr lang="en-IN" sz="1800" dirty="0"/>
              <a:t> we gave date command in the script)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16839-3361-5542-0D6B-2F68AEFB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32" y="2651149"/>
            <a:ext cx="4139543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39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3B690-C909-B6D0-7B5E-870994B70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7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E1A1-CD40-4755-2899-C8022175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886"/>
            <a:ext cx="10515600" cy="608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Linux commands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-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command is used to create directories.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Syntax –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&lt;directory name&gt;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ls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- This command lists out the directories / files which are created inside the                           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working directory.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IN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Synax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ls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32D6E-D99A-E029-A16A-68EE27BD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0" y="4985889"/>
            <a:ext cx="5870919" cy="1511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2F9368-D941-718A-4521-B7FEA16F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979" y="1705043"/>
            <a:ext cx="5721644" cy="13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0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A8C7-01DB-2075-5D59-FB5D7056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015"/>
            <a:ext cx="10515600" cy="563794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cd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- This command is used to change the directory.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Syntax – cd &lt;directory name&gt;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2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cd ..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- This command is used to go back to the previous working directory.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E9ED7-B82A-C6A2-78DC-4A031806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85" y="1778842"/>
            <a:ext cx="5544152" cy="165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CF6B22-D0FF-9DAD-488B-A96EF160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995" y="4561440"/>
            <a:ext cx="5640342" cy="14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5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43CA-5B38-6900-8698-E00A0DAE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138"/>
            <a:ext cx="10515600" cy="574382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- This command displays the current working directory.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touch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This command is used to create files.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Syntax – touch &lt;filename&gt;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5F12E-0825-7D84-A3AF-A0755E42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06" y="1119552"/>
            <a:ext cx="5191714" cy="1511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A28184-72E4-61A0-EE82-AA4BB9CC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91" y="4301464"/>
            <a:ext cx="6159817" cy="18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0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C40564E-F390-A2A9-DA5C-AB38BB08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4050"/>
            <a:ext cx="10515600" cy="552291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nano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- It is an editor used to add / modify the data in a file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Syntax – nano &lt;filename&gt;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N" sz="15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5E6AB-99FB-3D28-24AE-D3C45140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1684420"/>
            <a:ext cx="6157494" cy="47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6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2752</Words>
  <Application>Microsoft Office PowerPoint</Application>
  <PresentationFormat>Widescreen</PresentationFormat>
  <Paragraphs>534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Symbol</vt:lpstr>
      <vt:lpstr>Times New Roman</vt:lpstr>
      <vt:lpstr>Office Theme</vt:lpstr>
      <vt:lpstr>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Aisiri HS</dc:creator>
  <cp:lastModifiedBy>Aisiri HS</cp:lastModifiedBy>
  <cp:revision>118</cp:revision>
  <dcterms:created xsi:type="dcterms:W3CDTF">2022-11-22T10:25:07Z</dcterms:created>
  <dcterms:modified xsi:type="dcterms:W3CDTF">2022-11-28T12:00:23Z</dcterms:modified>
</cp:coreProperties>
</file>