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1"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91" r:id="rId34"/>
    <p:sldId id="290" r:id="rId35"/>
    <p:sldId id="292" r:id="rId36"/>
    <p:sldId id="293" r:id="rId37"/>
    <p:sldId id="294" r:id="rId38"/>
    <p:sldId id="304" r:id="rId39"/>
    <p:sldId id="305" r:id="rId40"/>
    <p:sldId id="295" r:id="rId41"/>
    <p:sldId id="296" r:id="rId42"/>
    <p:sldId id="297" r:id="rId43"/>
    <p:sldId id="298" r:id="rId44"/>
    <p:sldId id="299" r:id="rId45"/>
    <p:sldId id="300" r:id="rId46"/>
    <p:sldId id="301" r:id="rId47"/>
    <p:sldId id="302" r:id="rId48"/>
    <p:sldId id="303" r:id="rId49"/>
    <p:sldId id="306" r:id="rId50"/>
    <p:sldId id="307"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4E4A3-A22E-DAD5-89E6-CD5657E506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03CEB6F-B46F-BFC5-DADC-778049CD42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2E3401B-8A7F-0F54-7C10-9B34683E3E7C}"/>
              </a:ext>
            </a:extLst>
          </p:cNvPr>
          <p:cNvSpPr>
            <a:spLocks noGrp="1"/>
          </p:cNvSpPr>
          <p:nvPr>
            <p:ph type="dt" sz="half" idx="10"/>
          </p:nvPr>
        </p:nvSpPr>
        <p:spPr/>
        <p:txBody>
          <a:bodyPr/>
          <a:lstStyle/>
          <a:p>
            <a:fld id="{B252E0F5-0602-4D23-A242-93CBA7D29E4B}" type="datetimeFigureOut">
              <a:rPr lang="en-IN" smtClean="0"/>
              <a:t>04-12-2022</a:t>
            </a:fld>
            <a:endParaRPr lang="en-IN"/>
          </a:p>
        </p:txBody>
      </p:sp>
      <p:sp>
        <p:nvSpPr>
          <p:cNvPr id="5" name="Footer Placeholder 4">
            <a:extLst>
              <a:ext uri="{FF2B5EF4-FFF2-40B4-BE49-F238E27FC236}">
                <a16:creationId xmlns:a16="http://schemas.microsoft.com/office/drawing/2014/main" id="{7BF8A3B0-71DC-ACF0-B263-0CAD305880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4B2FAF-D361-AB1D-A109-86B6DC4A0F4F}"/>
              </a:ext>
            </a:extLst>
          </p:cNvPr>
          <p:cNvSpPr>
            <a:spLocks noGrp="1"/>
          </p:cNvSpPr>
          <p:nvPr>
            <p:ph type="sldNum" sz="quarter" idx="12"/>
          </p:nvPr>
        </p:nvSpPr>
        <p:spPr/>
        <p:txBody>
          <a:bodyPr/>
          <a:lstStyle/>
          <a:p>
            <a:fld id="{6FE7E270-43E0-4A08-86EF-874647B478CA}" type="slidenum">
              <a:rPr lang="en-IN" smtClean="0"/>
              <a:t>‹#›</a:t>
            </a:fld>
            <a:endParaRPr lang="en-IN"/>
          </a:p>
        </p:txBody>
      </p:sp>
    </p:spTree>
    <p:extLst>
      <p:ext uri="{BB962C8B-B14F-4D97-AF65-F5344CB8AC3E}">
        <p14:creationId xmlns:p14="http://schemas.microsoft.com/office/powerpoint/2010/main" val="3992615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5B13B-F728-D034-A388-129239FEB2D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6EE37DC-1D6F-2891-9127-92B4546502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5E7660-E1B1-6273-5263-066DA4F3BE8C}"/>
              </a:ext>
            </a:extLst>
          </p:cNvPr>
          <p:cNvSpPr>
            <a:spLocks noGrp="1"/>
          </p:cNvSpPr>
          <p:nvPr>
            <p:ph type="dt" sz="half" idx="10"/>
          </p:nvPr>
        </p:nvSpPr>
        <p:spPr/>
        <p:txBody>
          <a:bodyPr/>
          <a:lstStyle/>
          <a:p>
            <a:fld id="{B252E0F5-0602-4D23-A242-93CBA7D29E4B}" type="datetimeFigureOut">
              <a:rPr lang="en-IN" smtClean="0"/>
              <a:t>04-12-2022</a:t>
            </a:fld>
            <a:endParaRPr lang="en-IN"/>
          </a:p>
        </p:txBody>
      </p:sp>
      <p:sp>
        <p:nvSpPr>
          <p:cNvPr id="5" name="Footer Placeholder 4">
            <a:extLst>
              <a:ext uri="{FF2B5EF4-FFF2-40B4-BE49-F238E27FC236}">
                <a16:creationId xmlns:a16="http://schemas.microsoft.com/office/drawing/2014/main" id="{8E04C6CD-9618-E2A2-89CE-089977B672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9237D2-DECC-7FCC-9FAD-00CACE11013E}"/>
              </a:ext>
            </a:extLst>
          </p:cNvPr>
          <p:cNvSpPr>
            <a:spLocks noGrp="1"/>
          </p:cNvSpPr>
          <p:nvPr>
            <p:ph type="sldNum" sz="quarter" idx="12"/>
          </p:nvPr>
        </p:nvSpPr>
        <p:spPr/>
        <p:txBody>
          <a:bodyPr/>
          <a:lstStyle/>
          <a:p>
            <a:fld id="{6FE7E270-43E0-4A08-86EF-874647B478CA}" type="slidenum">
              <a:rPr lang="en-IN" smtClean="0"/>
              <a:t>‹#›</a:t>
            </a:fld>
            <a:endParaRPr lang="en-IN"/>
          </a:p>
        </p:txBody>
      </p:sp>
    </p:spTree>
    <p:extLst>
      <p:ext uri="{BB962C8B-B14F-4D97-AF65-F5344CB8AC3E}">
        <p14:creationId xmlns:p14="http://schemas.microsoft.com/office/powerpoint/2010/main" val="3169202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B5BF7B-6A09-744D-AE66-4EAEA3634C2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D762E58-E758-2B5A-A26C-3A2973A4537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E74898-C74D-E588-B064-9FDB3ED64492}"/>
              </a:ext>
            </a:extLst>
          </p:cNvPr>
          <p:cNvSpPr>
            <a:spLocks noGrp="1"/>
          </p:cNvSpPr>
          <p:nvPr>
            <p:ph type="dt" sz="half" idx="10"/>
          </p:nvPr>
        </p:nvSpPr>
        <p:spPr/>
        <p:txBody>
          <a:bodyPr/>
          <a:lstStyle/>
          <a:p>
            <a:fld id="{B252E0F5-0602-4D23-A242-93CBA7D29E4B}" type="datetimeFigureOut">
              <a:rPr lang="en-IN" smtClean="0"/>
              <a:t>04-12-2022</a:t>
            </a:fld>
            <a:endParaRPr lang="en-IN"/>
          </a:p>
        </p:txBody>
      </p:sp>
      <p:sp>
        <p:nvSpPr>
          <p:cNvPr id="5" name="Footer Placeholder 4">
            <a:extLst>
              <a:ext uri="{FF2B5EF4-FFF2-40B4-BE49-F238E27FC236}">
                <a16:creationId xmlns:a16="http://schemas.microsoft.com/office/drawing/2014/main" id="{27C35B20-01D7-CB35-32AC-25ADAC89C8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698FB9-137F-B120-D5EC-479A7C3B84DE}"/>
              </a:ext>
            </a:extLst>
          </p:cNvPr>
          <p:cNvSpPr>
            <a:spLocks noGrp="1"/>
          </p:cNvSpPr>
          <p:nvPr>
            <p:ph type="sldNum" sz="quarter" idx="12"/>
          </p:nvPr>
        </p:nvSpPr>
        <p:spPr/>
        <p:txBody>
          <a:bodyPr/>
          <a:lstStyle/>
          <a:p>
            <a:fld id="{6FE7E270-43E0-4A08-86EF-874647B478CA}" type="slidenum">
              <a:rPr lang="en-IN" smtClean="0"/>
              <a:t>‹#›</a:t>
            </a:fld>
            <a:endParaRPr lang="en-IN"/>
          </a:p>
        </p:txBody>
      </p:sp>
    </p:spTree>
    <p:extLst>
      <p:ext uri="{BB962C8B-B14F-4D97-AF65-F5344CB8AC3E}">
        <p14:creationId xmlns:p14="http://schemas.microsoft.com/office/powerpoint/2010/main" val="1645456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5A1ED-91EE-CAC6-CFE7-B45DCCB8AAF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FA70F12-83AD-D74D-279A-2C5E1A3C77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880F4A2-5032-9C3A-24EE-9FA79887CD11}"/>
              </a:ext>
            </a:extLst>
          </p:cNvPr>
          <p:cNvSpPr>
            <a:spLocks noGrp="1"/>
          </p:cNvSpPr>
          <p:nvPr>
            <p:ph type="dt" sz="half" idx="10"/>
          </p:nvPr>
        </p:nvSpPr>
        <p:spPr/>
        <p:txBody>
          <a:bodyPr/>
          <a:lstStyle/>
          <a:p>
            <a:fld id="{B252E0F5-0602-4D23-A242-93CBA7D29E4B}" type="datetimeFigureOut">
              <a:rPr lang="en-IN" smtClean="0"/>
              <a:t>04-12-2022</a:t>
            </a:fld>
            <a:endParaRPr lang="en-IN"/>
          </a:p>
        </p:txBody>
      </p:sp>
      <p:sp>
        <p:nvSpPr>
          <p:cNvPr id="5" name="Footer Placeholder 4">
            <a:extLst>
              <a:ext uri="{FF2B5EF4-FFF2-40B4-BE49-F238E27FC236}">
                <a16:creationId xmlns:a16="http://schemas.microsoft.com/office/drawing/2014/main" id="{4F89F55C-6A38-11C7-5EA6-FE933834EE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8FF5B4-26D3-22E3-429C-75779941ED25}"/>
              </a:ext>
            </a:extLst>
          </p:cNvPr>
          <p:cNvSpPr>
            <a:spLocks noGrp="1"/>
          </p:cNvSpPr>
          <p:nvPr>
            <p:ph type="sldNum" sz="quarter" idx="12"/>
          </p:nvPr>
        </p:nvSpPr>
        <p:spPr/>
        <p:txBody>
          <a:bodyPr/>
          <a:lstStyle/>
          <a:p>
            <a:fld id="{6FE7E270-43E0-4A08-86EF-874647B478CA}" type="slidenum">
              <a:rPr lang="en-IN" smtClean="0"/>
              <a:t>‹#›</a:t>
            </a:fld>
            <a:endParaRPr lang="en-IN"/>
          </a:p>
        </p:txBody>
      </p:sp>
    </p:spTree>
    <p:extLst>
      <p:ext uri="{BB962C8B-B14F-4D97-AF65-F5344CB8AC3E}">
        <p14:creationId xmlns:p14="http://schemas.microsoft.com/office/powerpoint/2010/main" val="2475579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03F83-6E21-417F-F655-A238E65BFF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70714DE-697D-0DDC-6EB1-A1E75F31E7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4FA365F-FDF4-9F9A-B5A0-69DE3914F794}"/>
              </a:ext>
            </a:extLst>
          </p:cNvPr>
          <p:cNvSpPr>
            <a:spLocks noGrp="1"/>
          </p:cNvSpPr>
          <p:nvPr>
            <p:ph type="dt" sz="half" idx="10"/>
          </p:nvPr>
        </p:nvSpPr>
        <p:spPr/>
        <p:txBody>
          <a:bodyPr/>
          <a:lstStyle/>
          <a:p>
            <a:fld id="{B252E0F5-0602-4D23-A242-93CBA7D29E4B}" type="datetimeFigureOut">
              <a:rPr lang="en-IN" smtClean="0"/>
              <a:t>04-12-2022</a:t>
            </a:fld>
            <a:endParaRPr lang="en-IN"/>
          </a:p>
        </p:txBody>
      </p:sp>
      <p:sp>
        <p:nvSpPr>
          <p:cNvPr id="5" name="Footer Placeholder 4">
            <a:extLst>
              <a:ext uri="{FF2B5EF4-FFF2-40B4-BE49-F238E27FC236}">
                <a16:creationId xmlns:a16="http://schemas.microsoft.com/office/drawing/2014/main" id="{2F62799A-F2C5-2BF2-4DC9-EED7394843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B6F541-8421-B543-1552-AC7A1E7E1CA1}"/>
              </a:ext>
            </a:extLst>
          </p:cNvPr>
          <p:cNvSpPr>
            <a:spLocks noGrp="1"/>
          </p:cNvSpPr>
          <p:nvPr>
            <p:ph type="sldNum" sz="quarter" idx="12"/>
          </p:nvPr>
        </p:nvSpPr>
        <p:spPr/>
        <p:txBody>
          <a:bodyPr/>
          <a:lstStyle/>
          <a:p>
            <a:fld id="{6FE7E270-43E0-4A08-86EF-874647B478CA}" type="slidenum">
              <a:rPr lang="en-IN" smtClean="0"/>
              <a:t>‹#›</a:t>
            </a:fld>
            <a:endParaRPr lang="en-IN"/>
          </a:p>
        </p:txBody>
      </p:sp>
    </p:spTree>
    <p:extLst>
      <p:ext uri="{BB962C8B-B14F-4D97-AF65-F5344CB8AC3E}">
        <p14:creationId xmlns:p14="http://schemas.microsoft.com/office/powerpoint/2010/main" val="1139732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448E7-17E2-A25B-6C36-D2795600840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BB9256C-AB8F-7FFE-B56B-A88211371E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0AA84BC-91D9-323D-A471-33CF68E14B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0B9201D-3579-AE7F-B2E5-42300EDF2A26}"/>
              </a:ext>
            </a:extLst>
          </p:cNvPr>
          <p:cNvSpPr>
            <a:spLocks noGrp="1"/>
          </p:cNvSpPr>
          <p:nvPr>
            <p:ph type="dt" sz="half" idx="10"/>
          </p:nvPr>
        </p:nvSpPr>
        <p:spPr/>
        <p:txBody>
          <a:bodyPr/>
          <a:lstStyle/>
          <a:p>
            <a:fld id="{B252E0F5-0602-4D23-A242-93CBA7D29E4B}" type="datetimeFigureOut">
              <a:rPr lang="en-IN" smtClean="0"/>
              <a:t>04-12-2022</a:t>
            </a:fld>
            <a:endParaRPr lang="en-IN"/>
          </a:p>
        </p:txBody>
      </p:sp>
      <p:sp>
        <p:nvSpPr>
          <p:cNvPr id="6" name="Footer Placeholder 5">
            <a:extLst>
              <a:ext uri="{FF2B5EF4-FFF2-40B4-BE49-F238E27FC236}">
                <a16:creationId xmlns:a16="http://schemas.microsoft.com/office/drawing/2014/main" id="{D4E9347E-F57C-533C-A3EF-95BBBBE4344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211FDDB-CDBE-7A47-AAD3-B8A093AA3577}"/>
              </a:ext>
            </a:extLst>
          </p:cNvPr>
          <p:cNvSpPr>
            <a:spLocks noGrp="1"/>
          </p:cNvSpPr>
          <p:nvPr>
            <p:ph type="sldNum" sz="quarter" idx="12"/>
          </p:nvPr>
        </p:nvSpPr>
        <p:spPr/>
        <p:txBody>
          <a:bodyPr/>
          <a:lstStyle/>
          <a:p>
            <a:fld id="{6FE7E270-43E0-4A08-86EF-874647B478CA}" type="slidenum">
              <a:rPr lang="en-IN" smtClean="0"/>
              <a:t>‹#›</a:t>
            </a:fld>
            <a:endParaRPr lang="en-IN"/>
          </a:p>
        </p:txBody>
      </p:sp>
    </p:spTree>
    <p:extLst>
      <p:ext uri="{BB962C8B-B14F-4D97-AF65-F5344CB8AC3E}">
        <p14:creationId xmlns:p14="http://schemas.microsoft.com/office/powerpoint/2010/main" val="2389105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3A2FE-4485-70BA-ABEF-5AFDB65E914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D0BCCDF-4B39-EB3D-5780-EE53ADBFFB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B219E7-E603-772F-46F3-3C098E46E2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8E7CCE6-0A69-BF76-CB20-1DADD3928C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047AABB-BD3D-E29D-CF3F-E445820E05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61D8BE0-D1DF-CE62-A872-1C189D5E8937}"/>
              </a:ext>
            </a:extLst>
          </p:cNvPr>
          <p:cNvSpPr>
            <a:spLocks noGrp="1"/>
          </p:cNvSpPr>
          <p:nvPr>
            <p:ph type="dt" sz="half" idx="10"/>
          </p:nvPr>
        </p:nvSpPr>
        <p:spPr/>
        <p:txBody>
          <a:bodyPr/>
          <a:lstStyle/>
          <a:p>
            <a:fld id="{B252E0F5-0602-4D23-A242-93CBA7D29E4B}" type="datetimeFigureOut">
              <a:rPr lang="en-IN" smtClean="0"/>
              <a:t>04-12-2022</a:t>
            </a:fld>
            <a:endParaRPr lang="en-IN"/>
          </a:p>
        </p:txBody>
      </p:sp>
      <p:sp>
        <p:nvSpPr>
          <p:cNvPr id="8" name="Footer Placeholder 7">
            <a:extLst>
              <a:ext uri="{FF2B5EF4-FFF2-40B4-BE49-F238E27FC236}">
                <a16:creationId xmlns:a16="http://schemas.microsoft.com/office/drawing/2014/main" id="{953B7445-9D4B-D501-F014-DFF93C1D64A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114487C-F7DC-1ADF-789A-72CA91A61521}"/>
              </a:ext>
            </a:extLst>
          </p:cNvPr>
          <p:cNvSpPr>
            <a:spLocks noGrp="1"/>
          </p:cNvSpPr>
          <p:nvPr>
            <p:ph type="sldNum" sz="quarter" idx="12"/>
          </p:nvPr>
        </p:nvSpPr>
        <p:spPr/>
        <p:txBody>
          <a:bodyPr/>
          <a:lstStyle/>
          <a:p>
            <a:fld id="{6FE7E270-43E0-4A08-86EF-874647B478CA}" type="slidenum">
              <a:rPr lang="en-IN" smtClean="0"/>
              <a:t>‹#›</a:t>
            </a:fld>
            <a:endParaRPr lang="en-IN"/>
          </a:p>
        </p:txBody>
      </p:sp>
    </p:spTree>
    <p:extLst>
      <p:ext uri="{BB962C8B-B14F-4D97-AF65-F5344CB8AC3E}">
        <p14:creationId xmlns:p14="http://schemas.microsoft.com/office/powerpoint/2010/main" val="2141247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DFA9A-3ED9-C7E2-63FA-B9B6FDEFE08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6BBD129-CF7D-7B28-3D65-E1B493CF3899}"/>
              </a:ext>
            </a:extLst>
          </p:cNvPr>
          <p:cNvSpPr>
            <a:spLocks noGrp="1"/>
          </p:cNvSpPr>
          <p:nvPr>
            <p:ph type="dt" sz="half" idx="10"/>
          </p:nvPr>
        </p:nvSpPr>
        <p:spPr/>
        <p:txBody>
          <a:bodyPr/>
          <a:lstStyle/>
          <a:p>
            <a:fld id="{B252E0F5-0602-4D23-A242-93CBA7D29E4B}" type="datetimeFigureOut">
              <a:rPr lang="en-IN" smtClean="0"/>
              <a:t>04-12-2022</a:t>
            </a:fld>
            <a:endParaRPr lang="en-IN"/>
          </a:p>
        </p:txBody>
      </p:sp>
      <p:sp>
        <p:nvSpPr>
          <p:cNvPr id="4" name="Footer Placeholder 3">
            <a:extLst>
              <a:ext uri="{FF2B5EF4-FFF2-40B4-BE49-F238E27FC236}">
                <a16:creationId xmlns:a16="http://schemas.microsoft.com/office/drawing/2014/main" id="{37C34BA4-CE28-B83C-FB9D-011F7C47522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D1C2F78-F112-39B5-3D0F-D47819BFD8C6}"/>
              </a:ext>
            </a:extLst>
          </p:cNvPr>
          <p:cNvSpPr>
            <a:spLocks noGrp="1"/>
          </p:cNvSpPr>
          <p:nvPr>
            <p:ph type="sldNum" sz="quarter" idx="12"/>
          </p:nvPr>
        </p:nvSpPr>
        <p:spPr/>
        <p:txBody>
          <a:bodyPr/>
          <a:lstStyle/>
          <a:p>
            <a:fld id="{6FE7E270-43E0-4A08-86EF-874647B478CA}" type="slidenum">
              <a:rPr lang="en-IN" smtClean="0"/>
              <a:t>‹#›</a:t>
            </a:fld>
            <a:endParaRPr lang="en-IN"/>
          </a:p>
        </p:txBody>
      </p:sp>
    </p:spTree>
    <p:extLst>
      <p:ext uri="{BB962C8B-B14F-4D97-AF65-F5344CB8AC3E}">
        <p14:creationId xmlns:p14="http://schemas.microsoft.com/office/powerpoint/2010/main" val="2987720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0B284D-A391-6041-A248-C9581E4A04DB}"/>
              </a:ext>
            </a:extLst>
          </p:cNvPr>
          <p:cNvSpPr>
            <a:spLocks noGrp="1"/>
          </p:cNvSpPr>
          <p:nvPr>
            <p:ph type="dt" sz="half" idx="10"/>
          </p:nvPr>
        </p:nvSpPr>
        <p:spPr/>
        <p:txBody>
          <a:bodyPr/>
          <a:lstStyle/>
          <a:p>
            <a:fld id="{B252E0F5-0602-4D23-A242-93CBA7D29E4B}" type="datetimeFigureOut">
              <a:rPr lang="en-IN" smtClean="0"/>
              <a:t>04-12-2022</a:t>
            </a:fld>
            <a:endParaRPr lang="en-IN"/>
          </a:p>
        </p:txBody>
      </p:sp>
      <p:sp>
        <p:nvSpPr>
          <p:cNvPr id="3" name="Footer Placeholder 2">
            <a:extLst>
              <a:ext uri="{FF2B5EF4-FFF2-40B4-BE49-F238E27FC236}">
                <a16:creationId xmlns:a16="http://schemas.microsoft.com/office/drawing/2014/main" id="{92E15C1A-94D3-F7AD-7FD6-092EF59FCB5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F32207F-1630-608A-2470-C4F66C27100F}"/>
              </a:ext>
            </a:extLst>
          </p:cNvPr>
          <p:cNvSpPr>
            <a:spLocks noGrp="1"/>
          </p:cNvSpPr>
          <p:nvPr>
            <p:ph type="sldNum" sz="quarter" idx="12"/>
          </p:nvPr>
        </p:nvSpPr>
        <p:spPr/>
        <p:txBody>
          <a:bodyPr/>
          <a:lstStyle/>
          <a:p>
            <a:fld id="{6FE7E270-43E0-4A08-86EF-874647B478CA}" type="slidenum">
              <a:rPr lang="en-IN" smtClean="0"/>
              <a:t>‹#›</a:t>
            </a:fld>
            <a:endParaRPr lang="en-IN"/>
          </a:p>
        </p:txBody>
      </p:sp>
    </p:spTree>
    <p:extLst>
      <p:ext uri="{BB962C8B-B14F-4D97-AF65-F5344CB8AC3E}">
        <p14:creationId xmlns:p14="http://schemas.microsoft.com/office/powerpoint/2010/main" val="49761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2AD80-AC67-63D1-11A2-BDF375B967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FEF958E-210B-F5C4-B525-734A0A13CC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282E55A-58DC-64E8-92C8-50D5FB1B6C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14572F-4F0A-A726-1A2B-F1215AE6A05B}"/>
              </a:ext>
            </a:extLst>
          </p:cNvPr>
          <p:cNvSpPr>
            <a:spLocks noGrp="1"/>
          </p:cNvSpPr>
          <p:nvPr>
            <p:ph type="dt" sz="half" idx="10"/>
          </p:nvPr>
        </p:nvSpPr>
        <p:spPr/>
        <p:txBody>
          <a:bodyPr/>
          <a:lstStyle/>
          <a:p>
            <a:fld id="{B252E0F5-0602-4D23-A242-93CBA7D29E4B}" type="datetimeFigureOut">
              <a:rPr lang="en-IN" smtClean="0"/>
              <a:t>04-12-2022</a:t>
            </a:fld>
            <a:endParaRPr lang="en-IN"/>
          </a:p>
        </p:txBody>
      </p:sp>
      <p:sp>
        <p:nvSpPr>
          <p:cNvPr id="6" name="Footer Placeholder 5">
            <a:extLst>
              <a:ext uri="{FF2B5EF4-FFF2-40B4-BE49-F238E27FC236}">
                <a16:creationId xmlns:a16="http://schemas.microsoft.com/office/drawing/2014/main" id="{6936B4B3-6EF6-18CE-CE56-B1F527256A0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56F4CEA-3020-FF06-3409-FFF6B263AE70}"/>
              </a:ext>
            </a:extLst>
          </p:cNvPr>
          <p:cNvSpPr>
            <a:spLocks noGrp="1"/>
          </p:cNvSpPr>
          <p:nvPr>
            <p:ph type="sldNum" sz="quarter" idx="12"/>
          </p:nvPr>
        </p:nvSpPr>
        <p:spPr/>
        <p:txBody>
          <a:bodyPr/>
          <a:lstStyle/>
          <a:p>
            <a:fld id="{6FE7E270-43E0-4A08-86EF-874647B478CA}" type="slidenum">
              <a:rPr lang="en-IN" smtClean="0"/>
              <a:t>‹#›</a:t>
            </a:fld>
            <a:endParaRPr lang="en-IN"/>
          </a:p>
        </p:txBody>
      </p:sp>
    </p:spTree>
    <p:extLst>
      <p:ext uri="{BB962C8B-B14F-4D97-AF65-F5344CB8AC3E}">
        <p14:creationId xmlns:p14="http://schemas.microsoft.com/office/powerpoint/2010/main" val="529005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66EDF-0BDC-046C-5CAA-0ADD172C8D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CFEF462-1327-9D48-34D9-1E196ADC03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97EA8B7-B0A5-D8D6-D60D-6CE2459547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84FEB5-C58B-C360-9863-9A0485469B50}"/>
              </a:ext>
            </a:extLst>
          </p:cNvPr>
          <p:cNvSpPr>
            <a:spLocks noGrp="1"/>
          </p:cNvSpPr>
          <p:nvPr>
            <p:ph type="dt" sz="half" idx="10"/>
          </p:nvPr>
        </p:nvSpPr>
        <p:spPr/>
        <p:txBody>
          <a:bodyPr/>
          <a:lstStyle/>
          <a:p>
            <a:fld id="{B252E0F5-0602-4D23-A242-93CBA7D29E4B}" type="datetimeFigureOut">
              <a:rPr lang="en-IN" smtClean="0"/>
              <a:t>04-12-2022</a:t>
            </a:fld>
            <a:endParaRPr lang="en-IN"/>
          </a:p>
        </p:txBody>
      </p:sp>
      <p:sp>
        <p:nvSpPr>
          <p:cNvPr id="6" name="Footer Placeholder 5">
            <a:extLst>
              <a:ext uri="{FF2B5EF4-FFF2-40B4-BE49-F238E27FC236}">
                <a16:creationId xmlns:a16="http://schemas.microsoft.com/office/drawing/2014/main" id="{3EB7622F-E87C-EEB7-6A29-8213493CE9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B868219-51FB-D917-26F2-B028E65D86F4}"/>
              </a:ext>
            </a:extLst>
          </p:cNvPr>
          <p:cNvSpPr>
            <a:spLocks noGrp="1"/>
          </p:cNvSpPr>
          <p:nvPr>
            <p:ph type="sldNum" sz="quarter" idx="12"/>
          </p:nvPr>
        </p:nvSpPr>
        <p:spPr/>
        <p:txBody>
          <a:bodyPr/>
          <a:lstStyle/>
          <a:p>
            <a:fld id="{6FE7E270-43E0-4A08-86EF-874647B478CA}" type="slidenum">
              <a:rPr lang="en-IN" smtClean="0"/>
              <a:t>‹#›</a:t>
            </a:fld>
            <a:endParaRPr lang="en-IN"/>
          </a:p>
        </p:txBody>
      </p:sp>
    </p:spTree>
    <p:extLst>
      <p:ext uri="{BB962C8B-B14F-4D97-AF65-F5344CB8AC3E}">
        <p14:creationId xmlns:p14="http://schemas.microsoft.com/office/powerpoint/2010/main" val="2161006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CC92B7-5D02-D22F-D864-4712D7F61C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1FF4D56-4DD6-A44C-250D-39C0C8AF9E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3AE6AE-6E56-D071-FCF9-BC40950806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52E0F5-0602-4D23-A242-93CBA7D29E4B}" type="datetimeFigureOut">
              <a:rPr lang="en-IN" smtClean="0"/>
              <a:t>04-12-2022</a:t>
            </a:fld>
            <a:endParaRPr lang="en-IN"/>
          </a:p>
        </p:txBody>
      </p:sp>
      <p:sp>
        <p:nvSpPr>
          <p:cNvPr id="5" name="Footer Placeholder 4">
            <a:extLst>
              <a:ext uri="{FF2B5EF4-FFF2-40B4-BE49-F238E27FC236}">
                <a16:creationId xmlns:a16="http://schemas.microsoft.com/office/drawing/2014/main" id="{4B42BFC0-AEAE-122C-CE3B-2B73482C5A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CE7F4F0-86D9-8E03-E846-2760DB86E2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E7E270-43E0-4A08-86EF-874647B478CA}" type="slidenum">
              <a:rPr lang="en-IN" smtClean="0"/>
              <a:t>‹#›</a:t>
            </a:fld>
            <a:endParaRPr lang="en-IN"/>
          </a:p>
        </p:txBody>
      </p:sp>
    </p:spTree>
    <p:extLst>
      <p:ext uri="{BB962C8B-B14F-4D97-AF65-F5344CB8AC3E}">
        <p14:creationId xmlns:p14="http://schemas.microsoft.com/office/powerpoint/2010/main" val="2022261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E1670B-54EE-0B04-106A-8FEFD5F45A71}"/>
              </a:ext>
            </a:extLst>
          </p:cNvPr>
          <p:cNvSpPr>
            <a:spLocks noGrp="1"/>
          </p:cNvSpPr>
          <p:nvPr>
            <p:ph idx="1"/>
          </p:nvPr>
        </p:nvSpPr>
        <p:spPr>
          <a:xfrm>
            <a:off x="838200" y="404261"/>
            <a:ext cx="10515600" cy="6035039"/>
          </a:xfrm>
        </p:spPr>
        <p:txBody>
          <a:bodyPr>
            <a:normAutofit lnSpcReduction="10000"/>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Shell Scripting</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IN"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 shell script is a list of commands in a computer program that is run by the Unix/Linux shell.</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sz="1800"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Uses of shell scripting</a:t>
            </a:r>
          </a:p>
          <a:p>
            <a:pPr marL="342900" lvl="0" indent="-342900">
              <a:lnSpc>
                <a:spcPct val="115000"/>
              </a:lnSpc>
              <a:spcAft>
                <a:spcPts val="1000"/>
              </a:spcAft>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Shell script helps in doing work which is repetitive in nature. For example: When executing a bunch of commands, often, shells can take all these commands directly from a stored file and execute it, instead of writing them again every time.</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1000"/>
              </a:spcAft>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They are used to get routine backups by admins.</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1000"/>
              </a:spcAft>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We can transfer the shell script to other UNIX and similar operating systems and execute.</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1000"/>
              </a:spcAft>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Shell scripts are also used to monitor systems regularly.</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1000"/>
              </a:spcAft>
              <a:buFont typeface="Symbol" panose="05050102010706020507" pitchFamily="18" charset="2"/>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With the help of shell scripts, we can directly interact with the operating system, control the processes running in the system, terminate multiple processes and execute multiple processes at the same time, monitor the process with different metrics such as memory, CPU usage.</a:t>
            </a:r>
            <a:endParaRPr lang="en-IN"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717296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FDACE2-0D0E-3CED-8D15-0AC4FB47A757}"/>
              </a:ext>
            </a:extLst>
          </p:cNvPr>
          <p:cNvSpPr>
            <a:spLocks noGrp="1"/>
          </p:cNvSpPr>
          <p:nvPr>
            <p:ph idx="1"/>
          </p:nvPr>
        </p:nvSpPr>
        <p:spPr>
          <a:xfrm>
            <a:off x="838200" y="577516"/>
            <a:ext cx="10515600" cy="5599447"/>
          </a:xfrm>
        </p:spPr>
        <p:txBody>
          <a:bodyPr>
            <a:normAutofit/>
          </a:bodyPr>
          <a:lstStyle/>
          <a:p>
            <a:pPr marL="0" indent="0">
              <a:buNone/>
            </a:pPr>
            <a:r>
              <a:rPr lang="en-IN" sz="2000" b="1" dirty="0">
                <a:latin typeface="Times New Roman" panose="02020603050405020304" pitchFamily="18" charset="0"/>
                <a:cs typeface="Times New Roman" panose="02020603050405020304" pitchFamily="18" charset="0"/>
              </a:rPr>
              <a:t>String operation</a:t>
            </a:r>
          </a:p>
          <a:p>
            <a:pPr marL="0" indent="0">
              <a:buNone/>
            </a:pPr>
            <a:r>
              <a:rPr lang="en-IN" sz="1800" dirty="0">
                <a:latin typeface="Times New Roman" panose="02020603050405020304" pitchFamily="18" charset="0"/>
                <a:cs typeface="Times New Roman" panose="02020603050405020304" pitchFamily="18" charset="0"/>
              </a:rPr>
              <a:t>To count the number of characters</a:t>
            </a: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r>
              <a:rPr lang="en-IN" sz="1800" dirty="0">
                <a:latin typeface="Times New Roman" panose="02020603050405020304" pitchFamily="18" charset="0"/>
                <a:cs typeface="Times New Roman" panose="02020603050405020304" pitchFamily="18" charset="0"/>
              </a:rPr>
              <a:t>Example:</a:t>
            </a: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20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5C18ED9-8D9C-F04F-57DB-F09BFBEC4103}"/>
              </a:ext>
            </a:extLst>
          </p:cNvPr>
          <p:cNvPicPr>
            <a:picLocks noChangeAspect="1"/>
          </p:cNvPicPr>
          <p:nvPr/>
        </p:nvPicPr>
        <p:blipFill>
          <a:blip r:embed="rId2"/>
          <a:stretch>
            <a:fillRect/>
          </a:stretch>
        </p:blipFill>
        <p:spPr>
          <a:xfrm>
            <a:off x="838200" y="2312393"/>
            <a:ext cx="5486682" cy="3864570"/>
          </a:xfrm>
          <a:prstGeom prst="rect">
            <a:avLst/>
          </a:prstGeom>
        </p:spPr>
      </p:pic>
      <p:pic>
        <p:nvPicPr>
          <p:cNvPr id="7" name="Picture 6">
            <a:extLst>
              <a:ext uri="{FF2B5EF4-FFF2-40B4-BE49-F238E27FC236}">
                <a16:creationId xmlns:a16="http://schemas.microsoft.com/office/drawing/2014/main" id="{A16DCF1C-F930-FDE1-FAFD-CBFFA9AEA115}"/>
              </a:ext>
            </a:extLst>
          </p:cNvPr>
          <p:cNvPicPr>
            <a:picLocks noChangeAspect="1"/>
          </p:cNvPicPr>
          <p:nvPr/>
        </p:nvPicPr>
        <p:blipFill>
          <a:blip r:embed="rId3"/>
          <a:stretch>
            <a:fillRect/>
          </a:stretch>
        </p:blipFill>
        <p:spPr>
          <a:xfrm>
            <a:off x="6753259" y="2446342"/>
            <a:ext cx="4172164" cy="982658"/>
          </a:xfrm>
          <a:prstGeom prst="rect">
            <a:avLst/>
          </a:prstGeom>
        </p:spPr>
      </p:pic>
    </p:spTree>
    <p:extLst>
      <p:ext uri="{BB962C8B-B14F-4D97-AF65-F5344CB8AC3E}">
        <p14:creationId xmlns:p14="http://schemas.microsoft.com/office/powerpoint/2010/main" val="15642499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2B8DB6-0C82-8766-E9A9-47384D6163A8}"/>
              </a:ext>
            </a:extLst>
          </p:cNvPr>
          <p:cNvSpPr>
            <a:spLocks noGrp="1"/>
          </p:cNvSpPr>
          <p:nvPr>
            <p:ph idx="1"/>
          </p:nvPr>
        </p:nvSpPr>
        <p:spPr>
          <a:xfrm>
            <a:off x="838200" y="481263"/>
            <a:ext cx="10515600" cy="5695700"/>
          </a:xfrm>
        </p:spPr>
        <p:txBody>
          <a:bodyPr>
            <a:normAutofit/>
          </a:bodyPr>
          <a:lstStyle/>
          <a:p>
            <a:pPr marL="0" indent="0">
              <a:buNone/>
            </a:pPr>
            <a:r>
              <a:rPr lang="en-IN" sz="2000" dirty="0">
                <a:latin typeface="Times New Roman" panose="02020603050405020304" pitchFamily="18" charset="0"/>
                <a:cs typeface="Times New Roman" panose="02020603050405020304" pitchFamily="18" charset="0"/>
              </a:rPr>
              <a:t>System defined variables</a:t>
            </a:r>
          </a:p>
          <a:p>
            <a:pPr marL="0" indent="0">
              <a:buNone/>
            </a:pPr>
            <a:endParaRPr lang="en-IN" sz="20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IN" sz="2000" dirty="0">
                <a:latin typeface="Times New Roman" panose="02020603050405020304" pitchFamily="18" charset="0"/>
                <a:cs typeface="Times New Roman" panose="02020603050405020304" pitchFamily="18" charset="0"/>
              </a:rPr>
              <a:t>echo $</a:t>
            </a:r>
            <a:r>
              <a:rPr lang="en-IN" sz="2000" dirty="0" err="1">
                <a:latin typeface="Times New Roman" panose="02020603050405020304" pitchFamily="18" charset="0"/>
                <a:cs typeface="Times New Roman" panose="02020603050405020304" pitchFamily="18" charset="0"/>
              </a:rPr>
              <a:t>pwd</a:t>
            </a:r>
            <a:endParaRPr lang="en-IN" sz="20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IN" sz="2000" dirty="0">
                <a:latin typeface="Times New Roman" panose="02020603050405020304" pitchFamily="18" charset="0"/>
                <a:cs typeface="Times New Roman" panose="02020603050405020304" pitchFamily="18" charset="0"/>
              </a:rPr>
              <a:t>echo $home</a:t>
            </a:r>
          </a:p>
          <a:p>
            <a:pPr marL="457200" indent="-457200">
              <a:buFont typeface="+mj-lt"/>
              <a:buAutoNum type="arabicPeriod"/>
            </a:pPr>
            <a:r>
              <a:rPr lang="en-IN" sz="2000" dirty="0">
                <a:latin typeface="Times New Roman" panose="02020603050405020304" pitchFamily="18" charset="0"/>
                <a:cs typeface="Times New Roman" panose="02020603050405020304" pitchFamily="18" charset="0"/>
              </a:rPr>
              <a:t>echo $hostname</a:t>
            </a:r>
          </a:p>
          <a:p>
            <a:pPr marL="457200" indent="-457200">
              <a:buFont typeface="+mj-lt"/>
              <a:buAutoNum type="arabicPeriod"/>
            </a:pPr>
            <a:r>
              <a:rPr lang="en-IN" sz="2000" dirty="0">
                <a:latin typeface="Times New Roman" panose="02020603050405020304" pitchFamily="18" charset="0"/>
                <a:cs typeface="Times New Roman" panose="02020603050405020304" pitchFamily="18" charset="0"/>
              </a:rPr>
              <a:t>echo $</a:t>
            </a:r>
            <a:r>
              <a:rPr lang="en-IN" sz="2000" dirty="0" err="1">
                <a:latin typeface="Times New Roman" panose="02020603050405020304" pitchFamily="18" charset="0"/>
                <a:cs typeface="Times New Roman" panose="02020603050405020304" pitchFamily="18" charset="0"/>
              </a:rPr>
              <a:t>hostype</a:t>
            </a:r>
            <a:endParaRPr lang="en-IN" sz="20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IN" sz="2000" dirty="0">
              <a:latin typeface="Times New Roman" panose="02020603050405020304" pitchFamily="18" charset="0"/>
              <a:cs typeface="Times New Roman" panose="02020603050405020304" pitchFamily="18" charset="0"/>
            </a:endParaRPr>
          </a:p>
          <a:p>
            <a:pPr marL="0" indent="0">
              <a:buNone/>
            </a:pPr>
            <a:r>
              <a:rPr lang="en-IN" sz="1800" dirty="0">
                <a:latin typeface="Times New Roman" panose="02020603050405020304" pitchFamily="18" charset="0"/>
                <a:cs typeface="Times New Roman" panose="02020603050405020304" pitchFamily="18" charset="0"/>
              </a:rPr>
              <a:t>Environment variables</a:t>
            </a:r>
          </a:p>
          <a:p>
            <a:pPr marL="342900" indent="-342900">
              <a:buFont typeface="+mj-lt"/>
              <a:buAutoNum type="arabicPeriod"/>
            </a:pPr>
            <a:r>
              <a:rPr lang="en-IN" sz="1800" dirty="0" err="1">
                <a:latin typeface="Times New Roman" panose="02020603050405020304" pitchFamily="18" charset="0"/>
                <a:cs typeface="Times New Roman" panose="02020603050405020304" pitchFamily="18" charset="0"/>
              </a:rPr>
              <a:t>Readonly</a:t>
            </a:r>
            <a:r>
              <a:rPr lang="en-IN" sz="1800" dirty="0">
                <a:latin typeface="Times New Roman" panose="02020603050405020304" pitchFamily="18" charset="0"/>
                <a:cs typeface="Times New Roman" panose="02020603050405020304" pitchFamily="18" charset="0"/>
              </a:rPr>
              <a:t> –  When the variable is declared as </a:t>
            </a:r>
            <a:r>
              <a:rPr lang="en-IN" sz="1800" dirty="0" err="1">
                <a:latin typeface="Times New Roman" panose="02020603050405020304" pitchFamily="18" charset="0"/>
                <a:cs typeface="Times New Roman" panose="02020603050405020304" pitchFamily="18" charset="0"/>
              </a:rPr>
              <a:t>readonly</a:t>
            </a:r>
            <a:r>
              <a:rPr lang="en-IN" sz="1800" dirty="0">
                <a:latin typeface="Times New Roman" panose="02020603050405020304" pitchFamily="18" charset="0"/>
                <a:cs typeface="Times New Roman" panose="02020603050405020304" pitchFamily="18" charset="0"/>
              </a:rPr>
              <a:t>, it is not possible to change its value. </a:t>
            </a:r>
          </a:p>
          <a:p>
            <a:pPr marL="0" indent="0">
              <a:buNone/>
            </a:pPr>
            <a:r>
              <a:rPr lang="en-IN" sz="1800" dirty="0">
                <a:latin typeface="Times New Roman" panose="02020603050405020304" pitchFamily="18" charset="0"/>
                <a:cs typeface="Times New Roman" panose="02020603050405020304" pitchFamily="18" charset="0"/>
              </a:rPr>
              <a:t>       a=10                                 =&gt; value of a is stored in a</a:t>
            </a:r>
          </a:p>
          <a:p>
            <a:pPr marL="0" indent="0">
              <a:buNone/>
            </a:pPr>
            <a:r>
              <a:rPr lang="en-IN" sz="1800" dirty="0">
                <a:latin typeface="Times New Roman" panose="02020603050405020304" pitchFamily="18" charset="0"/>
                <a:cs typeface="Times New Roman" panose="02020603050405020304" pitchFamily="18" charset="0"/>
              </a:rPr>
              <a:t>      echo $a                             =&gt; print the value of a</a:t>
            </a:r>
          </a:p>
          <a:p>
            <a:pPr marL="0" indent="0">
              <a:buNone/>
            </a:pP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readonly</a:t>
            </a:r>
            <a:r>
              <a:rPr lang="en-IN" sz="1800" dirty="0">
                <a:latin typeface="Times New Roman" panose="02020603050405020304" pitchFamily="18" charset="0"/>
                <a:cs typeface="Times New Roman" panose="02020603050405020304" pitchFamily="18" charset="0"/>
              </a:rPr>
              <a:t> a                          =&gt; convert the variable a into </a:t>
            </a:r>
            <a:r>
              <a:rPr lang="en-IN" sz="1800" dirty="0" err="1">
                <a:latin typeface="Times New Roman" panose="02020603050405020304" pitchFamily="18" charset="0"/>
                <a:cs typeface="Times New Roman" panose="02020603050405020304" pitchFamily="18" charset="0"/>
              </a:rPr>
              <a:t>readonly</a:t>
            </a:r>
            <a:endParaRPr lang="en-IN" sz="1800" dirty="0">
              <a:latin typeface="Times New Roman" panose="02020603050405020304" pitchFamily="18" charset="0"/>
              <a:cs typeface="Times New Roman" panose="02020603050405020304" pitchFamily="18" charset="0"/>
            </a:endParaRPr>
          </a:p>
          <a:p>
            <a:pPr marL="0" indent="0">
              <a:buNone/>
            </a:pPr>
            <a:r>
              <a:rPr lang="en-IN" sz="1800" dirty="0">
                <a:latin typeface="Times New Roman" panose="02020603050405020304" pitchFamily="18" charset="0"/>
                <a:cs typeface="Times New Roman" panose="02020603050405020304" pitchFamily="18" charset="0"/>
              </a:rPr>
              <a:t>     a=5                                     =&gt; modify the value of a</a:t>
            </a:r>
          </a:p>
          <a:p>
            <a:pPr marL="0" indent="0">
              <a:buNone/>
            </a:pPr>
            <a:r>
              <a:rPr lang="en-IN" sz="1800" dirty="0">
                <a:latin typeface="Times New Roman" panose="02020603050405020304" pitchFamily="18" charset="0"/>
                <a:cs typeface="Times New Roman" panose="02020603050405020304" pitchFamily="18" charset="0"/>
              </a:rPr>
              <a:t>     echo the value of a is $a     =&gt; print the value of a</a:t>
            </a:r>
          </a:p>
          <a:p>
            <a:pPr marL="0" indent="0">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4464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44650A5-31A5-B6C4-13D3-41B4A9E5DB86}"/>
              </a:ext>
            </a:extLst>
          </p:cNvPr>
          <p:cNvPicPr>
            <a:picLocks noGrp="1" noChangeAspect="1"/>
          </p:cNvPicPr>
          <p:nvPr>
            <p:ph idx="1"/>
          </p:nvPr>
        </p:nvPicPr>
        <p:blipFill>
          <a:blip r:embed="rId2"/>
          <a:stretch>
            <a:fillRect/>
          </a:stretch>
        </p:blipFill>
        <p:spPr>
          <a:xfrm>
            <a:off x="7136350" y="882094"/>
            <a:ext cx="4445228" cy="783077"/>
          </a:xfrm>
        </p:spPr>
      </p:pic>
      <p:pic>
        <p:nvPicPr>
          <p:cNvPr id="7" name="Picture 6">
            <a:extLst>
              <a:ext uri="{FF2B5EF4-FFF2-40B4-BE49-F238E27FC236}">
                <a16:creationId xmlns:a16="http://schemas.microsoft.com/office/drawing/2014/main" id="{B55ACE7F-8792-97F3-F6E5-DE350BD6F47B}"/>
              </a:ext>
            </a:extLst>
          </p:cNvPr>
          <p:cNvPicPr>
            <a:picLocks noChangeAspect="1"/>
          </p:cNvPicPr>
          <p:nvPr/>
        </p:nvPicPr>
        <p:blipFill>
          <a:blip r:embed="rId3"/>
          <a:stretch>
            <a:fillRect/>
          </a:stretch>
        </p:blipFill>
        <p:spPr>
          <a:xfrm>
            <a:off x="505294" y="698025"/>
            <a:ext cx="6197919" cy="4172164"/>
          </a:xfrm>
          <a:prstGeom prst="rect">
            <a:avLst/>
          </a:prstGeom>
        </p:spPr>
      </p:pic>
    </p:spTree>
    <p:extLst>
      <p:ext uri="{BB962C8B-B14F-4D97-AF65-F5344CB8AC3E}">
        <p14:creationId xmlns:p14="http://schemas.microsoft.com/office/powerpoint/2010/main" val="1352547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E00029-5820-BD6B-5F96-47EA662269CD}"/>
              </a:ext>
            </a:extLst>
          </p:cNvPr>
          <p:cNvSpPr>
            <a:spLocks noGrp="1"/>
          </p:cNvSpPr>
          <p:nvPr>
            <p:ph idx="1"/>
          </p:nvPr>
        </p:nvSpPr>
        <p:spPr>
          <a:xfrm>
            <a:off x="838200" y="683394"/>
            <a:ext cx="10515600" cy="5493569"/>
          </a:xfrm>
        </p:spPr>
        <p:txBody>
          <a:bodyPr>
            <a:normAutofit/>
          </a:bodyPr>
          <a:lstStyle/>
          <a:p>
            <a:pPr marL="342900" indent="-342900">
              <a:buAutoNum type="arabicPeriod" startAt="2"/>
            </a:pPr>
            <a:r>
              <a:rPr lang="en-IN" sz="1800" dirty="0">
                <a:latin typeface="Times New Roman" panose="02020603050405020304" pitchFamily="18" charset="0"/>
                <a:cs typeface="Times New Roman" panose="02020603050405020304" pitchFamily="18" charset="0"/>
              </a:rPr>
              <a:t>unset</a:t>
            </a:r>
          </a:p>
          <a:p>
            <a:pPr marL="0" indent="0">
              <a:buNone/>
            </a:pPr>
            <a:endParaRPr lang="en-IN"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C64A717-DD65-31EC-838F-F82BAB3ED286}"/>
              </a:ext>
            </a:extLst>
          </p:cNvPr>
          <p:cNvPicPr>
            <a:picLocks noChangeAspect="1"/>
          </p:cNvPicPr>
          <p:nvPr/>
        </p:nvPicPr>
        <p:blipFill>
          <a:blip r:embed="rId2"/>
          <a:stretch>
            <a:fillRect/>
          </a:stretch>
        </p:blipFill>
        <p:spPr>
          <a:xfrm>
            <a:off x="1059569" y="1238137"/>
            <a:ext cx="5664491" cy="4381725"/>
          </a:xfrm>
          <a:prstGeom prst="rect">
            <a:avLst/>
          </a:prstGeom>
        </p:spPr>
      </p:pic>
      <p:pic>
        <p:nvPicPr>
          <p:cNvPr id="7" name="Picture 6">
            <a:extLst>
              <a:ext uri="{FF2B5EF4-FFF2-40B4-BE49-F238E27FC236}">
                <a16:creationId xmlns:a16="http://schemas.microsoft.com/office/drawing/2014/main" id="{7F8C1E7C-5570-DCBB-8FEF-12E5C779D1AE}"/>
              </a:ext>
            </a:extLst>
          </p:cNvPr>
          <p:cNvPicPr>
            <a:picLocks noChangeAspect="1"/>
          </p:cNvPicPr>
          <p:nvPr/>
        </p:nvPicPr>
        <p:blipFill>
          <a:blip r:embed="rId3"/>
          <a:stretch>
            <a:fillRect/>
          </a:stretch>
        </p:blipFill>
        <p:spPr>
          <a:xfrm>
            <a:off x="7320908" y="1820600"/>
            <a:ext cx="4153113" cy="922599"/>
          </a:xfrm>
          <a:prstGeom prst="rect">
            <a:avLst/>
          </a:prstGeom>
        </p:spPr>
      </p:pic>
    </p:spTree>
    <p:extLst>
      <p:ext uri="{BB962C8B-B14F-4D97-AF65-F5344CB8AC3E}">
        <p14:creationId xmlns:p14="http://schemas.microsoft.com/office/powerpoint/2010/main" val="3262448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5BD697-6B98-BF9E-2106-D9C5BA81B480}"/>
              </a:ext>
            </a:extLst>
          </p:cNvPr>
          <p:cNvSpPr>
            <a:spLocks noGrp="1"/>
          </p:cNvSpPr>
          <p:nvPr>
            <p:ph idx="1"/>
          </p:nvPr>
        </p:nvSpPr>
        <p:spPr>
          <a:xfrm>
            <a:off x="838200" y="404261"/>
            <a:ext cx="10515600" cy="5772702"/>
          </a:xfrm>
        </p:spPr>
        <p:txBody>
          <a:bodyPr>
            <a:normAutofit/>
          </a:bodyPr>
          <a:lstStyle/>
          <a:p>
            <a:pPr marL="342900" indent="-342900">
              <a:buAutoNum type="arabicPeriod"/>
            </a:pPr>
            <a:r>
              <a:rPr lang="en-IN" sz="1800" dirty="0">
                <a:latin typeface="Times New Roman" panose="02020603050405020304" pitchFamily="18" charset="0"/>
                <a:cs typeface="Times New Roman" panose="02020603050405020304" pitchFamily="18" charset="0"/>
              </a:rPr>
              <a:t>Multi line print</a:t>
            </a:r>
          </a:p>
          <a:p>
            <a:pPr marL="0" indent="0">
              <a:buNone/>
            </a:pPr>
            <a:r>
              <a:rPr lang="en-US" sz="1800" dirty="0">
                <a:latin typeface="Times New Roman" panose="02020603050405020304" pitchFamily="18" charset="0"/>
                <a:cs typeface="Times New Roman" panose="02020603050405020304" pitchFamily="18" charset="0"/>
              </a:rPr>
              <a:t>echo "hello \</a:t>
            </a:r>
          </a:p>
          <a:p>
            <a:pPr marL="0" indent="0">
              <a:buNone/>
            </a:pPr>
            <a:r>
              <a:rPr lang="en-US" sz="1800" dirty="0">
                <a:latin typeface="Times New Roman" panose="02020603050405020304" pitchFamily="18" charset="0"/>
                <a:cs typeface="Times New Roman" panose="02020603050405020304" pitchFamily="18" charset="0"/>
              </a:rPr>
              <a:t>             everyone \</a:t>
            </a:r>
          </a:p>
          <a:p>
            <a:pPr marL="0" indent="0">
              <a:buNone/>
            </a:pPr>
            <a:r>
              <a:rPr lang="en-US" sz="1800" dirty="0">
                <a:latin typeface="Times New Roman" panose="02020603050405020304" pitchFamily="18" charset="0"/>
                <a:cs typeface="Times New Roman" panose="02020603050405020304" pitchFamily="18" charset="0"/>
              </a:rPr>
              <a:t>                    welcome to </a:t>
            </a:r>
            <a:r>
              <a:rPr lang="en-US" sz="1800" dirty="0" err="1">
                <a:latin typeface="Times New Roman" panose="02020603050405020304" pitchFamily="18" charset="0"/>
                <a:cs typeface="Times New Roman" panose="02020603050405020304" pitchFamily="18" charset="0"/>
              </a:rPr>
              <a:t>skillrary</a:t>
            </a:r>
            <a:r>
              <a:rPr lang="en-US" sz="1800" dirty="0">
                <a:latin typeface="Times New Roman" panose="02020603050405020304" pitchFamily="18" charset="0"/>
                <a:cs typeface="Times New Roman" panose="02020603050405020304" pitchFamily="18" charset="0"/>
              </a:rPr>
              <a:t> \ “</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2.  Give the space between the data</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echo -e "welcome \t to \t </a:t>
            </a:r>
            <a:r>
              <a:rPr lang="en-US" sz="1800" dirty="0" err="1">
                <a:latin typeface="Times New Roman" panose="02020603050405020304" pitchFamily="18" charset="0"/>
                <a:cs typeface="Times New Roman" panose="02020603050405020304" pitchFamily="18" charset="0"/>
              </a:rPr>
              <a:t>skillrary</a:t>
            </a:r>
            <a:r>
              <a:rPr lang="en-US" sz="1800" dirty="0">
                <a:latin typeface="Times New Roman" panose="02020603050405020304" pitchFamily="18" charset="0"/>
                <a:cs typeface="Times New Roman" panose="02020603050405020304" pitchFamily="18" charset="0"/>
              </a:rPr>
              <a:t>"</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-e :- is special operator to do the specific task based on the user input (modify the data)</a:t>
            </a:r>
          </a:p>
          <a:p>
            <a:pPr marL="0" indent="0">
              <a:buNone/>
            </a:pPr>
            <a:r>
              <a:rPr lang="en-US" sz="1800" dirty="0">
                <a:latin typeface="Times New Roman" panose="02020603050405020304" pitchFamily="18" charset="0"/>
                <a:cs typeface="Times New Roman" panose="02020603050405020304" pitchFamily="18" charset="0"/>
              </a:rPr>
              <a:t>\t :- give the space between the data</a:t>
            </a: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E86EFE2-4D8B-532D-C3E8-527C2E123553}"/>
              </a:ext>
            </a:extLst>
          </p:cNvPr>
          <p:cNvPicPr>
            <a:picLocks noChangeAspect="1"/>
          </p:cNvPicPr>
          <p:nvPr/>
        </p:nvPicPr>
        <p:blipFill>
          <a:blip r:embed="rId2"/>
          <a:stretch>
            <a:fillRect/>
          </a:stretch>
        </p:blipFill>
        <p:spPr>
          <a:xfrm>
            <a:off x="997861" y="5019463"/>
            <a:ext cx="6134415" cy="746070"/>
          </a:xfrm>
          <a:prstGeom prst="rect">
            <a:avLst/>
          </a:prstGeom>
        </p:spPr>
      </p:pic>
    </p:spTree>
    <p:extLst>
      <p:ext uri="{BB962C8B-B14F-4D97-AF65-F5344CB8AC3E}">
        <p14:creationId xmlns:p14="http://schemas.microsoft.com/office/powerpoint/2010/main" val="38293011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C5E622-330F-DFDB-B7FE-6B54AB4C5A5F}"/>
              </a:ext>
            </a:extLst>
          </p:cNvPr>
          <p:cNvSpPr>
            <a:spLocks noGrp="1"/>
          </p:cNvSpPr>
          <p:nvPr>
            <p:ph idx="1"/>
          </p:nvPr>
        </p:nvSpPr>
        <p:spPr>
          <a:xfrm>
            <a:off x="838200" y="712269"/>
            <a:ext cx="10515600" cy="5464694"/>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3.  To Print the data in vertical format</a:t>
            </a:r>
          </a:p>
          <a:p>
            <a:pPr marL="0" indent="0">
              <a:buNone/>
            </a:pPr>
            <a:r>
              <a:rPr lang="en-US" sz="1800" dirty="0">
                <a:latin typeface="Times New Roman" panose="02020603050405020304" pitchFamily="18" charset="0"/>
                <a:cs typeface="Times New Roman" panose="02020603050405020304" pitchFamily="18" charset="0"/>
              </a:rPr>
              <a:t>      echo -e "welcome \v to \v </a:t>
            </a:r>
            <a:r>
              <a:rPr lang="en-US" sz="1800" dirty="0" err="1">
                <a:latin typeface="Times New Roman" panose="02020603050405020304" pitchFamily="18" charset="0"/>
                <a:cs typeface="Times New Roman" panose="02020603050405020304" pitchFamily="18" charset="0"/>
              </a:rPr>
              <a:t>qspiders</a:t>
            </a:r>
            <a:r>
              <a:rPr lang="en-US" sz="1800" dirty="0">
                <a:latin typeface="Times New Roman" panose="02020603050405020304" pitchFamily="18" charset="0"/>
                <a:cs typeface="Times New Roman" panose="02020603050405020304" pitchFamily="18" charset="0"/>
              </a:rPr>
              <a:t>“</a:t>
            </a:r>
          </a:p>
          <a:p>
            <a:pPr marL="0" indent="0">
              <a:buNone/>
            </a:pPr>
            <a:endParaRPr lang="en-IN"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DD0DA58-FE97-5761-CF44-C6E59EC26511}"/>
              </a:ext>
            </a:extLst>
          </p:cNvPr>
          <p:cNvPicPr>
            <a:picLocks noChangeAspect="1"/>
          </p:cNvPicPr>
          <p:nvPr/>
        </p:nvPicPr>
        <p:blipFill>
          <a:blip r:embed="rId2"/>
          <a:stretch>
            <a:fillRect/>
          </a:stretch>
        </p:blipFill>
        <p:spPr>
          <a:xfrm>
            <a:off x="974239" y="1709670"/>
            <a:ext cx="5912154" cy="1033531"/>
          </a:xfrm>
          <a:prstGeom prst="rect">
            <a:avLst/>
          </a:prstGeom>
        </p:spPr>
      </p:pic>
      <p:sp>
        <p:nvSpPr>
          <p:cNvPr id="7" name="TextBox 6">
            <a:extLst>
              <a:ext uri="{FF2B5EF4-FFF2-40B4-BE49-F238E27FC236}">
                <a16:creationId xmlns:a16="http://schemas.microsoft.com/office/drawing/2014/main" id="{7E2325E1-838B-011C-D538-5C9443726F3D}"/>
              </a:ext>
            </a:extLst>
          </p:cNvPr>
          <p:cNvSpPr txBox="1"/>
          <p:nvPr/>
        </p:nvSpPr>
        <p:spPr>
          <a:xfrm>
            <a:off x="881514" y="3608754"/>
            <a:ext cx="6097604" cy="646331"/>
          </a:xfrm>
          <a:prstGeom prst="rect">
            <a:avLst/>
          </a:prstGeom>
          <a:noFill/>
        </p:spPr>
        <p:txBody>
          <a:bodyPr wrap="square">
            <a:spAutoFit/>
          </a:bodyPr>
          <a:lstStyle/>
          <a:p>
            <a:r>
              <a:rPr lang="en-US" dirty="0"/>
              <a:t>4.  To print the data line by line :</a:t>
            </a:r>
          </a:p>
          <a:p>
            <a:r>
              <a:rPr lang="en-US" dirty="0"/>
              <a:t>      echo -e "Hello \n everyone \n this is \n </a:t>
            </a:r>
            <a:r>
              <a:rPr lang="en-US" dirty="0" err="1"/>
              <a:t>aisiri</a:t>
            </a:r>
            <a:r>
              <a:rPr lang="en-US" dirty="0"/>
              <a:t> "</a:t>
            </a:r>
            <a:endParaRPr lang="en-IN" dirty="0"/>
          </a:p>
        </p:txBody>
      </p:sp>
      <p:pic>
        <p:nvPicPr>
          <p:cNvPr id="9" name="Picture 8">
            <a:extLst>
              <a:ext uri="{FF2B5EF4-FFF2-40B4-BE49-F238E27FC236}">
                <a16:creationId xmlns:a16="http://schemas.microsoft.com/office/drawing/2014/main" id="{FA6DDCD5-8CA5-2098-94B6-29264483EDBA}"/>
              </a:ext>
            </a:extLst>
          </p:cNvPr>
          <p:cNvPicPr>
            <a:picLocks noChangeAspect="1"/>
          </p:cNvPicPr>
          <p:nvPr/>
        </p:nvPicPr>
        <p:blipFill>
          <a:blip r:embed="rId3"/>
          <a:stretch>
            <a:fillRect/>
          </a:stretch>
        </p:blipFill>
        <p:spPr>
          <a:xfrm>
            <a:off x="974239" y="4635949"/>
            <a:ext cx="5912154" cy="1003737"/>
          </a:xfrm>
          <a:prstGeom prst="rect">
            <a:avLst/>
          </a:prstGeom>
        </p:spPr>
      </p:pic>
    </p:spTree>
    <p:extLst>
      <p:ext uri="{BB962C8B-B14F-4D97-AF65-F5344CB8AC3E}">
        <p14:creationId xmlns:p14="http://schemas.microsoft.com/office/powerpoint/2010/main" val="7730447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0AC0D5-41A2-6136-4E3A-A30270A0251F}"/>
              </a:ext>
            </a:extLst>
          </p:cNvPr>
          <p:cNvSpPr>
            <a:spLocks noGrp="1"/>
          </p:cNvSpPr>
          <p:nvPr>
            <p:ph idx="1"/>
          </p:nvPr>
        </p:nvSpPr>
        <p:spPr>
          <a:xfrm>
            <a:off x="838200" y="711091"/>
            <a:ext cx="10515600" cy="5435818"/>
          </a:xfrm>
        </p:spPr>
        <p:txBody>
          <a:bodyPr>
            <a:normAutofit/>
          </a:bodyPr>
          <a:lstStyle/>
          <a:p>
            <a:pPr marL="0" indent="0">
              <a:buNone/>
            </a:pPr>
            <a:r>
              <a:rPr lang="en-IN" sz="2000" b="1" dirty="0">
                <a:latin typeface="Times New Roman" panose="02020603050405020304" pitchFamily="18" charset="0"/>
                <a:cs typeface="Times New Roman" panose="02020603050405020304" pitchFamily="18" charset="0"/>
              </a:rPr>
              <a:t>Looping statements</a:t>
            </a:r>
          </a:p>
          <a:p>
            <a:pPr marL="0" indent="0">
              <a:buNone/>
            </a:pPr>
            <a:endParaRPr lang="en-IN" sz="2000" b="1" dirty="0">
              <a:latin typeface="Times New Roman" panose="02020603050405020304" pitchFamily="18" charset="0"/>
              <a:cs typeface="Times New Roman" panose="02020603050405020304" pitchFamily="18" charset="0"/>
            </a:endParaRPr>
          </a:p>
          <a:p>
            <a:pPr marL="457200" indent="-457200">
              <a:buAutoNum type="arabicPeriod"/>
            </a:pPr>
            <a:r>
              <a:rPr lang="en-IN" sz="2000" b="1" dirty="0">
                <a:latin typeface="Times New Roman" panose="02020603050405020304" pitchFamily="18" charset="0"/>
                <a:cs typeface="Times New Roman" panose="02020603050405020304" pitchFamily="18" charset="0"/>
              </a:rPr>
              <a:t>For loop</a:t>
            </a:r>
          </a:p>
          <a:p>
            <a:pPr marL="0" indent="0">
              <a:buNone/>
            </a:pPr>
            <a:r>
              <a:rPr lang="en-US" sz="1800" b="0" i="0" dirty="0">
                <a:effectLst/>
                <a:latin typeface="Times New Roman" panose="02020603050405020304" pitchFamily="18" charset="0"/>
                <a:cs typeface="Times New Roman" panose="02020603050405020304" pitchFamily="18" charset="0"/>
              </a:rPr>
              <a:t>The for loop operate on lists of items. It repeats a set of commands for every item in a list. </a:t>
            </a:r>
          </a:p>
          <a:p>
            <a:pPr marL="0" indent="0">
              <a:buNone/>
            </a:pPr>
            <a:r>
              <a:rPr lang="en-US" sz="1800" dirty="0">
                <a:latin typeface="Times New Roman" panose="02020603050405020304" pitchFamily="18" charset="0"/>
                <a:cs typeface="Times New Roman" panose="02020603050405020304" pitchFamily="18" charset="0"/>
              </a:rPr>
              <a:t>Syntax :   </a:t>
            </a:r>
            <a:r>
              <a:rPr lang="en-US" sz="1800" b="0" i="0" dirty="0">
                <a:effectLst/>
                <a:latin typeface="Times New Roman" panose="02020603050405020304" pitchFamily="18" charset="0"/>
                <a:cs typeface="Times New Roman" panose="02020603050405020304" pitchFamily="18" charset="0"/>
              </a:rPr>
              <a:t>for var in list </a:t>
            </a:r>
          </a:p>
          <a:p>
            <a:pPr marL="0" indent="0">
              <a:buNone/>
            </a:pPr>
            <a:r>
              <a:rPr lang="en-US" sz="1800" dirty="0">
                <a:latin typeface="Times New Roman" panose="02020603050405020304" pitchFamily="18" charset="0"/>
                <a:cs typeface="Times New Roman" panose="02020603050405020304" pitchFamily="18" charset="0"/>
              </a:rPr>
              <a:t>                </a:t>
            </a:r>
            <a:r>
              <a:rPr lang="en-US" sz="1800" b="0" i="0" dirty="0">
                <a:effectLst/>
                <a:latin typeface="Times New Roman" panose="02020603050405020304" pitchFamily="18" charset="0"/>
                <a:cs typeface="Times New Roman" panose="02020603050405020304" pitchFamily="18" charset="0"/>
              </a:rPr>
              <a:t>do </a:t>
            </a:r>
          </a:p>
          <a:p>
            <a:pPr marL="0" indent="0">
              <a:buNone/>
            </a:pPr>
            <a:r>
              <a:rPr lang="en-US" sz="1800" dirty="0">
                <a:latin typeface="Times New Roman" panose="02020603050405020304" pitchFamily="18" charset="0"/>
                <a:cs typeface="Times New Roman" panose="02020603050405020304" pitchFamily="18" charset="0"/>
              </a:rPr>
              <a:t>                </a:t>
            </a:r>
            <a:r>
              <a:rPr lang="en-US" sz="1800" b="0" i="0" dirty="0">
                <a:effectLst/>
                <a:latin typeface="Times New Roman" panose="02020603050405020304" pitchFamily="18" charset="0"/>
                <a:cs typeface="Times New Roman" panose="02020603050405020304" pitchFamily="18" charset="0"/>
              </a:rPr>
              <a:t>command 1 </a:t>
            </a:r>
          </a:p>
          <a:p>
            <a:pPr marL="0" indent="0">
              <a:buNone/>
            </a:pPr>
            <a:r>
              <a:rPr lang="en-US" sz="1800" dirty="0">
                <a:latin typeface="Times New Roman" panose="02020603050405020304" pitchFamily="18" charset="0"/>
                <a:cs typeface="Times New Roman" panose="02020603050405020304" pitchFamily="18" charset="0"/>
              </a:rPr>
              <a:t>                </a:t>
            </a:r>
            <a:r>
              <a:rPr lang="en-US" sz="1800" b="0" i="0" dirty="0">
                <a:effectLst/>
                <a:latin typeface="Times New Roman" panose="02020603050405020304" pitchFamily="18" charset="0"/>
                <a:cs typeface="Times New Roman" panose="02020603050405020304" pitchFamily="18" charset="0"/>
              </a:rPr>
              <a:t>command 2 </a:t>
            </a:r>
          </a:p>
          <a:p>
            <a:pPr marL="0" indent="0">
              <a:buNone/>
            </a:pPr>
            <a:r>
              <a:rPr lang="en-US" sz="1800" dirty="0">
                <a:latin typeface="Times New Roman" panose="02020603050405020304" pitchFamily="18" charset="0"/>
                <a:cs typeface="Times New Roman" panose="02020603050405020304" pitchFamily="18" charset="0"/>
              </a:rPr>
              <a:t>                </a:t>
            </a:r>
            <a:r>
              <a:rPr lang="en-US" sz="1800" b="0" i="0" dirty="0">
                <a:effectLst/>
                <a:latin typeface="Times New Roman" panose="02020603050405020304" pitchFamily="18" charset="0"/>
                <a:cs typeface="Times New Roman" panose="02020603050405020304" pitchFamily="18" charset="0"/>
              </a:rPr>
              <a:t>done</a:t>
            </a:r>
          </a:p>
          <a:p>
            <a:pPr marL="0" indent="0">
              <a:buNone/>
            </a:pPr>
            <a:r>
              <a:rPr lang="en-US" sz="1800" dirty="0">
                <a:latin typeface="Times New Roman" panose="02020603050405020304" pitchFamily="18" charset="0"/>
                <a:cs typeface="Times New Roman" panose="02020603050405020304" pitchFamily="18" charset="0"/>
              </a:rPr>
              <a:t>       </a:t>
            </a:r>
          </a:p>
          <a:p>
            <a:pPr marL="0" indent="0">
              <a:buNone/>
            </a:pPr>
            <a:r>
              <a:rPr lang="en-US" sz="1800" b="1" dirty="0">
                <a:latin typeface="Times New Roman" panose="02020603050405020304" pitchFamily="18" charset="0"/>
                <a:cs typeface="Times New Roman" panose="02020603050405020304" pitchFamily="18" charset="0"/>
              </a:rPr>
              <a:t>  </a:t>
            </a:r>
            <a:r>
              <a:rPr lang="en-US" sz="1800" b="0" i="0" dirty="0">
                <a:effectLst/>
                <a:latin typeface="Times New Roman" panose="02020603050405020304" pitchFamily="18" charset="0"/>
                <a:cs typeface="Times New Roman" panose="02020603050405020304" pitchFamily="18" charset="0"/>
              </a:rPr>
              <a:t>In the above for loop syntax, for, do, and done are built-in keywords.</a:t>
            </a:r>
            <a:endParaRPr lang="en-IN"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66184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DC74A2-B1D2-A052-FA9E-C89ADACBE873}"/>
              </a:ext>
            </a:extLst>
          </p:cNvPr>
          <p:cNvSpPr>
            <a:spLocks noGrp="1"/>
          </p:cNvSpPr>
          <p:nvPr>
            <p:ph idx="1"/>
          </p:nvPr>
        </p:nvSpPr>
        <p:spPr>
          <a:xfrm>
            <a:off x="838200" y="654518"/>
            <a:ext cx="10515600" cy="5522445"/>
          </a:xfrm>
        </p:spPr>
        <p:txBody>
          <a:bodyPr>
            <a:normAutofit/>
          </a:bodyPr>
          <a:lstStyle/>
          <a:p>
            <a:pPr marL="0" indent="0">
              <a:lnSpc>
                <a:spcPct val="115000"/>
              </a:lnSpc>
              <a:spcAft>
                <a:spcPts val="1000"/>
              </a:spcAft>
              <a:buNone/>
            </a:pPr>
            <a:r>
              <a:rPr lang="en-IN" sz="1800" dirty="0">
                <a:latin typeface="Times New Roman" panose="02020603050405020304" pitchFamily="18" charset="0"/>
                <a:cs typeface="Times New Roman" panose="02020603050405020304" pitchFamily="18" charset="0"/>
              </a:rPr>
              <a:t>Example  :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To print hello world 5 times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Aft>
                <a:spcPts val="10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for var in 1 2 3 4 5</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Aft>
                <a:spcPts val="10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do</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Aft>
                <a:spcPts val="10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echo </a:t>
            </a:r>
            <a:r>
              <a:rPr lang="en-IN" sz="1800" dirty="0">
                <a:latin typeface="Times New Roman" panose="02020603050405020304" pitchFamily="18" charset="0"/>
                <a:ea typeface="Times New Roman" panose="02020603050405020304" pitchFamily="18" charset="0"/>
                <a:cs typeface="Times New Roman" panose="02020603050405020304" pitchFamily="18" charset="0"/>
              </a:rPr>
              <a:t>“hello world”</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Aft>
                <a:spcPts val="10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done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AAC6C36-1B44-71C5-C168-65F9000A972B}"/>
              </a:ext>
            </a:extLst>
          </p:cNvPr>
          <p:cNvPicPr>
            <a:picLocks noChangeAspect="1"/>
          </p:cNvPicPr>
          <p:nvPr/>
        </p:nvPicPr>
        <p:blipFill>
          <a:blip r:embed="rId2"/>
          <a:stretch>
            <a:fillRect/>
          </a:stretch>
        </p:blipFill>
        <p:spPr>
          <a:xfrm>
            <a:off x="968734" y="3904446"/>
            <a:ext cx="4248368" cy="1339919"/>
          </a:xfrm>
          <a:prstGeom prst="rect">
            <a:avLst/>
          </a:prstGeom>
        </p:spPr>
      </p:pic>
      <p:pic>
        <p:nvPicPr>
          <p:cNvPr id="7" name="Picture 6">
            <a:extLst>
              <a:ext uri="{FF2B5EF4-FFF2-40B4-BE49-F238E27FC236}">
                <a16:creationId xmlns:a16="http://schemas.microsoft.com/office/drawing/2014/main" id="{79912E85-4C37-8E10-0617-29D2208855BB}"/>
              </a:ext>
            </a:extLst>
          </p:cNvPr>
          <p:cNvPicPr>
            <a:picLocks noChangeAspect="1"/>
          </p:cNvPicPr>
          <p:nvPr/>
        </p:nvPicPr>
        <p:blipFill>
          <a:blip r:embed="rId3"/>
          <a:stretch>
            <a:fillRect/>
          </a:stretch>
        </p:blipFill>
        <p:spPr>
          <a:xfrm>
            <a:off x="6214368" y="3904446"/>
            <a:ext cx="2997354" cy="1339919"/>
          </a:xfrm>
          <a:prstGeom prst="rect">
            <a:avLst/>
          </a:prstGeom>
        </p:spPr>
      </p:pic>
    </p:spTree>
    <p:extLst>
      <p:ext uri="{BB962C8B-B14F-4D97-AF65-F5344CB8AC3E}">
        <p14:creationId xmlns:p14="http://schemas.microsoft.com/office/powerpoint/2010/main" val="20951456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2293B4-F65D-F752-5233-DDB7FBAD4341}"/>
              </a:ext>
            </a:extLst>
          </p:cNvPr>
          <p:cNvSpPr>
            <a:spLocks noGrp="1"/>
          </p:cNvSpPr>
          <p:nvPr>
            <p:ph idx="1"/>
          </p:nvPr>
        </p:nvSpPr>
        <p:spPr>
          <a:xfrm>
            <a:off x="838200" y="529389"/>
            <a:ext cx="10515600" cy="5647574"/>
          </a:xfrm>
        </p:spPr>
        <p:txBody>
          <a:bodyPr>
            <a:normAutofit/>
          </a:bodyPr>
          <a:lstStyle/>
          <a:p>
            <a:pPr marL="0" indent="0">
              <a:buNone/>
            </a:pPr>
            <a:r>
              <a:rPr lang="en-IN" sz="2000" b="1" dirty="0">
                <a:latin typeface="Times New Roman" panose="02020603050405020304" pitchFamily="18" charset="0"/>
                <a:cs typeface="Times New Roman" panose="02020603050405020304" pitchFamily="18" charset="0"/>
              </a:rPr>
              <a:t>2. While loop</a:t>
            </a:r>
          </a:p>
          <a:p>
            <a:pPr marL="0" indent="0">
              <a:buNone/>
            </a:pPr>
            <a:r>
              <a:rPr lang="en-US" sz="1800" i="0" dirty="0">
                <a:effectLst/>
                <a:latin typeface="Times New Roman" panose="02020603050405020304" pitchFamily="18" charset="0"/>
                <a:cs typeface="Times New Roman" panose="02020603050405020304" pitchFamily="18" charset="0"/>
              </a:rPr>
              <a:t>Here the condition is evaluated and based on the result loop will executed, if command raise to false then loop will be terminated .</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Syntax :</a:t>
            </a:r>
          </a:p>
          <a:p>
            <a:pPr marL="0" indent="0">
              <a:buNone/>
            </a:pPr>
            <a:r>
              <a:rPr lang="en-US" sz="1800" b="0" i="0" dirty="0">
                <a:effectLst/>
                <a:latin typeface="Times New Roman" panose="02020603050405020304" pitchFamily="18" charset="0"/>
                <a:cs typeface="Times New Roman" panose="02020603050405020304" pitchFamily="18" charset="0"/>
              </a:rPr>
              <a:t>while [ condition ]</a:t>
            </a:r>
          </a:p>
          <a:p>
            <a:pPr marL="0" indent="0">
              <a:buNone/>
            </a:pPr>
            <a:r>
              <a:rPr lang="en-US" sz="1800" b="0" i="0" dirty="0">
                <a:effectLst/>
                <a:latin typeface="Times New Roman" panose="02020603050405020304" pitchFamily="18" charset="0"/>
                <a:cs typeface="Times New Roman" panose="02020603050405020304" pitchFamily="18" charset="0"/>
              </a:rPr>
              <a:t>do </a:t>
            </a:r>
          </a:p>
          <a:p>
            <a:pPr marL="0" indent="0">
              <a:buNone/>
            </a:pPr>
            <a:r>
              <a:rPr lang="en-US" sz="1800" b="0" i="0" dirty="0">
                <a:effectLst/>
                <a:latin typeface="Times New Roman" panose="02020603050405020304" pitchFamily="18" charset="0"/>
                <a:cs typeface="Times New Roman" panose="02020603050405020304" pitchFamily="18" charset="0"/>
              </a:rPr>
              <a:t>command1 </a:t>
            </a:r>
          </a:p>
          <a:p>
            <a:pPr marL="0" indent="0">
              <a:buNone/>
            </a:pPr>
            <a:r>
              <a:rPr lang="en-US" sz="1800" b="0" i="0" dirty="0">
                <a:effectLst/>
                <a:latin typeface="Times New Roman" panose="02020603050405020304" pitchFamily="18" charset="0"/>
                <a:cs typeface="Times New Roman" panose="02020603050405020304" pitchFamily="18" charset="0"/>
              </a:rPr>
              <a:t>command2 </a:t>
            </a:r>
          </a:p>
          <a:p>
            <a:pPr marL="0" indent="0">
              <a:buNone/>
            </a:pPr>
            <a:r>
              <a:rPr lang="en-US" sz="1800" b="0" i="0" dirty="0">
                <a:effectLst/>
                <a:latin typeface="Times New Roman" panose="02020603050405020304" pitchFamily="18" charset="0"/>
                <a:cs typeface="Times New Roman" panose="02020603050405020304" pitchFamily="18" charset="0"/>
              </a:rPr>
              <a:t>done</a:t>
            </a:r>
            <a:endParaRPr lang="en-US"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r>
              <a:rPr lang="en-US" sz="1800" b="0" i="0" dirty="0">
                <a:effectLst/>
                <a:latin typeface="Times New Roman" panose="02020603050405020304" pitchFamily="18" charset="0"/>
                <a:cs typeface="Times New Roman" panose="02020603050405020304" pitchFamily="18" charset="0"/>
              </a:rPr>
              <a:t>In the above syntax, initially, the condition will be evaluated if it is true then the commands inside the loop will execute until the condition remains true else it will come outside of the loop. Here while, do, and done are built-in keywords.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69261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16F57A-193C-78DD-56E3-2CBF17497E84}"/>
              </a:ext>
            </a:extLst>
          </p:cNvPr>
          <p:cNvSpPr>
            <a:spLocks noGrp="1"/>
          </p:cNvSpPr>
          <p:nvPr>
            <p:ph idx="1"/>
          </p:nvPr>
        </p:nvSpPr>
        <p:spPr>
          <a:xfrm>
            <a:off x="838200" y="760396"/>
            <a:ext cx="10515600" cy="5772702"/>
          </a:xfrm>
        </p:spPr>
        <p:txBody>
          <a:bodyPr>
            <a:normAutofit/>
          </a:bodyPr>
          <a:lstStyle/>
          <a:p>
            <a:pPr marL="0" indent="0">
              <a:lnSpc>
                <a:spcPct val="115000"/>
              </a:lnSpc>
              <a:spcAft>
                <a:spcPts val="1000"/>
              </a:spcAft>
              <a:buNone/>
            </a:pPr>
            <a:r>
              <a:rPr lang="en-IN" sz="1800" dirty="0">
                <a:latin typeface="Times New Roman" panose="02020603050405020304" pitchFamily="18" charset="0"/>
                <a:cs typeface="Times New Roman" panose="02020603050405020304" pitchFamily="18" charset="0"/>
              </a:rPr>
              <a:t>Example: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To print the numbers in reverse order</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Aft>
                <a:spcPts val="1000"/>
              </a:spcAft>
              <a:buNone/>
            </a:pP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i</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=10</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Aft>
                <a:spcPts val="10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while [[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i</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ge</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0 ]]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Aft>
                <a:spcPts val="10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do</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Aft>
                <a:spcPts val="10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echo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i</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Aft>
                <a:spcPts val="10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i</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Aft>
                <a:spcPts val="10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done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998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67683B-A89F-6881-00F4-C176CBACE065}"/>
              </a:ext>
            </a:extLst>
          </p:cNvPr>
          <p:cNvSpPr>
            <a:spLocks noGrp="1"/>
          </p:cNvSpPr>
          <p:nvPr>
            <p:ph idx="1"/>
          </p:nvPr>
        </p:nvSpPr>
        <p:spPr>
          <a:xfrm>
            <a:off x="838200" y="471638"/>
            <a:ext cx="10515600" cy="6073541"/>
          </a:xfrm>
        </p:spPr>
        <p:txBody>
          <a:bodyPr>
            <a:normAutofit/>
          </a:bodyPr>
          <a:lstStyle/>
          <a:p>
            <a:pPr marL="0" indent="0">
              <a:buNone/>
            </a:pPr>
            <a:endParaRPr lang="en-IN" sz="1600" dirty="0">
              <a:latin typeface="Times New Roman" panose="02020603050405020304" pitchFamily="18" charset="0"/>
              <a:cs typeface="Times New Roman" panose="02020603050405020304" pitchFamily="18" charset="0"/>
            </a:endParaRPr>
          </a:p>
          <a:p>
            <a:pPr marL="0" indent="0">
              <a:buNone/>
            </a:pPr>
            <a:r>
              <a:rPr lang="en-IN" sz="1800" b="1" dirty="0">
                <a:latin typeface="Times New Roman" panose="02020603050405020304" pitchFamily="18" charset="0"/>
                <a:cs typeface="Times New Roman" panose="02020603050405020304" pitchFamily="18" charset="0"/>
              </a:rPr>
              <a:t>Shell</a:t>
            </a:r>
            <a:r>
              <a:rPr lang="en-IN" sz="1800" dirty="0">
                <a:latin typeface="Times New Roman" panose="02020603050405020304" pitchFamily="18" charset="0"/>
                <a:cs typeface="Times New Roman" panose="02020603050405020304" pitchFamily="18" charset="0"/>
              </a:rPr>
              <a:t>   - It is the outermost layer of the operating system.</a:t>
            </a:r>
            <a:r>
              <a:rPr lang="en-IN" sz="1600" dirty="0">
                <a:latin typeface="Times New Roman" panose="02020603050405020304" pitchFamily="18" charset="0"/>
                <a:cs typeface="Times New Roman" panose="02020603050405020304" pitchFamily="18" charset="0"/>
              </a:rPr>
              <a:t> It is a </a:t>
            </a:r>
            <a:r>
              <a:rPr kumimoji="0" lang="en-US" sz="1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special user program which acts as an interface between user and the kernel. It interacts with user and interprets to machine understandable language.</a:t>
            </a: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r>
              <a:rPr lang="en-IN" sz="1600"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Characteristics of shell</a:t>
            </a:r>
          </a:p>
          <a:p>
            <a:r>
              <a:rPr lang="en-IN" sz="1800" dirty="0">
                <a:latin typeface="Times New Roman" panose="02020603050405020304" pitchFamily="18" charset="0"/>
                <a:cs typeface="Times New Roman" panose="02020603050405020304" pitchFamily="18" charset="0"/>
              </a:rPr>
              <a:t>Reading input and parsing command line</a:t>
            </a:r>
          </a:p>
          <a:p>
            <a:r>
              <a:rPr lang="en-IN" sz="1800" dirty="0">
                <a:latin typeface="Times New Roman" panose="02020603050405020304" pitchFamily="18" charset="0"/>
                <a:cs typeface="Times New Roman" panose="02020603050405020304" pitchFamily="18" charset="0"/>
              </a:rPr>
              <a:t>Evaluating special character</a:t>
            </a:r>
          </a:p>
          <a:p>
            <a:r>
              <a:rPr lang="en-IN" sz="1800" dirty="0">
                <a:latin typeface="Times New Roman" panose="02020603050405020304" pitchFamily="18" charset="0"/>
                <a:cs typeface="Times New Roman" panose="02020603050405020304" pitchFamily="18" charset="0"/>
              </a:rPr>
              <a:t>Setting up pipes, redirection and background processing</a:t>
            </a:r>
          </a:p>
          <a:p>
            <a:r>
              <a:rPr lang="en-IN" sz="1800" dirty="0">
                <a:latin typeface="Times New Roman" panose="02020603050405020304" pitchFamily="18" charset="0"/>
                <a:cs typeface="Times New Roman" panose="02020603050405020304" pitchFamily="18" charset="0"/>
              </a:rPr>
              <a:t>Setting up programs for execution</a:t>
            </a:r>
          </a:p>
          <a:p>
            <a:endParaRPr lang="en-IN" sz="18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Kernel </a:t>
            </a: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 </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Kernel is the heart and core of an Operating System that manages operations of computer and hardware. It acts as a bridge between the user and the resources of the system by accessing various computer resources like the CPU, I/O devices and others. Kernel directly interacts with the hardware by accepting machine understandable language from the shell.</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05137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8992BF1-2C6B-29A0-12D6-C27278B6BE4E}"/>
              </a:ext>
            </a:extLst>
          </p:cNvPr>
          <p:cNvPicPr>
            <a:picLocks noGrp="1" noChangeAspect="1"/>
          </p:cNvPicPr>
          <p:nvPr>
            <p:ph idx="1"/>
          </p:nvPr>
        </p:nvPicPr>
        <p:blipFill>
          <a:blip r:embed="rId2"/>
          <a:stretch>
            <a:fillRect/>
          </a:stretch>
        </p:blipFill>
        <p:spPr>
          <a:xfrm>
            <a:off x="1067200" y="847389"/>
            <a:ext cx="5572227" cy="2463702"/>
          </a:xfrm>
          <a:prstGeom prst="rect">
            <a:avLst/>
          </a:prstGeom>
        </p:spPr>
      </p:pic>
      <p:pic>
        <p:nvPicPr>
          <p:cNvPr id="5" name="Picture 4">
            <a:extLst>
              <a:ext uri="{FF2B5EF4-FFF2-40B4-BE49-F238E27FC236}">
                <a16:creationId xmlns:a16="http://schemas.microsoft.com/office/drawing/2014/main" id="{189ADA0F-26E6-ED2F-83E4-900BBDEB3DAD}"/>
              </a:ext>
            </a:extLst>
          </p:cNvPr>
          <p:cNvPicPr>
            <a:picLocks noChangeAspect="1"/>
          </p:cNvPicPr>
          <p:nvPr/>
        </p:nvPicPr>
        <p:blipFill>
          <a:blip r:embed="rId3"/>
          <a:stretch>
            <a:fillRect/>
          </a:stretch>
        </p:blipFill>
        <p:spPr>
          <a:xfrm>
            <a:off x="1256192" y="3766765"/>
            <a:ext cx="2824920" cy="2152771"/>
          </a:xfrm>
          <a:prstGeom prst="rect">
            <a:avLst/>
          </a:prstGeom>
        </p:spPr>
      </p:pic>
    </p:spTree>
    <p:extLst>
      <p:ext uri="{BB962C8B-B14F-4D97-AF65-F5344CB8AC3E}">
        <p14:creationId xmlns:p14="http://schemas.microsoft.com/office/powerpoint/2010/main" val="21489762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6B5E0C-118C-3191-A1AF-B43385DF97C6}"/>
              </a:ext>
            </a:extLst>
          </p:cNvPr>
          <p:cNvSpPr>
            <a:spLocks noGrp="1"/>
          </p:cNvSpPr>
          <p:nvPr>
            <p:ph idx="1"/>
          </p:nvPr>
        </p:nvSpPr>
        <p:spPr>
          <a:xfrm>
            <a:off x="838200" y="904775"/>
            <a:ext cx="10515600" cy="5272188"/>
          </a:xfrm>
        </p:spPr>
        <p:txBody>
          <a:bodyPr>
            <a:normAutofit/>
          </a:bodyPr>
          <a:lstStyle/>
          <a:p>
            <a:pPr marL="0" indent="0">
              <a:buNone/>
            </a:pPr>
            <a:r>
              <a:rPr lang="en-IN" sz="1800" b="1" dirty="0">
                <a:latin typeface="Times New Roman" panose="02020603050405020304" pitchFamily="18" charset="0"/>
                <a:cs typeface="Times New Roman" panose="02020603050405020304" pitchFamily="18" charset="0"/>
              </a:rPr>
              <a:t>3. Until loop</a:t>
            </a:r>
          </a:p>
          <a:p>
            <a:pPr marL="0" indent="0">
              <a:buNone/>
            </a:pPr>
            <a:r>
              <a:rPr lang="en-US" sz="1800" b="0" i="0" dirty="0">
                <a:effectLst/>
                <a:latin typeface="Times New Roman" panose="02020603050405020304" pitchFamily="18" charset="0"/>
                <a:cs typeface="Times New Roman" panose="02020603050405020304" pitchFamily="18" charset="0"/>
              </a:rPr>
              <a:t>it will execute the body of the loop until the conditional statement becomes true .</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Syntax:</a:t>
            </a:r>
          </a:p>
          <a:p>
            <a:pPr marL="0" indent="0">
              <a:buNone/>
            </a:pPr>
            <a:r>
              <a:rPr lang="en-US" sz="1800" b="0" i="0" dirty="0">
                <a:solidFill>
                  <a:srgbClr val="000000"/>
                </a:solidFill>
                <a:effectLst/>
                <a:latin typeface="Times New Roman" panose="02020603050405020304" pitchFamily="18" charset="0"/>
                <a:cs typeface="Times New Roman" panose="02020603050405020304" pitchFamily="18" charset="0"/>
              </a:rPr>
              <a:t>until </a:t>
            </a:r>
            <a:r>
              <a:rPr lang="en-US" sz="1800" b="0" i="0" dirty="0">
                <a:solidFill>
                  <a:srgbClr val="999999"/>
                </a:solidFill>
                <a:effectLst/>
                <a:latin typeface="Times New Roman" panose="02020603050405020304" pitchFamily="18" charset="0"/>
                <a:cs typeface="Times New Roman" panose="02020603050405020304" pitchFamily="18" charset="0"/>
              </a:rPr>
              <a:t>[</a:t>
            </a:r>
            <a:r>
              <a:rPr lang="en-US" sz="1800" b="0" i="0" dirty="0">
                <a:solidFill>
                  <a:srgbClr val="000000"/>
                </a:solidFill>
                <a:effectLst/>
                <a:latin typeface="Times New Roman" panose="02020603050405020304" pitchFamily="18" charset="0"/>
                <a:cs typeface="Times New Roman" panose="02020603050405020304" pitchFamily="18" charset="0"/>
              </a:rPr>
              <a:t> conditional statement </a:t>
            </a:r>
            <a:r>
              <a:rPr lang="en-US" sz="1800" b="0" i="0" dirty="0">
                <a:solidFill>
                  <a:srgbClr val="999999"/>
                </a:solidFill>
                <a:effectLst/>
                <a:latin typeface="Times New Roman" panose="02020603050405020304" pitchFamily="18" charset="0"/>
                <a:cs typeface="Times New Roman" panose="02020603050405020304" pitchFamily="18" charset="0"/>
              </a:rPr>
              <a:t>]</a:t>
            </a:r>
          </a:p>
          <a:p>
            <a:pPr marL="0" indent="0">
              <a:buNone/>
            </a:pPr>
            <a:r>
              <a:rPr lang="en-US" sz="1800" b="0" i="0" dirty="0">
                <a:effectLst/>
                <a:latin typeface="Times New Roman" panose="02020603050405020304" pitchFamily="18" charset="0"/>
                <a:cs typeface="Times New Roman" panose="02020603050405020304" pitchFamily="18" charset="0"/>
              </a:rPr>
              <a:t>do </a:t>
            </a:r>
          </a:p>
          <a:p>
            <a:pPr marL="0" indent="0">
              <a:buNone/>
            </a:pPr>
            <a:r>
              <a:rPr lang="en-US" sz="1800" b="0" i="0" dirty="0">
                <a:solidFill>
                  <a:srgbClr val="000000"/>
                </a:solidFill>
                <a:effectLst/>
                <a:latin typeface="Times New Roman" panose="02020603050405020304" pitchFamily="18" charset="0"/>
                <a:cs typeface="Times New Roman" panose="02020603050405020304" pitchFamily="18" charset="0"/>
              </a:rPr>
              <a:t>command1 </a:t>
            </a:r>
          </a:p>
          <a:p>
            <a:pPr marL="0" indent="0">
              <a:buNone/>
            </a:pPr>
            <a:r>
              <a:rPr lang="en-US" sz="1800" b="0" i="0" dirty="0">
                <a:solidFill>
                  <a:srgbClr val="000000"/>
                </a:solidFill>
                <a:effectLst/>
                <a:latin typeface="Times New Roman" panose="02020603050405020304" pitchFamily="18" charset="0"/>
                <a:cs typeface="Times New Roman" panose="02020603050405020304" pitchFamily="18" charset="0"/>
              </a:rPr>
              <a:t>command2 </a:t>
            </a:r>
          </a:p>
          <a:p>
            <a:pPr marL="0" indent="0">
              <a:buNone/>
            </a:pPr>
            <a:r>
              <a:rPr lang="en-US" sz="1800" b="0" i="0" dirty="0">
                <a:solidFill>
                  <a:srgbClr val="000000"/>
                </a:solidFill>
                <a:effectLst/>
                <a:latin typeface="Times New Roman" panose="02020603050405020304" pitchFamily="18" charset="0"/>
                <a:cs typeface="Times New Roman" panose="02020603050405020304" pitchFamily="18" charset="0"/>
              </a:rPr>
              <a:t>done</a:t>
            </a:r>
            <a:endParaRPr lang="en-IN"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34354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564AAA-38BD-083D-6629-C67F2B1DA6C3}"/>
              </a:ext>
            </a:extLst>
          </p:cNvPr>
          <p:cNvSpPr>
            <a:spLocks noGrp="1"/>
          </p:cNvSpPr>
          <p:nvPr>
            <p:ph idx="1"/>
          </p:nvPr>
        </p:nvSpPr>
        <p:spPr>
          <a:xfrm>
            <a:off x="838200" y="731520"/>
            <a:ext cx="10515600" cy="5445443"/>
          </a:xfrm>
        </p:spPr>
        <p:txBody>
          <a:bodyPr>
            <a:normAutofit/>
          </a:bodyPr>
          <a:lstStyle/>
          <a:p>
            <a:pPr marL="0" indent="0">
              <a:lnSpc>
                <a:spcPct val="115000"/>
              </a:lnSpc>
              <a:spcAft>
                <a:spcPts val="1000"/>
              </a:spcAft>
              <a:buNone/>
            </a:pPr>
            <a:r>
              <a:rPr lang="en-IN" sz="1800" dirty="0">
                <a:latin typeface="Times New Roman" panose="02020603050405020304" pitchFamily="18" charset="0"/>
                <a:cs typeface="Times New Roman" panose="02020603050405020304" pitchFamily="18" charset="0"/>
              </a:rPr>
              <a:t>Example :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To print the numbers from 5 to 15</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Aft>
                <a:spcPts val="1000"/>
              </a:spcAft>
              <a:buNone/>
            </a:pP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i</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=5</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Aft>
                <a:spcPts val="10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until [[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i</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eq</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15 ]]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Aft>
                <a:spcPts val="10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do</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Aft>
                <a:spcPts val="10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echo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i</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Aft>
                <a:spcPts val="10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i</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Aft>
                <a:spcPts val="10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done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05901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78B7725-05AA-7FF0-A8DB-91AB87F004A0}"/>
              </a:ext>
            </a:extLst>
          </p:cNvPr>
          <p:cNvPicPr>
            <a:picLocks noGrp="1" noChangeAspect="1"/>
          </p:cNvPicPr>
          <p:nvPr>
            <p:ph idx="1"/>
          </p:nvPr>
        </p:nvPicPr>
        <p:blipFill>
          <a:blip r:embed="rId2"/>
          <a:stretch>
            <a:fillRect/>
          </a:stretch>
        </p:blipFill>
        <p:spPr>
          <a:xfrm>
            <a:off x="1210098" y="904087"/>
            <a:ext cx="2706859" cy="2118246"/>
          </a:xfrm>
          <a:prstGeom prst="rect">
            <a:avLst/>
          </a:prstGeom>
        </p:spPr>
      </p:pic>
      <p:pic>
        <p:nvPicPr>
          <p:cNvPr id="5" name="Picture 4">
            <a:extLst>
              <a:ext uri="{FF2B5EF4-FFF2-40B4-BE49-F238E27FC236}">
                <a16:creationId xmlns:a16="http://schemas.microsoft.com/office/drawing/2014/main" id="{784FE007-8F50-8E96-4F06-D719A7E95FF4}"/>
              </a:ext>
            </a:extLst>
          </p:cNvPr>
          <p:cNvPicPr>
            <a:picLocks noChangeAspect="1"/>
          </p:cNvPicPr>
          <p:nvPr/>
        </p:nvPicPr>
        <p:blipFill>
          <a:blip r:embed="rId3"/>
          <a:stretch>
            <a:fillRect/>
          </a:stretch>
        </p:blipFill>
        <p:spPr>
          <a:xfrm>
            <a:off x="1210098" y="3777917"/>
            <a:ext cx="3286029" cy="1719221"/>
          </a:xfrm>
          <a:prstGeom prst="rect">
            <a:avLst/>
          </a:prstGeom>
        </p:spPr>
      </p:pic>
    </p:spTree>
    <p:extLst>
      <p:ext uri="{BB962C8B-B14F-4D97-AF65-F5344CB8AC3E}">
        <p14:creationId xmlns:p14="http://schemas.microsoft.com/office/powerpoint/2010/main" val="30557130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972A5A-DE73-E9D4-A6FF-AD93F92ECC2C}"/>
              </a:ext>
            </a:extLst>
          </p:cNvPr>
          <p:cNvSpPr>
            <a:spLocks noGrp="1"/>
          </p:cNvSpPr>
          <p:nvPr>
            <p:ph idx="1"/>
          </p:nvPr>
        </p:nvSpPr>
        <p:spPr>
          <a:xfrm>
            <a:off x="838200" y="904775"/>
            <a:ext cx="10515600" cy="5272188"/>
          </a:xfrm>
        </p:spPr>
        <p:txBody>
          <a:bodyPr>
            <a:normAutofit/>
          </a:bodyPr>
          <a:lstStyle/>
          <a:p>
            <a:pPr marL="0" indent="0">
              <a:buNone/>
            </a:pPr>
            <a:r>
              <a:rPr lang="en-IN" sz="1800" b="1" dirty="0">
                <a:latin typeface="Times New Roman" panose="02020603050405020304" pitchFamily="18" charset="0"/>
                <a:cs typeface="Times New Roman" panose="02020603050405020304" pitchFamily="18" charset="0"/>
              </a:rPr>
              <a:t>Conditional statements</a:t>
            </a:r>
          </a:p>
          <a:p>
            <a:pPr marL="0" indent="0">
              <a:buNone/>
            </a:pPr>
            <a:endParaRPr lang="en-IN" sz="1800" b="1" dirty="0">
              <a:latin typeface="Times New Roman" panose="02020603050405020304" pitchFamily="18" charset="0"/>
              <a:cs typeface="Times New Roman" panose="02020603050405020304" pitchFamily="18" charset="0"/>
            </a:endParaRPr>
          </a:p>
          <a:p>
            <a:pPr marL="342900" indent="-342900">
              <a:buAutoNum type="arabicPeriod"/>
            </a:pPr>
            <a:r>
              <a:rPr lang="en-IN" sz="1800" b="1" dirty="0">
                <a:latin typeface="Times New Roman" panose="02020603050405020304" pitchFamily="18" charset="0"/>
                <a:cs typeface="Times New Roman" panose="02020603050405020304" pitchFamily="18" charset="0"/>
              </a:rPr>
              <a:t>If condition</a:t>
            </a:r>
          </a:p>
          <a:p>
            <a:pPr marL="0" indent="0">
              <a:buNone/>
            </a:pPr>
            <a:r>
              <a:rPr lang="en-IN" sz="1800" dirty="0">
                <a:latin typeface="Times New Roman" panose="02020603050405020304" pitchFamily="18" charset="0"/>
                <a:cs typeface="Times New Roman" panose="02020603050405020304" pitchFamily="18" charset="0"/>
              </a:rPr>
              <a:t>In</a:t>
            </a:r>
            <a:r>
              <a:rPr lang="en-US" sz="1800" b="0" i="0" dirty="0">
                <a:effectLst/>
                <a:latin typeface="Times New Roman" panose="02020603050405020304" pitchFamily="18" charset="0"/>
                <a:cs typeface="Times New Roman" panose="02020603050405020304" pitchFamily="18" charset="0"/>
              </a:rPr>
              <a:t> if condition, the set of statements is executed if the condition is satisfied, else the statements will not be executed.</a:t>
            </a:r>
          </a:p>
          <a:p>
            <a:pPr marL="0" indent="0">
              <a:buNone/>
            </a:pPr>
            <a:r>
              <a:rPr lang="en-US" sz="1800" dirty="0">
                <a:latin typeface="Times New Roman" panose="02020603050405020304" pitchFamily="18" charset="0"/>
                <a:cs typeface="Times New Roman" panose="02020603050405020304" pitchFamily="18" charset="0"/>
              </a:rPr>
              <a:t>Syntax:</a:t>
            </a:r>
          </a:p>
          <a:p>
            <a:pPr marL="0" indent="0">
              <a:buNone/>
            </a:pPr>
            <a:r>
              <a:rPr lang="en-IN" sz="1800" dirty="0">
                <a:latin typeface="Times New Roman" panose="02020603050405020304" pitchFamily="18" charset="0"/>
                <a:cs typeface="Times New Roman" panose="02020603050405020304" pitchFamily="18" charset="0"/>
              </a:rPr>
              <a:t>if [ condition ]</a:t>
            </a:r>
          </a:p>
          <a:p>
            <a:pPr marL="0" indent="0">
              <a:buNone/>
            </a:pPr>
            <a:r>
              <a:rPr lang="en-IN" sz="1800" dirty="0">
                <a:latin typeface="Times New Roman" panose="02020603050405020304" pitchFamily="18" charset="0"/>
                <a:cs typeface="Times New Roman" panose="02020603050405020304" pitchFamily="18" charset="0"/>
              </a:rPr>
              <a:t>then</a:t>
            </a:r>
          </a:p>
          <a:p>
            <a:pPr marL="0" indent="0">
              <a:buNone/>
            </a:pPr>
            <a:r>
              <a:rPr lang="en-IN" sz="1800" dirty="0">
                <a:latin typeface="Times New Roman" panose="02020603050405020304" pitchFamily="18" charset="0"/>
                <a:cs typeface="Times New Roman" panose="02020603050405020304" pitchFamily="18" charset="0"/>
              </a:rPr>
              <a:t>#set of statements</a:t>
            </a:r>
          </a:p>
          <a:p>
            <a:pPr marL="0" indent="0">
              <a:buNone/>
            </a:pPr>
            <a:r>
              <a:rPr lang="en-IN" sz="1800" dirty="0">
                <a:latin typeface="Times New Roman" panose="02020603050405020304" pitchFamily="18" charset="0"/>
                <a:cs typeface="Times New Roman" panose="02020603050405020304" pitchFamily="18" charset="0"/>
              </a:rPr>
              <a:t>fi</a:t>
            </a:r>
          </a:p>
        </p:txBody>
      </p:sp>
    </p:spTree>
    <p:extLst>
      <p:ext uri="{BB962C8B-B14F-4D97-AF65-F5344CB8AC3E}">
        <p14:creationId xmlns:p14="http://schemas.microsoft.com/office/powerpoint/2010/main" val="5184098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E51DCA-FE85-3E08-79EB-EF6A4BD29EBE}"/>
              </a:ext>
            </a:extLst>
          </p:cNvPr>
          <p:cNvSpPr>
            <a:spLocks noGrp="1"/>
          </p:cNvSpPr>
          <p:nvPr>
            <p:ph idx="1"/>
          </p:nvPr>
        </p:nvSpPr>
        <p:spPr>
          <a:xfrm>
            <a:off x="838200" y="644893"/>
            <a:ext cx="10515600" cy="5775158"/>
          </a:xfrm>
        </p:spPr>
        <p:txBody>
          <a:bodyPr>
            <a:normAutofit/>
          </a:bodyPr>
          <a:lstStyle/>
          <a:p>
            <a:pPr marL="0" indent="0">
              <a:buNone/>
            </a:pPr>
            <a:r>
              <a:rPr lang="en-IN" sz="1800" dirty="0">
                <a:latin typeface="Times New Roman" panose="02020603050405020304" pitchFamily="18" charset="0"/>
                <a:cs typeface="Times New Roman" panose="02020603050405020304" pitchFamily="18" charset="0"/>
              </a:rPr>
              <a:t>Example:</a:t>
            </a:r>
          </a:p>
          <a:p>
            <a:pPr marL="0" indent="0">
              <a:lnSpc>
                <a:spcPct val="115000"/>
              </a:lnSpc>
              <a:spcAft>
                <a:spcPts val="10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read -p “enter a number” number</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Aft>
                <a:spcPts val="10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if [ $number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lt</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10 ]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Aft>
                <a:spcPts val="10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Aft>
                <a:spcPts val="10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echo $number is less than 1o</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Aft>
                <a:spcPts val="1000"/>
              </a:spcAft>
              <a:buNone/>
            </a:pPr>
            <a:r>
              <a:rPr lang="en-IN" sz="1800" dirty="0">
                <a:latin typeface="Times New Roman" panose="02020603050405020304" pitchFamily="18" charset="0"/>
                <a:ea typeface="Times New Roman" panose="02020603050405020304" pitchFamily="18" charset="0"/>
                <a:cs typeface="Times New Roman" panose="02020603050405020304" pitchFamily="18" charset="0"/>
              </a:rPr>
              <a:t>f</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i</a:t>
            </a:r>
          </a:p>
          <a:p>
            <a:pPr marL="0" indent="0">
              <a:lnSpc>
                <a:spcPct val="115000"/>
              </a:lnSpc>
              <a:spcAft>
                <a:spcPts val="1000"/>
              </a:spcAft>
              <a:buNone/>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063A53E-DFF8-B248-58D5-3C830321D8D5}"/>
              </a:ext>
            </a:extLst>
          </p:cNvPr>
          <p:cNvPicPr>
            <a:picLocks noChangeAspect="1"/>
          </p:cNvPicPr>
          <p:nvPr/>
        </p:nvPicPr>
        <p:blipFill>
          <a:blip r:embed="rId2"/>
          <a:stretch>
            <a:fillRect/>
          </a:stretch>
        </p:blipFill>
        <p:spPr>
          <a:xfrm>
            <a:off x="921228" y="4090512"/>
            <a:ext cx="5267401" cy="1487553"/>
          </a:xfrm>
          <a:prstGeom prst="rect">
            <a:avLst/>
          </a:prstGeom>
        </p:spPr>
      </p:pic>
      <p:pic>
        <p:nvPicPr>
          <p:cNvPr id="5" name="Picture 4">
            <a:extLst>
              <a:ext uri="{FF2B5EF4-FFF2-40B4-BE49-F238E27FC236}">
                <a16:creationId xmlns:a16="http://schemas.microsoft.com/office/drawing/2014/main" id="{17B9CFAB-C20B-A8C0-5FD0-CDBBC304299C}"/>
              </a:ext>
            </a:extLst>
          </p:cNvPr>
          <p:cNvPicPr>
            <a:picLocks noChangeAspect="1"/>
          </p:cNvPicPr>
          <p:nvPr/>
        </p:nvPicPr>
        <p:blipFill>
          <a:blip r:embed="rId3"/>
          <a:stretch>
            <a:fillRect/>
          </a:stretch>
        </p:blipFill>
        <p:spPr>
          <a:xfrm>
            <a:off x="1019831" y="5749100"/>
            <a:ext cx="2914141" cy="499915"/>
          </a:xfrm>
          <a:prstGeom prst="rect">
            <a:avLst/>
          </a:prstGeom>
        </p:spPr>
      </p:pic>
    </p:spTree>
    <p:extLst>
      <p:ext uri="{BB962C8B-B14F-4D97-AF65-F5344CB8AC3E}">
        <p14:creationId xmlns:p14="http://schemas.microsoft.com/office/powerpoint/2010/main" val="25263542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821431-EAFF-9CA6-A798-B20E0862F805}"/>
              </a:ext>
            </a:extLst>
          </p:cNvPr>
          <p:cNvSpPr>
            <a:spLocks noGrp="1"/>
          </p:cNvSpPr>
          <p:nvPr>
            <p:ph idx="1"/>
          </p:nvPr>
        </p:nvSpPr>
        <p:spPr>
          <a:xfrm>
            <a:off x="838200" y="741145"/>
            <a:ext cx="10515600" cy="5435818"/>
          </a:xfrm>
        </p:spPr>
        <p:txBody>
          <a:bodyPr>
            <a:normAutofit/>
          </a:bodyPr>
          <a:lstStyle/>
          <a:p>
            <a:pPr marL="0" indent="0">
              <a:buNone/>
            </a:pPr>
            <a:r>
              <a:rPr lang="en-IN" sz="2000" b="1" dirty="0">
                <a:latin typeface="Times New Roman" panose="02020603050405020304" pitchFamily="18" charset="0"/>
                <a:cs typeface="Times New Roman" panose="02020603050405020304" pitchFamily="18" charset="0"/>
              </a:rPr>
              <a:t>2. if-else</a:t>
            </a:r>
          </a:p>
          <a:p>
            <a:pPr marL="0" indent="0">
              <a:buNone/>
            </a:pPr>
            <a:r>
              <a:rPr lang="en-IN" sz="1800" dirty="0">
                <a:latin typeface="Times New Roman" panose="02020603050405020304" pitchFamily="18" charset="0"/>
                <a:cs typeface="Times New Roman" panose="02020603050405020304" pitchFamily="18" charset="0"/>
              </a:rPr>
              <a:t>This condition </a:t>
            </a:r>
            <a:r>
              <a:rPr lang="en-US" sz="1800" i="0" dirty="0">
                <a:effectLst/>
                <a:latin typeface="Times New Roman" panose="02020603050405020304" pitchFamily="18" charset="0"/>
                <a:cs typeface="Times New Roman" panose="02020603050405020304" pitchFamily="18" charset="0"/>
              </a:rPr>
              <a:t> </a:t>
            </a:r>
            <a:r>
              <a:rPr lang="en-US" sz="1800" b="0" i="0" dirty="0">
                <a:effectLst/>
                <a:latin typeface="Times New Roman" panose="02020603050405020304" pitchFamily="18" charset="0"/>
                <a:cs typeface="Times New Roman" panose="02020603050405020304" pitchFamily="18" charset="0"/>
              </a:rPr>
              <a:t>executes set of statements if the condition is true, and another set of statements if the condition is false</a:t>
            </a:r>
            <a:r>
              <a:rPr lang="en-US" sz="1400" dirty="0">
                <a:solidFill>
                  <a:srgbClr val="353535"/>
                </a:solidFill>
                <a:latin typeface="Roboto" panose="02000000000000000000" pitchFamily="2" charset="0"/>
                <a:cs typeface="Times New Roman" panose="02020603050405020304" pitchFamily="18" charset="0"/>
              </a:rPr>
              <a:t>.</a:t>
            </a:r>
          </a:p>
          <a:p>
            <a:pPr marL="0" indent="0">
              <a:buNone/>
            </a:pPr>
            <a:endParaRPr lang="en-US" sz="1400" dirty="0">
              <a:solidFill>
                <a:srgbClr val="353535"/>
              </a:solidFill>
              <a:latin typeface="Roboto" panose="02000000000000000000" pitchFamily="2"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Syntax:</a:t>
            </a:r>
          </a:p>
          <a:p>
            <a:pPr marL="0" indent="0">
              <a:buNone/>
            </a:pPr>
            <a:r>
              <a:rPr lang="en-IN" sz="1800" dirty="0">
                <a:latin typeface="Times New Roman" panose="02020603050405020304" pitchFamily="18" charset="0"/>
                <a:cs typeface="Times New Roman" panose="02020603050405020304" pitchFamily="18" charset="0"/>
              </a:rPr>
              <a:t>if [ condition ]</a:t>
            </a:r>
          </a:p>
          <a:p>
            <a:pPr marL="0" indent="0">
              <a:buNone/>
            </a:pPr>
            <a:r>
              <a:rPr lang="en-IN" sz="1800" dirty="0">
                <a:latin typeface="Times New Roman" panose="02020603050405020304" pitchFamily="18" charset="0"/>
                <a:cs typeface="Times New Roman" panose="02020603050405020304" pitchFamily="18" charset="0"/>
              </a:rPr>
              <a:t>then</a:t>
            </a:r>
          </a:p>
          <a:p>
            <a:pPr marL="0" indent="0">
              <a:buNone/>
            </a:pPr>
            <a:r>
              <a:rPr lang="en-IN" sz="1800" dirty="0">
                <a:latin typeface="Times New Roman" panose="02020603050405020304" pitchFamily="18" charset="0"/>
                <a:cs typeface="Times New Roman" panose="02020603050405020304" pitchFamily="18" charset="0"/>
              </a:rPr>
              <a:t>#set of statements if the condition is true</a:t>
            </a:r>
          </a:p>
          <a:p>
            <a:pPr marL="0" indent="0">
              <a:buNone/>
            </a:pPr>
            <a:r>
              <a:rPr lang="en-IN" sz="1800" dirty="0">
                <a:latin typeface="Times New Roman" panose="02020603050405020304" pitchFamily="18" charset="0"/>
                <a:cs typeface="Times New Roman" panose="02020603050405020304" pitchFamily="18" charset="0"/>
              </a:rPr>
              <a:t>else</a:t>
            </a:r>
          </a:p>
          <a:p>
            <a:pPr marL="0" indent="0">
              <a:buNone/>
            </a:pPr>
            <a:r>
              <a:rPr lang="en-IN" sz="1800" dirty="0">
                <a:latin typeface="Times New Roman" panose="02020603050405020304" pitchFamily="18" charset="0"/>
                <a:cs typeface="Times New Roman" panose="02020603050405020304" pitchFamily="18" charset="0"/>
              </a:rPr>
              <a:t>#set of statements if the condition is false</a:t>
            </a:r>
          </a:p>
          <a:p>
            <a:pPr marL="0" indent="0">
              <a:buNone/>
            </a:pPr>
            <a:r>
              <a:rPr lang="en-IN" sz="1800" dirty="0">
                <a:latin typeface="Times New Roman" panose="02020603050405020304" pitchFamily="18" charset="0"/>
                <a:cs typeface="Times New Roman" panose="02020603050405020304" pitchFamily="18" charset="0"/>
              </a:rPr>
              <a:t>fi</a:t>
            </a:r>
          </a:p>
        </p:txBody>
      </p:sp>
    </p:spTree>
    <p:extLst>
      <p:ext uri="{BB962C8B-B14F-4D97-AF65-F5344CB8AC3E}">
        <p14:creationId xmlns:p14="http://schemas.microsoft.com/office/powerpoint/2010/main" val="2667641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748CE6-2859-50DA-D0BE-F3177D4EA4E0}"/>
              </a:ext>
            </a:extLst>
          </p:cNvPr>
          <p:cNvSpPr>
            <a:spLocks noGrp="1"/>
          </p:cNvSpPr>
          <p:nvPr>
            <p:ph idx="1"/>
          </p:nvPr>
        </p:nvSpPr>
        <p:spPr>
          <a:xfrm>
            <a:off x="838200" y="567891"/>
            <a:ext cx="10515600" cy="5609072"/>
          </a:xfrm>
        </p:spPr>
        <p:txBody>
          <a:bodyPr/>
          <a:lstStyle/>
          <a:p>
            <a:pPr marL="0" indent="0">
              <a:buNone/>
            </a:pPr>
            <a:r>
              <a:rPr lang="en-IN" sz="1800" dirty="0">
                <a:latin typeface="Times New Roman" panose="02020603050405020304" pitchFamily="18" charset="0"/>
                <a:cs typeface="Times New Roman" panose="02020603050405020304" pitchFamily="18" charset="0"/>
              </a:rPr>
              <a:t>Example:</a:t>
            </a:r>
          </a:p>
          <a:p>
            <a:pPr marL="0" indent="0">
              <a:lnSpc>
                <a:spcPct val="115000"/>
              </a:lnSpc>
              <a:spcAft>
                <a:spcPts val="10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read -p “ enter a number “  number</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Aft>
                <a:spcPts val="10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if [  `expr $number  %  5` == 0 ]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Aft>
                <a:spcPts val="10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Aft>
                <a:spcPts val="10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echo “ $number is divided by 5”</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Aft>
                <a:spcPts val="10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else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Aft>
                <a:spcPts val="10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echo “ $number is not divided by 5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Aft>
                <a:spcPts val="10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fi</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08736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B0692E0-C92B-34C6-D44E-797886616205}"/>
              </a:ext>
            </a:extLst>
          </p:cNvPr>
          <p:cNvPicPr>
            <a:picLocks noGrp="1" noChangeAspect="1"/>
          </p:cNvPicPr>
          <p:nvPr>
            <p:ph idx="1"/>
          </p:nvPr>
        </p:nvPicPr>
        <p:blipFill>
          <a:blip r:embed="rId2"/>
          <a:stretch>
            <a:fillRect/>
          </a:stretch>
        </p:blipFill>
        <p:spPr>
          <a:xfrm>
            <a:off x="1069493" y="692494"/>
            <a:ext cx="5721644" cy="1905098"/>
          </a:xfrm>
        </p:spPr>
      </p:pic>
      <p:pic>
        <p:nvPicPr>
          <p:cNvPr id="7" name="Picture 6">
            <a:extLst>
              <a:ext uri="{FF2B5EF4-FFF2-40B4-BE49-F238E27FC236}">
                <a16:creationId xmlns:a16="http://schemas.microsoft.com/office/drawing/2014/main" id="{106F7290-5180-F771-31BF-A984ECA3CB9B}"/>
              </a:ext>
            </a:extLst>
          </p:cNvPr>
          <p:cNvPicPr>
            <a:picLocks noChangeAspect="1"/>
          </p:cNvPicPr>
          <p:nvPr/>
        </p:nvPicPr>
        <p:blipFill>
          <a:blip r:embed="rId3"/>
          <a:stretch>
            <a:fillRect/>
          </a:stretch>
        </p:blipFill>
        <p:spPr>
          <a:xfrm>
            <a:off x="1454933" y="3233464"/>
            <a:ext cx="3352972" cy="971600"/>
          </a:xfrm>
          <a:prstGeom prst="rect">
            <a:avLst/>
          </a:prstGeom>
        </p:spPr>
      </p:pic>
    </p:spTree>
    <p:extLst>
      <p:ext uri="{BB962C8B-B14F-4D97-AF65-F5344CB8AC3E}">
        <p14:creationId xmlns:p14="http://schemas.microsoft.com/office/powerpoint/2010/main" val="39848744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58552F-84A8-9030-6AF3-E9FF1E74AF2B}"/>
              </a:ext>
            </a:extLst>
          </p:cNvPr>
          <p:cNvSpPr>
            <a:spLocks noGrp="1"/>
          </p:cNvSpPr>
          <p:nvPr>
            <p:ph idx="1"/>
          </p:nvPr>
        </p:nvSpPr>
        <p:spPr>
          <a:xfrm>
            <a:off x="838200" y="693019"/>
            <a:ext cx="10515600" cy="5483944"/>
          </a:xfrm>
        </p:spPr>
        <p:txBody>
          <a:bodyPr>
            <a:normAutofit lnSpcReduction="10000"/>
          </a:bodyPr>
          <a:lstStyle/>
          <a:p>
            <a:pPr marL="457200" indent="-457200">
              <a:buAutoNum type="arabicPeriod" startAt="3"/>
            </a:pPr>
            <a:r>
              <a:rPr lang="en-IN" sz="2000" b="1" dirty="0">
                <a:latin typeface="Times New Roman" panose="02020603050405020304" pitchFamily="18" charset="0"/>
                <a:cs typeface="Times New Roman" panose="02020603050405020304" pitchFamily="18" charset="0"/>
              </a:rPr>
              <a:t>else-if</a:t>
            </a:r>
          </a:p>
          <a:p>
            <a:pPr marL="0" indent="0">
              <a:buNone/>
            </a:pPr>
            <a:r>
              <a:rPr lang="en-IN" sz="1800" dirty="0">
                <a:latin typeface="Times New Roman" panose="02020603050405020304" pitchFamily="18" charset="0"/>
                <a:cs typeface="Times New Roman" panose="02020603050405020304" pitchFamily="18" charset="0"/>
              </a:rPr>
              <a:t>To use multiple conditions in one if block</a:t>
            </a: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r>
              <a:rPr lang="en-IN" sz="1800" dirty="0">
                <a:latin typeface="Times New Roman" panose="02020603050405020304" pitchFamily="18" charset="0"/>
                <a:cs typeface="Times New Roman" panose="02020603050405020304" pitchFamily="18" charset="0"/>
              </a:rPr>
              <a:t>Syntax:</a:t>
            </a:r>
          </a:p>
          <a:p>
            <a:pPr marL="0" indent="0">
              <a:buNone/>
            </a:pPr>
            <a:r>
              <a:rPr lang="en-US" sz="1800" dirty="0">
                <a:latin typeface="Times New Roman" panose="02020603050405020304" pitchFamily="18" charset="0"/>
                <a:cs typeface="Times New Roman" panose="02020603050405020304" pitchFamily="18" charset="0"/>
              </a:rPr>
              <a:t>if [ condition ]</a:t>
            </a:r>
          </a:p>
          <a:p>
            <a:pPr marL="0" indent="0">
              <a:buNone/>
            </a:pPr>
            <a:r>
              <a:rPr lang="en-US" sz="1800" dirty="0">
                <a:latin typeface="Times New Roman" panose="02020603050405020304" pitchFamily="18" charset="0"/>
                <a:cs typeface="Times New Roman" panose="02020603050405020304" pitchFamily="18" charset="0"/>
              </a:rPr>
              <a:t>then</a:t>
            </a:r>
          </a:p>
          <a:p>
            <a:pPr marL="0" indent="0">
              <a:buNone/>
            </a:pPr>
            <a:r>
              <a:rPr lang="en-US" sz="1800" dirty="0">
                <a:latin typeface="Times New Roman" panose="02020603050405020304" pitchFamily="18" charset="0"/>
                <a:cs typeface="Times New Roman" panose="02020603050405020304" pitchFamily="18" charset="0"/>
              </a:rPr>
              <a:t>#set of statements</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err="1">
                <a:latin typeface="Times New Roman" panose="02020603050405020304" pitchFamily="18" charset="0"/>
                <a:cs typeface="Times New Roman" panose="02020603050405020304" pitchFamily="18" charset="0"/>
              </a:rPr>
              <a:t>elif</a:t>
            </a:r>
            <a:r>
              <a:rPr lang="en-US" sz="1800" dirty="0">
                <a:latin typeface="Times New Roman" panose="02020603050405020304" pitchFamily="18" charset="0"/>
                <a:cs typeface="Times New Roman" panose="02020603050405020304" pitchFamily="18" charset="0"/>
              </a:rPr>
              <a:t> [ condition ]</a:t>
            </a:r>
          </a:p>
          <a:p>
            <a:pPr marL="0" indent="0">
              <a:buNone/>
            </a:pPr>
            <a:r>
              <a:rPr lang="en-US" sz="1800" dirty="0">
                <a:latin typeface="Times New Roman" panose="02020603050405020304" pitchFamily="18" charset="0"/>
                <a:cs typeface="Times New Roman" panose="02020603050405020304" pitchFamily="18" charset="0"/>
              </a:rPr>
              <a:t>then</a:t>
            </a:r>
          </a:p>
          <a:p>
            <a:pPr marL="0" indent="0">
              <a:buNone/>
            </a:pPr>
            <a:r>
              <a:rPr lang="en-US" sz="1800" dirty="0">
                <a:latin typeface="Times New Roman" panose="02020603050405020304" pitchFamily="18" charset="0"/>
                <a:cs typeface="Times New Roman" panose="02020603050405020304" pitchFamily="18" charset="0"/>
              </a:rPr>
              <a:t>#set of statements</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else</a:t>
            </a:r>
          </a:p>
          <a:p>
            <a:pPr marL="0" indent="0">
              <a:buNone/>
            </a:pPr>
            <a:r>
              <a:rPr lang="en-US" sz="1800" dirty="0">
                <a:latin typeface="Times New Roman" panose="02020603050405020304" pitchFamily="18" charset="0"/>
                <a:cs typeface="Times New Roman" panose="02020603050405020304" pitchFamily="18" charset="0"/>
              </a:rPr>
              <a:t>#set of statements</a:t>
            </a:r>
          </a:p>
          <a:p>
            <a:pPr marL="0" indent="0">
              <a:buNone/>
            </a:pPr>
            <a:r>
              <a:rPr lang="en-US" sz="1800" dirty="0">
                <a:latin typeface="Times New Roman" panose="02020603050405020304" pitchFamily="18" charset="0"/>
                <a:cs typeface="Times New Roman" panose="02020603050405020304" pitchFamily="18" charset="0"/>
              </a:rPr>
              <a:t>fi</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8389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CA4EA8-02FC-20AE-9BFA-3ABC3B9A05F1}"/>
              </a:ext>
            </a:extLst>
          </p:cNvPr>
          <p:cNvSpPr>
            <a:spLocks noGrp="1"/>
          </p:cNvSpPr>
          <p:nvPr>
            <p:ph idx="1"/>
          </p:nvPr>
        </p:nvSpPr>
        <p:spPr>
          <a:xfrm>
            <a:off x="838200" y="433137"/>
            <a:ext cx="10515600" cy="5743826"/>
          </a:xfrm>
        </p:spPr>
        <p:txBody>
          <a:bodyPr>
            <a:normAutofit/>
          </a:bodyPr>
          <a:lstStyle/>
          <a:p>
            <a:pPr marL="0" indent="0">
              <a:buNone/>
            </a:pPr>
            <a:r>
              <a:rPr lang="en-IN" sz="1800" dirty="0">
                <a:latin typeface="Times New Roman" panose="02020603050405020304" pitchFamily="18" charset="0"/>
                <a:cs typeface="Times New Roman" panose="02020603050405020304" pitchFamily="18" charset="0"/>
              </a:rPr>
              <a:t>Types of shell</a:t>
            </a:r>
          </a:p>
          <a:p>
            <a:pPr marL="0" indent="0">
              <a:buNone/>
            </a:pPr>
            <a:endParaRPr lang="en-IN" sz="1800" dirty="0">
              <a:latin typeface="Times New Roman" panose="02020603050405020304" pitchFamily="18" charset="0"/>
              <a:cs typeface="Times New Roman" panose="02020603050405020304" pitchFamily="18" charset="0"/>
            </a:endParaRPr>
          </a:p>
          <a:p>
            <a:pPr marL="342900" indent="-342900">
              <a:buAutoNum type="arabicPeriod"/>
            </a:pPr>
            <a:r>
              <a:rPr lang="en-IN" sz="1800" b="1" dirty="0" err="1">
                <a:latin typeface="Times New Roman" panose="02020603050405020304" pitchFamily="18" charset="0"/>
                <a:cs typeface="Times New Roman" panose="02020603050405020304" pitchFamily="18" charset="0"/>
              </a:rPr>
              <a:t>Bourne</a:t>
            </a:r>
            <a:r>
              <a:rPr lang="en-IN" sz="1800" b="1" dirty="0">
                <a:latin typeface="Times New Roman" panose="02020603050405020304" pitchFamily="18" charset="0"/>
                <a:cs typeface="Times New Roman" panose="02020603050405020304" pitchFamily="18" charset="0"/>
              </a:rPr>
              <a:t> shell –  </a:t>
            </a:r>
            <a:r>
              <a:rPr lang="en-IN" sz="1800" dirty="0">
                <a:latin typeface="Times New Roman" panose="02020603050405020304" pitchFamily="18" charset="0"/>
                <a:cs typeface="Times New Roman" panose="02020603050405020304" pitchFamily="18" charset="0"/>
              </a:rPr>
              <a:t>It’s known as </a:t>
            </a:r>
            <a:r>
              <a:rPr lang="en-IN" sz="1800" dirty="0" err="1">
                <a:latin typeface="Times New Roman" panose="02020603050405020304" pitchFamily="18" charset="0"/>
                <a:cs typeface="Times New Roman" panose="02020603050405020304" pitchFamily="18" charset="0"/>
              </a:rPr>
              <a:t>sh</a:t>
            </a:r>
            <a:r>
              <a:rPr lang="en-IN" sz="1800" dirty="0">
                <a:latin typeface="Times New Roman" panose="02020603050405020304" pitchFamily="18" charset="0"/>
                <a:cs typeface="Times New Roman" panose="02020603050405020304" pitchFamily="18" charset="0"/>
              </a:rPr>
              <a:t> shell. developed by Stephen </a:t>
            </a:r>
            <a:r>
              <a:rPr lang="en-IN" sz="1800" dirty="0" err="1">
                <a:latin typeface="Times New Roman" panose="02020603050405020304" pitchFamily="18" charset="0"/>
                <a:cs typeface="Times New Roman" panose="02020603050405020304" pitchFamily="18" charset="0"/>
              </a:rPr>
              <a:t>Bourne</a:t>
            </a:r>
            <a:r>
              <a:rPr lang="en-IN" sz="1800" dirty="0">
                <a:latin typeface="Times New Roman" panose="02020603050405020304" pitchFamily="18" charset="0"/>
                <a:cs typeface="Times New Roman" panose="02020603050405020304" pitchFamily="18" charset="0"/>
              </a:rPr>
              <a:t>. It’s implemented in Unix version 7 in 1979.</a:t>
            </a:r>
          </a:p>
          <a:p>
            <a:pPr marL="342900" indent="-342900">
              <a:buAutoNum type="arabicPeriod"/>
            </a:pPr>
            <a:r>
              <a:rPr lang="en-IN" sz="1800" b="1" dirty="0">
                <a:latin typeface="Times New Roman" panose="02020603050405020304" pitchFamily="18" charset="0"/>
                <a:cs typeface="Times New Roman" panose="02020603050405020304" pitchFamily="18" charset="0"/>
              </a:rPr>
              <a:t>Bash shell – </a:t>
            </a:r>
            <a:r>
              <a:rPr lang="en-IN" sz="1800" dirty="0">
                <a:latin typeface="Times New Roman" panose="02020603050405020304" pitchFamily="18" charset="0"/>
                <a:cs typeface="Times New Roman" panose="02020603050405020304" pitchFamily="18" charset="0"/>
              </a:rPr>
              <a:t>It’s the default shell for many </a:t>
            </a:r>
            <a:r>
              <a:rPr lang="en-IN" sz="1800" dirty="0" err="1">
                <a:latin typeface="Times New Roman" panose="02020603050405020304" pitchFamily="18" charset="0"/>
                <a:cs typeface="Times New Roman" panose="02020603050405020304" pitchFamily="18" charset="0"/>
              </a:rPr>
              <a:t>unix</a:t>
            </a:r>
            <a:r>
              <a:rPr lang="en-IN" sz="1800" dirty="0">
                <a:latin typeface="Times New Roman" panose="02020603050405020304" pitchFamily="18" charset="0"/>
                <a:cs typeface="Times New Roman" panose="02020603050405020304" pitchFamily="18" charset="0"/>
              </a:rPr>
              <a:t> distributions.</a:t>
            </a:r>
          </a:p>
          <a:p>
            <a:pPr marL="342900" indent="-342900">
              <a:buAutoNum type="arabicPeriod"/>
            </a:pPr>
            <a:r>
              <a:rPr lang="en-IN" sz="1800" b="1" dirty="0" err="1">
                <a:latin typeface="Times New Roman" panose="02020603050405020304" pitchFamily="18" charset="0"/>
                <a:cs typeface="Times New Roman" panose="02020603050405020304" pitchFamily="18" charset="0"/>
              </a:rPr>
              <a:t>Cshell</a:t>
            </a:r>
            <a:r>
              <a:rPr lang="en-IN" sz="1800" b="1" dirty="0">
                <a:latin typeface="Times New Roman" panose="02020603050405020304" pitchFamily="18" charset="0"/>
                <a:cs typeface="Times New Roman" panose="02020603050405020304" pitchFamily="18" charset="0"/>
              </a:rPr>
              <a:t> – </a:t>
            </a:r>
            <a:r>
              <a:rPr lang="en-IN" sz="1800" dirty="0">
                <a:latin typeface="Times New Roman" panose="02020603050405020304" pitchFamily="18" charset="0"/>
                <a:cs typeface="Times New Roman" panose="02020603050405020304" pitchFamily="18" charset="0"/>
              </a:rPr>
              <a:t>developed by bill joy. It’s developed in c language. It’s a command processor and runs in a command window.</a:t>
            </a:r>
          </a:p>
          <a:p>
            <a:pPr marL="342900" indent="-342900">
              <a:buAutoNum type="arabicPeriod" startAt="4"/>
            </a:pPr>
            <a:r>
              <a:rPr lang="en-IN" sz="1800" b="1" dirty="0">
                <a:latin typeface="Times New Roman" panose="02020603050405020304" pitchFamily="18" charset="0"/>
                <a:cs typeface="Times New Roman" panose="02020603050405020304" pitchFamily="18" charset="0"/>
              </a:rPr>
              <a:t>Korn shell (</a:t>
            </a:r>
            <a:r>
              <a:rPr lang="en-IN" sz="1800" b="1" dirty="0" err="1">
                <a:latin typeface="Times New Roman" panose="02020603050405020304" pitchFamily="18" charset="0"/>
                <a:cs typeface="Times New Roman" panose="02020603050405020304" pitchFamily="18" charset="0"/>
              </a:rPr>
              <a:t>ksh</a:t>
            </a:r>
            <a:r>
              <a:rPr lang="en-IN" sz="1800" b="1" dirty="0">
                <a:latin typeface="Times New Roman" panose="02020603050405020304" pitchFamily="18" charset="0"/>
                <a:cs typeface="Times New Roman" panose="02020603050405020304" pitchFamily="18" charset="0"/>
              </a:rPr>
              <a:t>) – </a:t>
            </a:r>
            <a:r>
              <a:rPr lang="en-IN" sz="1800" dirty="0">
                <a:latin typeface="Times New Roman" panose="02020603050405020304" pitchFamily="18" charset="0"/>
                <a:cs typeface="Times New Roman" panose="02020603050405020304" pitchFamily="18" charset="0"/>
              </a:rPr>
              <a:t>developed by David </a:t>
            </a:r>
            <a:r>
              <a:rPr lang="en-IN" sz="1800" dirty="0" err="1">
                <a:latin typeface="Times New Roman" panose="02020603050405020304" pitchFamily="18" charset="0"/>
                <a:cs typeface="Times New Roman" panose="02020603050405020304" pitchFamily="18" charset="0"/>
              </a:rPr>
              <a:t>korn</a:t>
            </a:r>
            <a:r>
              <a:rPr lang="en-IN" sz="1800" dirty="0">
                <a:latin typeface="Times New Roman" panose="02020603050405020304" pitchFamily="18" charset="0"/>
                <a:cs typeface="Times New Roman" panose="02020603050405020304" pitchFamily="18" charset="0"/>
              </a:rPr>
              <a:t>.</a:t>
            </a:r>
          </a:p>
          <a:p>
            <a:pPr marL="342900" indent="-342900">
              <a:buAutoNum type="arabicPeriod" startAt="4"/>
            </a:pPr>
            <a:r>
              <a:rPr lang="en-IN" sz="1800" b="1" dirty="0">
                <a:latin typeface="Times New Roman" panose="02020603050405020304" pitchFamily="18" charset="0"/>
                <a:cs typeface="Times New Roman" panose="02020603050405020304" pitchFamily="18" charset="0"/>
              </a:rPr>
              <a:t>Fish shell – </a:t>
            </a:r>
            <a:r>
              <a:rPr lang="en-IN" sz="1800" dirty="0">
                <a:latin typeface="Times New Roman" panose="02020603050405020304" pitchFamily="18" charset="0"/>
                <a:cs typeface="Times New Roman" panose="02020603050405020304" pitchFamily="18" charset="0"/>
              </a:rPr>
              <a:t>developed in 2005. It’s user friendly.</a:t>
            </a:r>
          </a:p>
          <a:p>
            <a:pPr marL="0" indent="0">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3191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A16293-E6A4-A23E-F55C-0A790455DB1A}"/>
              </a:ext>
            </a:extLst>
          </p:cNvPr>
          <p:cNvSpPr>
            <a:spLocks noGrp="1"/>
          </p:cNvSpPr>
          <p:nvPr>
            <p:ph idx="1"/>
          </p:nvPr>
        </p:nvSpPr>
        <p:spPr>
          <a:xfrm>
            <a:off x="838200" y="731520"/>
            <a:ext cx="10515600" cy="5445443"/>
          </a:xfrm>
        </p:spPr>
        <p:txBody>
          <a:bodyPr>
            <a:normAutofit/>
          </a:bodyPr>
          <a:lstStyle/>
          <a:p>
            <a:pPr marL="0" indent="0">
              <a:buNone/>
            </a:pPr>
            <a:r>
              <a:rPr lang="en-IN" sz="1800" dirty="0">
                <a:latin typeface="Times New Roman" panose="02020603050405020304" pitchFamily="18" charset="0"/>
                <a:cs typeface="Times New Roman" panose="02020603050405020304" pitchFamily="18" charset="0"/>
              </a:rPr>
              <a:t>Example: </a:t>
            </a:r>
          </a:p>
          <a:p>
            <a:pPr marL="0" indent="0">
              <a:lnSpc>
                <a:spcPct val="115000"/>
              </a:lnSpc>
              <a:spcAft>
                <a:spcPts val="10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read -p “ enter two numbers “ a b</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Aft>
                <a:spcPts val="10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if [ `expr $a % 5` == 0 ]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Aft>
                <a:spcPts val="10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Aft>
                <a:spcPts val="10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echo “ $a is divisible by 5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Aft>
                <a:spcPts val="1000"/>
              </a:spcAft>
              <a:buNone/>
            </a:pP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elif</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 `expr $a % 5` == 1 ]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Aft>
                <a:spcPts val="10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Aft>
                <a:spcPts val="10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echo “$a is not divisible by 5”</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Aft>
                <a:spcPts val="10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fi</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94528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CFCB2BF-CCFC-2351-6DFC-33209B95A323}"/>
              </a:ext>
            </a:extLst>
          </p:cNvPr>
          <p:cNvPicPr>
            <a:picLocks noGrp="1" noChangeAspect="1"/>
          </p:cNvPicPr>
          <p:nvPr>
            <p:ph idx="1"/>
          </p:nvPr>
        </p:nvPicPr>
        <p:blipFill>
          <a:blip r:embed="rId2"/>
          <a:stretch>
            <a:fillRect/>
          </a:stretch>
        </p:blipFill>
        <p:spPr>
          <a:xfrm>
            <a:off x="1280082" y="875023"/>
            <a:ext cx="5492972" cy="1780186"/>
          </a:xfrm>
          <a:prstGeom prst="rect">
            <a:avLst/>
          </a:prstGeom>
        </p:spPr>
      </p:pic>
      <p:pic>
        <p:nvPicPr>
          <p:cNvPr id="5" name="Picture 4">
            <a:extLst>
              <a:ext uri="{FF2B5EF4-FFF2-40B4-BE49-F238E27FC236}">
                <a16:creationId xmlns:a16="http://schemas.microsoft.com/office/drawing/2014/main" id="{05360CB7-5C3B-A7E7-1692-625520E432FE}"/>
              </a:ext>
            </a:extLst>
          </p:cNvPr>
          <p:cNvPicPr>
            <a:picLocks noChangeAspect="1"/>
          </p:cNvPicPr>
          <p:nvPr/>
        </p:nvPicPr>
        <p:blipFill>
          <a:blip r:embed="rId3"/>
          <a:stretch>
            <a:fillRect/>
          </a:stretch>
        </p:blipFill>
        <p:spPr>
          <a:xfrm>
            <a:off x="1386535" y="3592630"/>
            <a:ext cx="3316511" cy="938865"/>
          </a:xfrm>
          <a:prstGeom prst="rect">
            <a:avLst/>
          </a:prstGeom>
        </p:spPr>
      </p:pic>
    </p:spTree>
    <p:extLst>
      <p:ext uri="{BB962C8B-B14F-4D97-AF65-F5344CB8AC3E}">
        <p14:creationId xmlns:p14="http://schemas.microsoft.com/office/powerpoint/2010/main" val="1445188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CE9CD3-898F-9BEB-60CA-56F67E4C4930}"/>
              </a:ext>
            </a:extLst>
          </p:cNvPr>
          <p:cNvSpPr>
            <a:spLocks noGrp="1"/>
          </p:cNvSpPr>
          <p:nvPr>
            <p:ph idx="1"/>
          </p:nvPr>
        </p:nvSpPr>
        <p:spPr>
          <a:xfrm>
            <a:off x="838200" y="365760"/>
            <a:ext cx="10515600" cy="6189044"/>
          </a:xfrm>
        </p:spPr>
        <p:txBody>
          <a:bodyPr>
            <a:normAutofit/>
          </a:bodyPr>
          <a:lstStyle/>
          <a:p>
            <a:pPr marL="0" indent="0">
              <a:buNone/>
            </a:pPr>
            <a:r>
              <a:rPr lang="en-IN" sz="2000" b="1" dirty="0">
                <a:latin typeface="Times New Roman" panose="02020603050405020304" pitchFamily="18" charset="0"/>
                <a:cs typeface="Times New Roman" panose="02020603050405020304" pitchFamily="18" charset="0"/>
              </a:rPr>
              <a:t>3. Array</a:t>
            </a:r>
          </a:p>
          <a:p>
            <a:pPr marL="0" indent="0">
              <a:buNone/>
            </a:pPr>
            <a:r>
              <a:rPr lang="en-IN" sz="1800" dirty="0">
                <a:latin typeface="Times New Roman" panose="02020603050405020304" pitchFamily="18" charset="0"/>
                <a:cs typeface="Times New Roman" panose="02020603050405020304" pitchFamily="18" charset="0"/>
              </a:rPr>
              <a:t>An array is a collection of similar type of data stored in a contiguous memory location.</a:t>
            </a:r>
          </a:p>
          <a:p>
            <a:pPr marL="0" indent="0">
              <a:buNone/>
            </a:pPr>
            <a:r>
              <a:rPr lang="en-IN" sz="1800" dirty="0">
                <a:latin typeface="Times New Roman" panose="02020603050405020304" pitchFamily="18" charset="0"/>
                <a:cs typeface="Times New Roman" panose="02020603050405020304" pitchFamily="18" charset="0"/>
              </a:rPr>
              <a:t>Syntax:  </a:t>
            </a:r>
            <a:r>
              <a:rPr lang="en-IN" sz="1800" dirty="0" err="1">
                <a:latin typeface="Times New Roman" panose="02020603050405020304" pitchFamily="18" charset="0"/>
                <a:cs typeface="Times New Roman" panose="02020603050405020304" pitchFamily="18" charset="0"/>
              </a:rPr>
              <a:t>array_name</a:t>
            </a:r>
            <a:r>
              <a:rPr lang="en-IN" sz="1800" dirty="0">
                <a:latin typeface="Times New Roman" panose="02020603050405020304" pitchFamily="18" charset="0"/>
                <a:cs typeface="Times New Roman" panose="02020603050405020304" pitchFamily="18" charset="0"/>
              </a:rPr>
              <a:t> = (value1..valuen)</a:t>
            </a: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r>
              <a:rPr lang="en-IN" sz="1800" dirty="0">
                <a:latin typeface="Times New Roman" panose="02020603050405020304" pitchFamily="18" charset="0"/>
                <a:cs typeface="Times New Roman" panose="02020603050405020304" pitchFamily="18" charset="0"/>
              </a:rPr>
              <a:t>Example 1:</a:t>
            </a:r>
          </a:p>
          <a:p>
            <a:pPr marL="0" indent="0">
              <a:buNone/>
            </a:pPr>
            <a:r>
              <a:rPr lang="en-US" sz="1800" b="0" i="0" dirty="0">
                <a:effectLst/>
                <a:latin typeface="Times New Roman" panose="02020603050405020304" pitchFamily="18" charset="0"/>
                <a:cs typeface="Times New Roman" panose="02020603050405020304" pitchFamily="18" charset="0"/>
              </a:rPr>
              <a:t>#!/bin/bash</a:t>
            </a:r>
          </a:p>
          <a:p>
            <a:pPr marL="0" indent="0">
              <a:buNone/>
            </a:pPr>
            <a:r>
              <a:rPr lang="en-US" sz="1800" b="0" i="0" dirty="0" err="1">
                <a:effectLst/>
                <a:latin typeface="Times New Roman" panose="02020603050405020304" pitchFamily="18" charset="0"/>
                <a:cs typeface="Times New Roman" panose="02020603050405020304" pitchFamily="18" charset="0"/>
              </a:rPr>
              <a:t>arr</a:t>
            </a:r>
            <a:r>
              <a:rPr lang="en-US" sz="1800" b="0" i="0" dirty="0">
                <a:effectLst/>
                <a:latin typeface="Times New Roman" panose="02020603050405020304" pitchFamily="18" charset="0"/>
                <a:cs typeface="Times New Roman" panose="02020603050405020304" pitchFamily="18" charset="0"/>
              </a:rPr>
              <a:t>=(</a:t>
            </a:r>
            <a:r>
              <a:rPr lang="en-US" sz="1800" b="0" i="0" dirty="0" err="1">
                <a:effectLst/>
                <a:latin typeface="Times New Roman" panose="02020603050405020304" pitchFamily="18" charset="0"/>
                <a:cs typeface="Times New Roman" panose="02020603050405020304" pitchFamily="18" charset="0"/>
              </a:rPr>
              <a:t>i</a:t>
            </a:r>
            <a:r>
              <a:rPr lang="en-US" sz="1800" b="0" i="0" dirty="0">
                <a:effectLst/>
                <a:latin typeface="Times New Roman" panose="02020603050405020304" pitchFamily="18" charset="0"/>
                <a:cs typeface="Times New Roman" panose="02020603050405020304" pitchFamily="18" charset="0"/>
              </a:rPr>
              <a:t> love my </a:t>
            </a:r>
            <a:r>
              <a:rPr lang="en-US" sz="1800" b="0" i="0" dirty="0" err="1">
                <a:effectLst/>
                <a:latin typeface="Times New Roman" panose="02020603050405020304" pitchFamily="18" charset="0"/>
                <a:cs typeface="Times New Roman" panose="02020603050405020304" pitchFamily="18" charset="0"/>
              </a:rPr>
              <a:t>india</a:t>
            </a:r>
            <a:r>
              <a:rPr lang="en-US" sz="1800" b="0" i="0" dirty="0">
                <a:effectLst/>
                <a:latin typeface="Times New Roman" panose="02020603050405020304" pitchFamily="18" charset="0"/>
                <a:cs typeface="Times New Roman" panose="02020603050405020304" pitchFamily="18" charset="0"/>
              </a:rPr>
              <a:t>) </a:t>
            </a:r>
          </a:p>
          <a:p>
            <a:pPr marL="0" indent="0">
              <a:buNone/>
            </a:pPr>
            <a:r>
              <a:rPr lang="en-US" sz="1800" b="0" i="0" dirty="0">
                <a:effectLst/>
                <a:latin typeface="Times New Roman" panose="02020603050405020304" pitchFamily="18" charset="0"/>
                <a:cs typeface="Times New Roman" panose="02020603050405020304" pitchFamily="18" charset="0"/>
              </a:rPr>
              <a:t>echo ${</a:t>
            </a:r>
            <a:r>
              <a:rPr lang="en-US" sz="1800" b="0" i="0" dirty="0" err="1">
                <a:effectLst/>
                <a:latin typeface="Times New Roman" panose="02020603050405020304" pitchFamily="18" charset="0"/>
                <a:cs typeface="Times New Roman" panose="02020603050405020304" pitchFamily="18" charset="0"/>
              </a:rPr>
              <a:t>arr</a:t>
            </a:r>
            <a:r>
              <a:rPr lang="en-US" sz="1800" b="0" i="0" dirty="0">
                <a:effectLst/>
                <a:latin typeface="Times New Roman" panose="02020603050405020304" pitchFamily="18" charset="0"/>
                <a:cs typeface="Times New Roman" panose="02020603050405020304" pitchFamily="18" charset="0"/>
              </a:rPr>
              <a:t>[@]:0}</a:t>
            </a:r>
          </a:p>
          <a:p>
            <a:pPr marL="0" indent="0">
              <a:buNone/>
            </a:pPr>
            <a:r>
              <a:rPr lang="en-US" sz="1800" b="0" i="0" dirty="0">
                <a:effectLst/>
                <a:latin typeface="Times New Roman" panose="02020603050405020304" pitchFamily="18" charset="0"/>
                <a:cs typeface="Times New Roman" panose="02020603050405020304" pitchFamily="18" charset="0"/>
              </a:rPr>
              <a:t>echo ${</a:t>
            </a:r>
            <a:r>
              <a:rPr lang="en-US" sz="1800" b="0" i="0" dirty="0" err="1">
                <a:effectLst/>
                <a:latin typeface="Times New Roman" panose="02020603050405020304" pitchFamily="18" charset="0"/>
                <a:cs typeface="Times New Roman" panose="02020603050405020304" pitchFamily="18" charset="0"/>
              </a:rPr>
              <a:t>arr</a:t>
            </a:r>
            <a:r>
              <a:rPr lang="en-US" sz="1800" b="0" i="0" dirty="0">
                <a:effectLst/>
                <a:latin typeface="Times New Roman" panose="02020603050405020304" pitchFamily="18" charset="0"/>
                <a:cs typeface="Times New Roman" panose="02020603050405020304" pitchFamily="18" charset="0"/>
              </a:rPr>
              <a:t>[@]:1} </a:t>
            </a:r>
          </a:p>
          <a:p>
            <a:pPr marL="0" indent="0">
              <a:buNone/>
            </a:pPr>
            <a:r>
              <a:rPr lang="en-US" sz="1800" dirty="0">
                <a:latin typeface="Times New Roman" panose="02020603050405020304" pitchFamily="18" charset="0"/>
                <a:cs typeface="Times New Roman" panose="02020603050405020304" pitchFamily="18" charset="0"/>
              </a:rPr>
              <a:t>echo ${</a:t>
            </a:r>
            <a:r>
              <a:rPr lang="en-US" sz="1800" dirty="0" err="1">
                <a:latin typeface="Times New Roman" panose="02020603050405020304" pitchFamily="18" charset="0"/>
                <a:cs typeface="Times New Roman" panose="02020603050405020304" pitchFamily="18" charset="0"/>
              </a:rPr>
              <a:t>arr</a:t>
            </a:r>
            <a:r>
              <a:rPr lang="en-US" sz="1800" dirty="0">
                <a:latin typeface="Times New Roman" panose="02020603050405020304" pitchFamily="18" charset="0"/>
                <a:cs typeface="Times New Roman" panose="02020603050405020304" pitchFamily="18" charset="0"/>
              </a:rPr>
              <a:t>[@]:2}</a:t>
            </a:r>
            <a:endParaRPr lang="en-US" sz="1800" b="0" i="0" dirty="0">
              <a:effectLst/>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22931955-1649-BC1C-F75A-9DB434969637}"/>
              </a:ext>
            </a:extLst>
          </p:cNvPr>
          <p:cNvPicPr>
            <a:picLocks noChangeAspect="1"/>
          </p:cNvPicPr>
          <p:nvPr/>
        </p:nvPicPr>
        <p:blipFill>
          <a:blip r:embed="rId2"/>
          <a:stretch>
            <a:fillRect/>
          </a:stretch>
        </p:blipFill>
        <p:spPr>
          <a:xfrm>
            <a:off x="838200" y="4395141"/>
            <a:ext cx="5986791" cy="1725318"/>
          </a:xfrm>
          <a:prstGeom prst="rect">
            <a:avLst/>
          </a:prstGeom>
        </p:spPr>
      </p:pic>
    </p:spTree>
    <p:extLst>
      <p:ext uri="{BB962C8B-B14F-4D97-AF65-F5344CB8AC3E}">
        <p14:creationId xmlns:p14="http://schemas.microsoft.com/office/powerpoint/2010/main" val="9404511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DEC0ABC-28F7-03F0-8C68-124665E73BF0}"/>
              </a:ext>
            </a:extLst>
          </p:cNvPr>
          <p:cNvPicPr>
            <a:picLocks noGrp="1" noChangeAspect="1"/>
          </p:cNvPicPr>
          <p:nvPr>
            <p:ph idx="1"/>
          </p:nvPr>
        </p:nvPicPr>
        <p:blipFill>
          <a:blip r:embed="rId2"/>
          <a:stretch>
            <a:fillRect/>
          </a:stretch>
        </p:blipFill>
        <p:spPr>
          <a:xfrm>
            <a:off x="724128" y="557627"/>
            <a:ext cx="4102311" cy="749339"/>
          </a:xfrm>
        </p:spPr>
      </p:pic>
      <p:sp>
        <p:nvSpPr>
          <p:cNvPr id="7" name="TextBox 6">
            <a:extLst>
              <a:ext uri="{FF2B5EF4-FFF2-40B4-BE49-F238E27FC236}">
                <a16:creationId xmlns:a16="http://schemas.microsoft.com/office/drawing/2014/main" id="{B51D0EE6-D1A1-D0B6-C01C-F70FD11B20BB}"/>
              </a:ext>
            </a:extLst>
          </p:cNvPr>
          <p:cNvSpPr txBox="1"/>
          <p:nvPr/>
        </p:nvSpPr>
        <p:spPr>
          <a:xfrm>
            <a:off x="724128" y="2136338"/>
            <a:ext cx="6097604" cy="2585323"/>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Example 2:</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files=("f1.txt" "f2.txt" "f3.txt" "f4.txt" "f5.txt")</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echo ${files[4]}</a:t>
            </a:r>
          </a:p>
          <a:p>
            <a:r>
              <a:rPr lang="en-IN" dirty="0">
                <a:latin typeface="Times New Roman" panose="02020603050405020304" pitchFamily="18" charset="0"/>
                <a:cs typeface="Times New Roman" panose="02020603050405020304" pitchFamily="18" charset="0"/>
              </a:rPr>
              <a:t>echo ${files[3]}</a:t>
            </a:r>
          </a:p>
          <a:p>
            <a:r>
              <a:rPr lang="en-IN" dirty="0">
                <a:latin typeface="Times New Roman" panose="02020603050405020304" pitchFamily="18" charset="0"/>
                <a:cs typeface="Times New Roman" panose="02020603050405020304" pitchFamily="18" charset="0"/>
              </a:rPr>
              <a:t>echo ${files[2]}</a:t>
            </a:r>
          </a:p>
          <a:p>
            <a:r>
              <a:rPr lang="en-IN" dirty="0">
                <a:latin typeface="Times New Roman" panose="02020603050405020304" pitchFamily="18" charset="0"/>
                <a:cs typeface="Times New Roman" panose="02020603050405020304" pitchFamily="18" charset="0"/>
              </a:rPr>
              <a:t>echo ${files[1]}</a:t>
            </a:r>
          </a:p>
          <a:p>
            <a:r>
              <a:rPr lang="en-IN" dirty="0">
                <a:latin typeface="Times New Roman" panose="02020603050405020304" pitchFamily="18" charset="0"/>
                <a:cs typeface="Times New Roman" panose="02020603050405020304" pitchFamily="18" charset="0"/>
              </a:rPr>
              <a:t>echo ${files[0]}</a:t>
            </a:r>
          </a:p>
        </p:txBody>
      </p:sp>
      <p:pic>
        <p:nvPicPr>
          <p:cNvPr id="9" name="Picture 8">
            <a:extLst>
              <a:ext uri="{FF2B5EF4-FFF2-40B4-BE49-F238E27FC236}">
                <a16:creationId xmlns:a16="http://schemas.microsoft.com/office/drawing/2014/main" id="{4244801D-5486-D276-98CF-95D72F8D6D23}"/>
              </a:ext>
            </a:extLst>
          </p:cNvPr>
          <p:cNvPicPr>
            <a:picLocks noChangeAspect="1"/>
          </p:cNvPicPr>
          <p:nvPr/>
        </p:nvPicPr>
        <p:blipFill>
          <a:blip r:embed="rId3"/>
          <a:stretch>
            <a:fillRect/>
          </a:stretch>
        </p:blipFill>
        <p:spPr>
          <a:xfrm>
            <a:off x="724128" y="5195810"/>
            <a:ext cx="3930852" cy="1028753"/>
          </a:xfrm>
          <a:prstGeom prst="rect">
            <a:avLst/>
          </a:prstGeom>
        </p:spPr>
      </p:pic>
    </p:spTree>
    <p:extLst>
      <p:ext uri="{BB962C8B-B14F-4D97-AF65-F5344CB8AC3E}">
        <p14:creationId xmlns:p14="http://schemas.microsoft.com/office/powerpoint/2010/main" val="20934694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D4D643-1B8D-E749-447E-7B842F02EA7E}"/>
              </a:ext>
            </a:extLst>
          </p:cNvPr>
          <p:cNvSpPr>
            <a:spLocks noGrp="1"/>
          </p:cNvSpPr>
          <p:nvPr>
            <p:ph idx="1"/>
          </p:nvPr>
        </p:nvSpPr>
        <p:spPr>
          <a:xfrm>
            <a:off x="838200" y="760396"/>
            <a:ext cx="10515600" cy="5416567"/>
          </a:xfrm>
        </p:spPr>
        <p:txBody>
          <a:bodyPr>
            <a:normAutofit lnSpcReduction="10000"/>
          </a:bodyPr>
          <a:lstStyle/>
          <a:p>
            <a:pPr marL="0" indent="0">
              <a:buNone/>
            </a:pPr>
            <a:r>
              <a:rPr lang="en-IN" sz="2000" b="1" dirty="0">
                <a:latin typeface="Times New Roman" panose="02020603050405020304" pitchFamily="18" charset="0"/>
                <a:cs typeface="Times New Roman" panose="02020603050405020304" pitchFamily="18" charset="0"/>
              </a:rPr>
              <a:t>2. case-</a:t>
            </a:r>
            <a:r>
              <a:rPr lang="en-IN" sz="2000" b="1" dirty="0" err="1">
                <a:latin typeface="Times New Roman" panose="02020603050405020304" pitchFamily="18" charset="0"/>
                <a:cs typeface="Times New Roman" panose="02020603050405020304" pitchFamily="18" charset="0"/>
              </a:rPr>
              <a:t>esac</a:t>
            </a:r>
            <a:r>
              <a:rPr lang="en-IN" sz="2000" b="1" dirty="0">
                <a:latin typeface="Times New Roman" panose="02020603050405020304" pitchFamily="18" charset="0"/>
                <a:cs typeface="Times New Roman" panose="02020603050405020304" pitchFamily="18" charset="0"/>
              </a:rPr>
              <a:t> </a:t>
            </a:r>
          </a:p>
          <a:p>
            <a:pPr marL="0" indent="0">
              <a:buNone/>
            </a:pPr>
            <a:r>
              <a:rPr lang="en-US" sz="1800" dirty="0">
                <a:latin typeface="Times New Roman" panose="02020603050405020304" pitchFamily="18" charset="0"/>
                <a:cs typeface="Times New Roman" panose="02020603050405020304" pitchFamily="18" charset="0"/>
              </a:rPr>
              <a:t>S</a:t>
            </a:r>
            <a:r>
              <a:rPr lang="en-US" sz="1800" b="0" i="0" dirty="0">
                <a:effectLst/>
                <a:latin typeface="Times New Roman" panose="02020603050405020304" pitchFamily="18" charset="0"/>
                <a:cs typeface="Times New Roman" panose="02020603050405020304" pitchFamily="18" charset="0"/>
              </a:rPr>
              <a:t>witch case is represented using keywords case and </a:t>
            </a:r>
            <a:r>
              <a:rPr lang="en-US" sz="1800" b="0" i="0" dirty="0" err="1">
                <a:effectLst/>
                <a:latin typeface="Times New Roman" panose="02020603050405020304" pitchFamily="18" charset="0"/>
                <a:cs typeface="Times New Roman" panose="02020603050405020304" pitchFamily="18" charset="0"/>
              </a:rPr>
              <a:t>esac</a:t>
            </a:r>
            <a:r>
              <a:rPr lang="en-US" sz="1800" b="0" i="0" dirty="0">
                <a:effectLst/>
                <a:latin typeface="Times New Roman" panose="02020603050405020304" pitchFamily="18" charset="0"/>
                <a:cs typeface="Times New Roman" panose="02020603050405020304" pitchFamily="18" charset="0"/>
              </a:rPr>
              <a:t> which will do multilevel branching. Switch case will need an expression which it needs to evaluate and need to perform multiple operations based on the outcome of the expression.</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b="0" i="0" dirty="0">
                <a:effectLst/>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Example 1:</a:t>
            </a:r>
          </a:p>
          <a:p>
            <a:pPr marL="0" indent="0">
              <a:buNone/>
            </a:pPr>
            <a:r>
              <a:rPr lang="en-US" sz="1800" dirty="0">
                <a:latin typeface="Times New Roman" panose="02020603050405020304" pitchFamily="18" charset="0"/>
                <a:cs typeface="Times New Roman" panose="02020603050405020304" pitchFamily="18" charset="0"/>
              </a:rPr>
              <a:t>echo “ Enter the number “</a:t>
            </a:r>
          </a:p>
          <a:p>
            <a:pPr marL="0" indent="0">
              <a:buNone/>
            </a:pPr>
            <a:r>
              <a:rPr lang="en-US" sz="1800" dirty="0">
                <a:latin typeface="Times New Roman" panose="02020603050405020304" pitchFamily="18" charset="0"/>
                <a:cs typeface="Times New Roman" panose="02020603050405020304" pitchFamily="18" charset="0"/>
              </a:rPr>
              <a:t>read week</a:t>
            </a:r>
          </a:p>
          <a:p>
            <a:pPr marL="0" indent="0">
              <a:buNone/>
            </a:pPr>
            <a:r>
              <a:rPr lang="en-IN" sz="1800" dirty="0">
                <a:latin typeface="Times New Roman" panose="02020603050405020304" pitchFamily="18" charset="0"/>
                <a:cs typeface="Times New Roman" panose="02020603050405020304" pitchFamily="18" charset="0"/>
              </a:rPr>
              <a:t>case $week in </a:t>
            </a:r>
          </a:p>
          <a:p>
            <a:pPr marL="0" indent="0">
              <a:buNone/>
            </a:pPr>
            <a:r>
              <a:rPr lang="en-IN" sz="1800" dirty="0">
                <a:latin typeface="Times New Roman" panose="02020603050405020304" pitchFamily="18" charset="0"/>
                <a:cs typeface="Times New Roman" panose="02020603050405020304" pitchFamily="18" charset="0"/>
              </a:rPr>
              <a:t>1)</a:t>
            </a:r>
          </a:p>
          <a:p>
            <a:pPr marL="0" indent="0">
              <a:buNone/>
            </a:pPr>
            <a:r>
              <a:rPr lang="en-IN" sz="1800" dirty="0">
                <a:latin typeface="Times New Roman" panose="02020603050405020304" pitchFamily="18" charset="0"/>
                <a:cs typeface="Times New Roman" panose="02020603050405020304" pitchFamily="18" charset="0"/>
              </a:rPr>
              <a:t>echo “ Sunday “ </a:t>
            </a:r>
          </a:p>
          <a:p>
            <a:pPr marL="0" indent="0">
              <a:buNone/>
            </a:pPr>
            <a:r>
              <a:rPr lang="en-IN" sz="1800" dirty="0">
                <a:latin typeface="Times New Roman" panose="02020603050405020304" pitchFamily="18" charset="0"/>
                <a:cs typeface="Times New Roman" panose="02020603050405020304" pitchFamily="18" charset="0"/>
              </a:rPr>
              <a:t>;;</a:t>
            </a: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r>
              <a:rPr lang="en-IN" sz="1800" dirty="0">
                <a:latin typeface="Times New Roman" panose="02020603050405020304" pitchFamily="18" charset="0"/>
                <a:cs typeface="Times New Roman" panose="02020603050405020304" pitchFamily="18" charset="0"/>
              </a:rPr>
              <a:t>2)</a:t>
            </a:r>
          </a:p>
          <a:p>
            <a:pPr marL="0" indent="0">
              <a:buNone/>
            </a:pPr>
            <a:r>
              <a:rPr lang="en-IN" sz="1800" dirty="0">
                <a:latin typeface="Times New Roman" panose="02020603050405020304" pitchFamily="18" charset="0"/>
                <a:cs typeface="Times New Roman" panose="02020603050405020304" pitchFamily="18" charset="0"/>
              </a:rPr>
              <a:t>Echo “ Monday”</a:t>
            </a:r>
          </a:p>
          <a:p>
            <a:pPr marL="0" indent="0">
              <a:buNone/>
            </a:pPr>
            <a:r>
              <a:rPr lang="en-IN" sz="1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450684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7F7E17-04EE-6EF5-5E1A-5F8EDF486307}"/>
              </a:ext>
            </a:extLst>
          </p:cNvPr>
          <p:cNvSpPr>
            <a:spLocks noGrp="1"/>
          </p:cNvSpPr>
          <p:nvPr>
            <p:ph idx="1"/>
          </p:nvPr>
        </p:nvSpPr>
        <p:spPr>
          <a:xfrm>
            <a:off x="838200" y="510139"/>
            <a:ext cx="10515600" cy="5666824"/>
          </a:xfrm>
        </p:spPr>
        <p:txBody>
          <a:bodyPr>
            <a:normAutofit/>
          </a:bodyPr>
          <a:lstStyle/>
          <a:p>
            <a:pPr marL="0" indent="0">
              <a:buNone/>
            </a:pPr>
            <a:r>
              <a:rPr lang="en-IN" sz="1600" dirty="0">
                <a:latin typeface="Times New Roman" panose="02020603050405020304" pitchFamily="18" charset="0"/>
                <a:cs typeface="Times New Roman" panose="02020603050405020304" pitchFamily="18" charset="0"/>
              </a:rPr>
              <a:t>3)</a:t>
            </a:r>
          </a:p>
          <a:p>
            <a:pPr marL="0" indent="0">
              <a:buNone/>
            </a:pPr>
            <a:r>
              <a:rPr lang="en-IN" sz="1600" dirty="0">
                <a:latin typeface="Times New Roman" panose="02020603050405020304" pitchFamily="18" charset="0"/>
                <a:cs typeface="Times New Roman" panose="02020603050405020304" pitchFamily="18" charset="0"/>
              </a:rPr>
              <a:t>echo “ Tuesday “</a:t>
            </a:r>
          </a:p>
          <a:p>
            <a:pPr marL="0" indent="0">
              <a:buNone/>
            </a:pPr>
            <a:r>
              <a:rPr lang="en-IN" sz="1600" dirty="0">
                <a:latin typeface="Times New Roman" panose="02020603050405020304" pitchFamily="18" charset="0"/>
                <a:cs typeface="Times New Roman" panose="02020603050405020304" pitchFamily="18" charset="0"/>
              </a:rPr>
              <a:t>;;</a:t>
            </a:r>
          </a:p>
          <a:p>
            <a:pPr marL="0" indent="0">
              <a:buNone/>
            </a:pPr>
            <a:endParaRPr lang="en-IN" sz="1600" dirty="0">
              <a:latin typeface="Times New Roman" panose="02020603050405020304" pitchFamily="18" charset="0"/>
              <a:cs typeface="Times New Roman" panose="02020603050405020304" pitchFamily="18" charset="0"/>
            </a:endParaRPr>
          </a:p>
          <a:p>
            <a:pPr marL="0" indent="0">
              <a:buNone/>
            </a:pPr>
            <a:r>
              <a:rPr lang="en-IN" sz="1600" dirty="0">
                <a:latin typeface="Times New Roman" panose="02020603050405020304" pitchFamily="18" charset="0"/>
                <a:cs typeface="Times New Roman" panose="02020603050405020304" pitchFamily="18" charset="0"/>
              </a:rPr>
              <a:t>4)</a:t>
            </a:r>
          </a:p>
          <a:p>
            <a:pPr marL="0" indent="0">
              <a:buNone/>
            </a:pPr>
            <a:r>
              <a:rPr lang="en-IN" sz="1600" dirty="0">
                <a:latin typeface="Times New Roman" panose="02020603050405020304" pitchFamily="18" charset="0"/>
                <a:cs typeface="Times New Roman" panose="02020603050405020304" pitchFamily="18" charset="0"/>
              </a:rPr>
              <a:t>echo “Wednesday”</a:t>
            </a:r>
          </a:p>
          <a:p>
            <a:pPr marL="0" indent="0">
              <a:buNone/>
            </a:pPr>
            <a:r>
              <a:rPr lang="en-IN" sz="1600" dirty="0">
                <a:latin typeface="Times New Roman" panose="02020603050405020304" pitchFamily="18" charset="0"/>
                <a:cs typeface="Times New Roman" panose="02020603050405020304" pitchFamily="18" charset="0"/>
              </a:rPr>
              <a:t>;;</a:t>
            </a:r>
          </a:p>
          <a:p>
            <a:pPr marL="0" indent="0">
              <a:buNone/>
            </a:pPr>
            <a:endParaRPr lang="en-IN" sz="1600" dirty="0">
              <a:latin typeface="Times New Roman" panose="02020603050405020304" pitchFamily="18" charset="0"/>
              <a:cs typeface="Times New Roman" panose="02020603050405020304" pitchFamily="18" charset="0"/>
            </a:endParaRPr>
          </a:p>
          <a:p>
            <a:pPr marL="0" indent="0">
              <a:buNone/>
            </a:pPr>
            <a:r>
              <a:rPr lang="en-IN" sz="1600" dirty="0">
                <a:latin typeface="Times New Roman" panose="02020603050405020304" pitchFamily="18" charset="0"/>
                <a:cs typeface="Times New Roman" panose="02020603050405020304" pitchFamily="18" charset="0"/>
              </a:rPr>
              <a:t>5)</a:t>
            </a:r>
          </a:p>
          <a:p>
            <a:pPr marL="0" indent="0">
              <a:buNone/>
            </a:pPr>
            <a:r>
              <a:rPr lang="en-IN" sz="1600" dirty="0">
                <a:latin typeface="Times New Roman" panose="02020603050405020304" pitchFamily="18" charset="0"/>
                <a:cs typeface="Times New Roman" panose="02020603050405020304" pitchFamily="18" charset="0"/>
              </a:rPr>
              <a:t>echo “Thursday”</a:t>
            </a:r>
          </a:p>
          <a:p>
            <a:pPr marL="0" indent="0">
              <a:buNone/>
            </a:pPr>
            <a:r>
              <a:rPr lang="en-IN" sz="1600" dirty="0">
                <a:latin typeface="Times New Roman" panose="02020603050405020304" pitchFamily="18" charset="0"/>
                <a:cs typeface="Times New Roman" panose="02020603050405020304" pitchFamily="18" charset="0"/>
              </a:rPr>
              <a:t>;;</a:t>
            </a:r>
          </a:p>
          <a:p>
            <a:pPr marL="0" indent="0">
              <a:buNone/>
            </a:pPr>
            <a:endParaRPr lang="en-IN" sz="1600" dirty="0">
              <a:latin typeface="Times New Roman" panose="02020603050405020304" pitchFamily="18" charset="0"/>
              <a:cs typeface="Times New Roman" panose="02020603050405020304" pitchFamily="18" charset="0"/>
            </a:endParaRPr>
          </a:p>
          <a:p>
            <a:pPr marL="0" indent="0">
              <a:buNone/>
            </a:pPr>
            <a:r>
              <a:rPr lang="en-IN" sz="1600" dirty="0">
                <a:latin typeface="Times New Roman" panose="02020603050405020304" pitchFamily="18" charset="0"/>
                <a:cs typeface="Times New Roman" panose="02020603050405020304" pitchFamily="18" charset="0"/>
              </a:rPr>
              <a:t>6)</a:t>
            </a:r>
          </a:p>
          <a:p>
            <a:pPr marL="0" indent="0">
              <a:buNone/>
            </a:pPr>
            <a:r>
              <a:rPr lang="en-IN" sz="1600" dirty="0">
                <a:latin typeface="Times New Roman" panose="02020603050405020304" pitchFamily="18" charset="0"/>
                <a:cs typeface="Times New Roman" panose="02020603050405020304" pitchFamily="18" charset="0"/>
              </a:rPr>
              <a:t>Echo “Friday”</a:t>
            </a:r>
          </a:p>
          <a:p>
            <a:pPr marL="0" indent="0">
              <a:buNone/>
            </a:pPr>
            <a:r>
              <a:rPr lang="en-IN" sz="16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830891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415ACC-E5D1-1084-5547-E26CE9EFF62B}"/>
              </a:ext>
            </a:extLst>
          </p:cNvPr>
          <p:cNvSpPr>
            <a:spLocks noGrp="1"/>
          </p:cNvSpPr>
          <p:nvPr>
            <p:ph idx="1"/>
          </p:nvPr>
        </p:nvSpPr>
        <p:spPr>
          <a:xfrm>
            <a:off x="838200" y="635267"/>
            <a:ext cx="10515600" cy="5541696"/>
          </a:xfrm>
        </p:spPr>
        <p:txBody>
          <a:bodyPr>
            <a:normAutofit/>
          </a:bodyPr>
          <a:lstStyle/>
          <a:p>
            <a:pPr marL="0" indent="0">
              <a:buNone/>
            </a:pPr>
            <a:r>
              <a:rPr lang="en-IN" sz="1600" dirty="0">
                <a:latin typeface="Times New Roman" panose="02020603050405020304" pitchFamily="18" charset="0"/>
                <a:cs typeface="Times New Roman" panose="02020603050405020304" pitchFamily="18" charset="0"/>
              </a:rPr>
              <a:t>7)</a:t>
            </a:r>
          </a:p>
          <a:p>
            <a:pPr marL="0" indent="0">
              <a:buNone/>
            </a:pPr>
            <a:r>
              <a:rPr lang="en-IN" sz="1600" dirty="0">
                <a:latin typeface="Times New Roman" panose="02020603050405020304" pitchFamily="18" charset="0"/>
                <a:cs typeface="Times New Roman" panose="02020603050405020304" pitchFamily="18" charset="0"/>
              </a:rPr>
              <a:t>echo “ Saturday”</a:t>
            </a:r>
          </a:p>
          <a:p>
            <a:pPr marL="0" indent="0">
              <a:buNone/>
            </a:pPr>
            <a:r>
              <a:rPr lang="en-IN" sz="1600" dirty="0">
                <a:latin typeface="Times New Roman" panose="02020603050405020304" pitchFamily="18" charset="0"/>
                <a:cs typeface="Times New Roman" panose="02020603050405020304" pitchFamily="18" charset="0"/>
              </a:rPr>
              <a:t>;;</a:t>
            </a:r>
          </a:p>
          <a:p>
            <a:pPr marL="0" indent="0">
              <a:buNone/>
            </a:pPr>
            <a:endParaRPr lang="en-IN" sz="1600" dirty="0">
              <a:latin typeface="Times New Roman" panose="02020603050405020304" pitchFamily="18" charset="0"/>
              <a:cs typeface="Times New Roman" panose="02020603050405020304" pitchFamily="18" charset="0"/>
            </a:endParaRPr>
          </a:p>
          <a:p>
            <a:pPr marL="0" indent="0">
              <a:buNone/>
            </a:pPr>
            <a:r>
              <a:rPr lang="en-IN" sz="1600" dirty="0">
                <a:latin typeface="Times New Roman" panose="02020603050405020304" pitchFamily="18" charset="0"/>
                <a:cs typeface="Times New Roman" panose="02020603050405020304" pitchFamily="18" charset="0"/>
              </a:rPr>
              <a:t>*)</a:t>
            </a:r>
          </a:p>
          <a:p>
            <a:pPr marL="0" indent="0">
              <a:buNone/>
            </a:pPr>
            <a:r>
              <a:rPr lang="en-IN" sz="1600" dirty="0">
                <a:latin typeface="Times New Roman" panose="02020603050405020304" pitchFamily="18" charset="0"/>
                <a:cs typeface="Times New Roman" panose="02020603050405020304" pitchFamily="18" charset="0"/>
              </a:rPr>
              <a:t>echo “ invalid number”</a:t>
            </a:r>
          </a:p>
          <a:p>
            <a:pPr marL="0" indent="0">
              <a:buNone/>
            </a:pPr>
            <a:r>
              <a:rPr lang="en-IN" sz="1600" dirty="0">
                <a:latin typeface="Times New Roman" panose="02020603050405020304" pitchFamily="18" charset="0"/>
                <a:cs typeface="Times New Roman" panose="02020603050405020304" pitchFamily="18" charset="0"/>
              </a:rPr>
              <a:t>;;</a:t>
            </a:r>
          </a:p>
          <a:p>
            <a:pPr marL="0" indent="0">
              <a:buNone/>
            </a:pPr>
            <a:r>
              <a:rPr lang="en-IN" sz="1600" dirty="0" err="1">
                <a:latin typeface="Times New Roman" panose="02020603050405020304" pitchFamily="18" charset="0"/>
                <a:cs typeface="Times New Roman" panose="02020603050405020304" pitchFamily="18" charset="0"/>
              </a:rPr>
              <a:t>esac</a:t>
            </a:r>
            <a:endParaRPr lang="en-IN" sz="1600" dirty="0">
              <a:latin typeface="Times New Roman" panose="02020603050405020304" pitchFamily="18" charset="0"/>
              <a:cs typeface="Times New Roman" panose="02020603050405020304" pitchFamily="18" charset="0"/>
            </a:endParaRPr>
          </a:p>
          <a:p>
            <a:pPr marL="0" indent="0">
              <a:buNone/>
            </a:pPr>
            <a:endParaRPr lang="en-IN" sz="1600" dirty="0">
              <a:latin typeface="Times New Roman" panose="02020603050405020304" pitchFamily="18" charset="0"/>
              <a:cs typeface="Times New Roman" panose="02020603050405020304" pitchFamily="18" charset="0"/>
            </a:endParaRPr>
          </a:p>
          <a:p>
            <a:pPr marL="0" indent="0">
              <a:buNone/>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39703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24D0019-086D-783F-316D-4C25821A3BDF}"/>
              </a:ext>
            </a:extLst>
          </p:cNvPr>
          <p:cNvPicPr>
            <a:picLocks noGrp="1" noChangeAspect="1"/>
          </p:cNvPicPr>
          <p:nvPr>
            <p:ph idx="1"/>
          </p:nvPr>
        </p:nvPicPr>
        <p:blipFill>
          <a:blip r:embed="rId2"/>
          <a:stretch>
            <a:fillRect/>
          </a:stretch>
        </p:blipFill>
        <p:spPr>
          <a:xfrm>
            <a:off x="838200" y="413887"/>
            <a:ext cx="10515600" cy="6006164"/>
          </a:xfrm>
          <a:prstGeom prst="rect">
            <a:avLst/>
          </a:prstGeom>
        </p:spPr>
      </p:pic>
      <p:pic>
        <p:nvPicPr>
          <p:cNvPr id="6" name="Picture 5">
            <a:extLst>
              <a:ext uri="{FF2B5EF4-FFF2-40B4-BE49-F238E27FC236}">
                <a16:creationId xmlns:a16="http://schemas.microsoft.com/office/drawing/2014/main" id="{62F5997C-7CF1-D015-D010-23A21A64D449}"/>
              </a:ext>
            </a:extLst>
          </p:cNvPr>
          <p:cNvPicPr>
            <a:picLocks noChangeAspect="1"/>
          </p:cNvPicPr>
          <p:nvPr/>
        </p:nvPicPr>
        <p:blipFill>
          <a:blip r:embed="rId3"/>
          <a:stretch>
            <a:fillRect/>
          </a:stretch>
        </p:blipFill>
        <p:spPr>
          <a:xfrm>
            <a:off x="1544699" y="720269"/>
            <a:ext cx="2892547" cy="4669878"/>
          </a:xfrm>
          <a:prstGeom prst="rect">
            <a:avLst/>
          </a:prstGeom>
        </p:spPr>
      </p:pic>
      <p:pic>
        <p:nvPicPr>
          <p:cNvPr id="8" name="Picture 7">
            <a:extLst>
              <a:ext uri="{FF2B5EF4-FFF2-40B4-BE49-F238E27FC236}">
                <a16:creationId xmlns:a16="http://schemas.microsoft.com/office/drawing/2014/main" id="{0CCDEAB8-543E-E5B2-99B8-D2BE5ECAC899}"/>
              </a:ext>
            </a:extLst>
          </p:cNvPr>
          <p:cNvPicPr>
            <a:picLocks noChangeAspect="1"/>
          </p:cNvPicPr>
          <p:nvPr/>
        </p:nvPicPr>
        <p:blipFill>
          <a:blip r:embed="rId4"/>
          <a:stretch>
            <a:fillRect/>
          </a:stretch>
        </p:blipFill>
        <p:spPr>
          <a:xfrm>
            <a:off x="5884585" y="1054570"/>
            <a:ext cx="3740342" cy="1342121"/>
          </a:xfrm>
          <a:prstGeom prst="rect">
            <a:avLst/>
          </a:prstGeom>
        </p:spPr>
      </p:pic>
    </p:spTree>
    <p:extLst>
      <p:ext uri="{BB962C8B-B14F-4D97-AF65-F5344CB8AC3E}">
        <p14:creationId xmlns:p14="http://schemas.microsoft.com/office/powerpoint/2010/main" val="12974540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92562A-5285-F6DB-80D3-2B984A8AF513}"/>
              </a:ext>
            </a:extLst>
          </p:cNvPr>
          <p:cNvSpPr>
            <a:spLocks noGrp="1"/>
          </p:cNvSpPr>
          <p:nvPr>
            <p:ph idx="1"/>
          </p:nvPr>
        </p:nvSpPr>
        <p:spPr>
          <a:xfrm>
            <a:off x="838200" y="442762"/>
            <a:ext cx="10515600" cy="5734201"/>
          </a:xfrm>
        </p:spPr>
        <p:txBody>
          <a:bodyPr>
            <a:normAutofit/>
          </a:bodyPr>
          <a:lstStyle/>
          <a:p>
            <a:pPr marL="0" indent="0">
              <a:buNone/>
            </a:pPr>
            <a:r>
              <a:rPr lang="en-US" sz="1900" dirty="0">
                <a:latin typeface="Times New Roman" panose="02020603050405020304" pitchFamily="18" charset="0"/>
                <a:cs typeface="Times New Roman" panose="02020603050405020304" pitchFamily="18" charset="0"/>
              </a:rPr>
              <a:t>Example 2:</a:t>
            </a:r>
          </a:p>
          <a:p>
            <a:pPr marL="0" indent="0">
              <a:buNone/>
            </a:pPr>
            <a:endParaRPr lang="en-US" sz="1900" dirty="0">
              <a:latin typeface="Times New Roman" panose="02020603050405020304" pitchFamily="18" charset="0"/>
              <a:cs typeface="Times New Roman" panose="02020603050405020304" pitchFamily="18" charset="0"/>
            </a:endParaRPr>
          </a:p>
          <a:p>
            <a:pPr marL="0" indent="0">
              <a:buNone/>
            </a:pPr>
            <a:r>
              <a:rPr lang="en-US" sz="1900" dirty="0">
                <a:latin typeface="Times New Roman" panose="02020603050405020304" pitchFamily="18" charset="0"/>
                <a:cs typeface="Times New Roman" panose="02020603050405020304" pitchFamily="18" charset="0"/>
              </a:rPr>
              <a:t>read -p "enter a operation " </a:t>
            </a:r>
            <a:r>
              <a:rPr lang="en-US" sz="1900" dirty="0" err="1">
                <a:latin typeface="Times New Roman" panose="02020603050405020304" pitchFamily="18" charset="0"/>
                <a:cs typeface="Times New Roman" panose="02020603050405020304" pitchFamily="18" charset="0"/>
              </a:rPr>
              <a:t>opr</a:t>
            </a:r>
            <a:r>
              <a:rPr lang="en-US" sz="1900" dirty="0">
                <a:latin typeface="Times New Roman" panose="02020603050405020304" pitchFamily="18" charset="0"/>
                <a:cs typeface="Times New Roman" panose="02020603050405020304" pitchFamily="18" charset="0"/>
              </a:rPr>
              <a:t> </a:t>
            </a:r>
          </a:p>
          <a:p>
            <a:pPr marL="0" indent="0">
              <a:buNone/>
            </a:pPr>
            <a:r>
              <a:rPr lang="en-US" sz="1900" dirty="0">
                <a:latin typeface="Times New Roman" panose="02020603050405020304" pitchFamily="18" charset="0"/>
                <a:cs typeface="Times New Roman" panose="02020603050405020304" pitchFamily="18" charset="0"/>
              </a:rPr>
              <a:t>case $</a:t>
            </a:r>
            <a:r>
              <a:rPr lang="en-US" sz="1900" dirty="0" err="1">
                <a:latin typeface="Times New Roman" panose="02020603050405020304" pitchFamily="18" charset="0"/>
                <a:cs typeface="Times New Roman" panose="02020603050405020304" pitchFamily="18" charset="0"/>
              </a:rPr>
              <a:t>opr</a:t>
            </a:r>
            <a:r>
              <a:rPr lang="en-US" sz="1900" dirty="0">
                <a:latin typeface="Times New Roman" panose="02020603050405020304" pitchFamily="18" charset="0"/>
                <a:cs typeface="Times New Roman" panose="02020603050405020304" pitchFamily="18" charset="0"/>
              </a:rPr>
              <a:t> in </a:t>
            </a:r>
          </a:p>
          <a:p>
            <a:pPr marL="0" indent="0">
              <a:buNone/>
            </a:pPr>
            <a:r>
              <a:rPr lang="en-US" sz="1900" dirty="0">
                <a:latin typeface="Times New Roman" panose="02020603050405020304" pitchFamily="18" charset="0"/>
                <a:cs typeface="Times New Roman" panose="02020603050405020304" pitchFamily="18" charset="0"/>
              </a:rPr>
              <a:t>+) </a:t>
            </a:r>
          </a:p>
          <a:p>
            <a:pPr marL="0" indent="0">
              <a:buNone/>
            </a:pPr>
            <a:r>
              <a:rPr lang="en-US" sz="1900" dirty="0">
                <a:latin typeface="Times New Roman" panose="02020603050405020304" pitchFamily="18" charset="0"/>
                <a:cs typeface="Times New Roman" panose="02020603050405020304" pitchFamily="18" charset="0"/>
              </a:rPr>
              <a:t>read -p "add the value for a" a </a:t>
            </a:r>
          </a:p>
          <a:p>
            <a:pPr marL="0" indent="0">
              <a:buNone/>
            </a:pPr>
            <a:r>
              <a:rPr lang="en-US" sz="1900" dirty="0">
                <a:latin typeface="Times New Roman" panose="02020603050405020304" pitchFamily="18" charset="0"/>
                <a:cs typeface="Times New Roman" panose="02020603050405020304" pitchFamily="18" charset="0"/>
              </a:rPr>
              <a:t>read -p "add the value for b" b </a:t>
            </a:r>
          </a:p>
          <a:p>
            <a:pPr marL="0" indent="0">
              <a:buNone/>
            </a:pPr>
            <a:r>
              <a:rPr lang="en-US" sz="1900" dirty="0">
                <a:latin typeface="Times New Roman" panose="02020603050405020304" pitchFamily="18" charset="0"/>
                <a:cs typeface="Times New Roman" panose="02020603050405020304" pitchFamily="18" charset="0"/>
              </a:rPr>
              <a:t>echo  addition of a and b is `expr $a + $b` </a:t>
            </a:r>
          </a:p>
          <a:p>
            <a:pPr marL="0" indent="0">
              <a:buNone/>
            </a:pPr>
            <a:r>
              <a:rPr lang="en-US" sz="1900" dirty="0">
                <a:latin typeface="Times New Roman" panose="02020603050405020304" pitchFamily="18" charset="0"/>
                <a:cs typeface="Times New Roman" panose="02020603050405020304" pitchFamily="18" charset="0"/>
              </a:rPr>
              <a:t>;; </a:t>
            </a:r>
          </a:p>
          <a:p>
            <a:pPr marL="0" indent="0">
              <a:buNone/>
            </a:pPr>
            <a:r>
              <a:rPr lang="en-US" sz="1900" dirty="0">
                <a:latin typeface="Times New Roman" panose="02020603050405020304" pitchFamily="18" charset="0"/>
                <a:cs typeface="Times New Roman" panose="02020603050405020304" pitchFamily="18" charset="0"/>
              </a:rPr>
              <a:t>-) </a:t>
            </a:r>
          </a:p>
          <a:p>
            <a:pPr marL="0" indent="0">
              <a:buNone/>
            </a:pPr>
            <a:r>
              <a:rPr lang="en-US" sz="1900" dirty="0">
                <a:latin typeface="Times New Roman" panose="02020603050405020304" pitchFamily="18" charset="0"/>
                <a:cs typeface="Times New Roman" panose="02020603050405020304" pitchFamily="18" charset="0"/>
              </a:rPr>
              <a:t>read -p "add the value of x " x </a:t>
            </a:r>
          </a:p>
          <a:p>
            <a:pPr marL="0" indent="0">
              <a:buNone/>
            </a:pPr>
            <a:r>
              <a:rPr lang="en-US" sz="1900" dirty="0">
                <a:latin typeface="Times New Roman" panose="02020603050405020304" pitchFamily="18" charset="0"/>
                <a:cs typeface="Times New Roman" panose="02020603050405020304" pitchFamily="18" charset="0"/>
              </a:rPr>
              <a:t>read -p "add the value of y " y </a:t>
            </a:r>
          </a:p>
          <a:p>
            <a:pPr marL="0" indent="0">
              <a:buNone/>
            </a:pPr>
            <a:r>
              <a:rPr lang="en-US" sz="1900" dirty="0">
                <a:latin typeface="Times New Roman" panose="02020603050405020304" pitchFamily="18" charset="0"/>
                <a:cs typeface="Times New Roman" panose="02020603050405020304" pitchFamily="18" charset="0"/>
              </a:rPr>
              <a:t>echo the subtraction of x and y is `expr $x - $y`</a:t>
            </a:r>
          </a:p>
          <a:p>
            <a:pPr marL="0" indent="0">
              <a:buNone/>
            </a:pPr>
            <a:r>
              <a:rPr lang="en-US" sz="1900" dirty="0">
                <a:latin typeface="Times New Roman" panose="02020603050405020304" pitchFamily="18" charset="0"/>
                <a:cs typeface="Times New Roman" panose="02020603050405020304" pitchFamily="18" charset="0"/>
              </a:rPr>
              <a:t> ;; </a:t>
            </a:r>
          </a:p>
          <a:p>
            <a:endParaRPr lang="en-IN" dirty="0"/>
          </a:p>
        </p:txBody>
      </p:sp>
    </p:spTree>
    <p:extLst>
      <p:ext uri="{BB962C8B-B14F-4D97-AF65-F5344CB8AC3E}">
        <p14:creationId xmlns:p14="http://schemas.microsoft.com/office/powerpoint/2010/main" val="40148069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29BD793-65FB-B7DF-B927-D7B264B37B7B}"/>
              </a:ext>
            </a:extLst>
          </p:cNvPr>
          <p:cNvSpPr>
            <a:spLocks noGrp="1"/>
          </p:cNvSpPr>
          <p:nvPr>
            <p:ph idx="1"/>
          </p:nvPr>
        </p:nvSpPr>
        <p:spPr>
          <a:xfrm>
            <a:off x="838200" y="635000"/>
            <a:ext cx="10515600" cy="5532438"/>
          </a:xfrm>
        </p:spPr>
        <p: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read -p "add the value of c " c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read -p "add the value of d " d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echo the </a:t>
            </a:r>
            <a:r>
              <a:rPr kumimoji="0" lang="en-US" sz="1800" b="0" i="0" u="none" strike="noStrike" kern="1200" cap="none" spc="0" normalizeH="0" baseline="0" noProof="0" dirty="0" err="1">
                <a:ln>
                  <a:noFill/>
                </a:ln>
                <a:solidFill>
                  <a:prstClr val="black"/>
                </a:solidFill>
                <a:effectLst/>
                <a:uLnTx/>
                <a:uFillTx/>
                <a:latin typeface="Times New Roman" panose="02020603050405020304" pitchFamily="18" charset="0"/>
                <a:cs typeface="Times New Roman" panose="02020603050405020304" pitchFamily="18" charset="0"/>
              </a:rPr>
              <a:t>mul</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of c and d is `expr $c \* $d`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read -p "add the value of e " e</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read -p "add the value of f " f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echo the division of e and f is `expr $e / $f`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echo "the operation is not exist"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kumimoji="0" lang="en-US" sz="1800" b="0" i="0" u="none" strike="noStrike" kern="1200" cap="none" spc="0" normalizeH="0" baseline="0" noProof="0" dirty="0" err="1">
                <a:ln>
                  <a:noFill/>
                </a:ln>
                <a:solidFill>
                  <a:prstClr val="black"/>
                </a:solidFill>
                <a:effectLst/>
                <a:uLnTx/>
                <a:uFillTx/>
                <a:latin typeface="Times New Roman" panose="02020603050405020304" pitchFamily="18" charset="0"/>
                <a:cs typeface="Times New Roman" panose="02020603050405020304" pitchFamily="18" charset="0"/>
              </a:rPr>
              <a:t>esac</a:t>
            </a: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849547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001FA78-F2FD-E737-30A3-A78D581BEAA8}"/>
              </a:ext>
            </a:extLst>
          </p:cNvPr>
          <p:cNvSpPr>
            <a:spLocks noGrp="1"/>
          </p:cNvSpPr>
          <p:nvPr>
            <p:ph idx="1"/>
          </p:nvPr>
        </p:nvSpPr>
        <p:spPr>
          <a:xfrm>
            <a:off x="838200" y="606425"/>
            <a:ext cx="10515600" cy="5570538"/>
          </a:xfrm>
        </p:spPr>
        <p:txBody>
          <a:bodyPr>
            <a:normAutofit/>
          </a:bodyPr>
          <a:lstStyle/>
          <a:p>
            <a:pPr marL="0" indent="0">
              <a:buNone/>
            </a:pPr>
            <a:r>
              <a:rPr lang="en-IN" sz="2000" b="1" dirty="0">
                <a:latin typeface="Times New Roman" panose="02020603050405020304" pitchFamily="18" charset="0"/>
                <a:cs typeface="Times New Roman" panose="02020603050405020304" pitchFamily="18" charset="0"/>
              </a:rPr>
              <a:t>Steps to create shell script</a:t>
            </a:r>
          </a:p>
          <a:p>
            <a:pPr marL="0" indent="0">
              <a:buNone/>
            </a:pPr>
            <a:endParaRPr lang="en-IN" sz="2000" b="1" dirty="0">
              <a:latin typeface="Times New Roman" panose="02020603050405020304" pitchFamily="18" charset="0"/>
              <a:cs typeface="Times New Roman" panose="02020603050405020304" pitchFamily="18" charset="0"/>
            </a:endParaRPr>
          </a:p>
          <a:p>
            <a:pPr algn="l">
              <a:buFont typeface="+mj-lt"/>
              <a:buAutoNum type="arabicPeriod"/>
            </a:pPr>
            <a:r>
              <a:rPr lang="en-US" sz="1800" b="0" i="0" dirty="0">
                <a:effectLst/>
                <a:latin typeface="Times New Roman" panose="02020603050405020304" pitchFamily="18" charset="0"/>
                <a:cs typeface="Times New Roman" panose="02020603050405020304" pitchFamily="18" charset="0"/>
              </a:rPr>
              <a:t>Create a shell script a file using a vi editor or any other editor. Give the file name with extension .</a:t>
            </a:r>
            <a:r>
              <a:rPr lang="en-US" sz="1800" b="0" i="0" dirty="0" err="1">
                <a:effectLst/>
                <a:latin typeface="Times New Roman" panose="02020603050405020304" pitchFamily="18" charset="0"/>
                <a:cs typeface="Times New Roman" panose="02020603050405020304" pitchFamily="18" charset="0"/>
              </a:rPr>
              <a:t>sh</a:t>
            </a:r>
            <a:endParaRPr lang="en-US" sz="18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1800" dirty="0">
                <a:latin typeface="Times New Roman" panose="02020603050405020304" pitchFamily="18" charset="0"/>
                <a:cs typeface="Times New Roman" panose="02020603050405020304" pitchFamily="18" charset="0"/>
              </a:rPr>
              <a:t>Start the script with the shebang line -  #!/bin/bash</a:t>
            </a:r>
          </a:p>
          <a:p>
            <a:pPr algn="l">
              <a:buFont typeface="+mj-lt"/>
              <a:buAutoNum type="arabicPeriod"/>
            </a:pPr>
            <a:r>
              <a:rPr lang="en-US" sz="1800" b="0" i="0" dirty="0">
                <a:effectLst/>
                <a:latin typeface="Times New Roman" panose="02020603050405020304" pitchFamily="18" charset="0"/>
                <a:cs typeface="Times New Roman" panose="02020603050405020304" pitchFamily="18" charset="0"/>
              </a:rPr>
              <a:t>Write the required commands and save file</a:t>
            </a:r>
            <a:r>
              <a:rPr lang="en-US" sz="1200" b="0" i="0" dirty="0">
                <a:solidFill>
                  <a:srgbClr val="4D5968"/>
                </a:solidFill>
                <a:effectLst/>
                <a:latin typeface="Nunito Sans" pitchFamily="2" charset="0"/>
              </a:rPr>
              <a:t>.</a:t>
            </a:r>
          </a:p>
          <a:p>
            <a:pPr algn="l">
              <a:buFont typeface="+mj-lt"/>
              <a:buAutoNum type="arabicPeriod"/>
            </a:pPr>
            <a:r>
              <a:rPr lang="en-US" sz="1800" dirty="0">
                <a:latin typeface="Times New Roman" panose="02020603050405020304" pitchFamily="18" charset="0"/>
                <a:cs typeface="Times New Roman" panose="02020603050405020304" pitchFamily="18" charset="0"/>
              </a:rPr>
              <a:t>Execute the script by typing the command </a:t>
            </a:r>
            <a:r>
              <a:rPr lang="en-US" sz="1800" dirty="0" err="1">
                <a:latin typeface="Times New Roman" panose="02020603050405020304" pitchFamily="18" charset="0"/>
                <a:cs typeface="Times New Roman" panose="02020603050405020304" pitchFamily="18" charset="0"/>
              </a:rPr>
              <a:t>sh</a:t>
            </a:r>
            <a:r>
              <a:rPr lang="en-US" sz="1800" dirty="0">
                <a:latin typeface="Times New Roman" panose="02020603050405020304" pitchFamily="18" charset="0"/>
                <a:cs typeface="Times New Roman" panose="02020603050405020304" pitchFamily="18" charset="0"/>
              </a:rPr>
              <a:t> filename.sh</a:t>
            </a:r>
            <a:endParaRPr lang="en-US" sz="1800" b="0" i="0" dirty="0">
              <a:effectLst/>
              <a:latin typeface="Times New Roman" panose="02020603050405020304" pitchFamily="18" charset="0"/>
              <a:cs typeface="Times New Roman" panose="02020603050405020304" pitchFamily="18" charset="0"/>
            </a:endParaRPr>
          </a:p>
          <a:p>
            <a:pPr marL="0" indent="0" algn="l">
              <a:buNone/>
            </a:pPr>
            <a:endParaRPr lang="en-US" sz="1800" b="0" i="0" dirty="0">
              <a:effectLst/>
              <a:latin typeface="Times New Roman" panose="02020603050405020304" pitchFamily="18" charset="0"/>
              <a:cs typeface="Times New Roman" panose="02020603050405020304" pitchFamily="18" charset="0"/>
            </a:endParaRPr>
          </a:p>
          <a:p>
            <a:pPr marL="0" indent="0">
              <a:buNone/>
            </a:pP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2890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FD827C-540D-153C-08A0-58D5D73703B4}"/>
              </a:ext>
            </a:extLst>
          </p:cNvPr>
          <p:cNvSpPr>
            <a:spLocks noGrp="1"/>
          </p:cNvSpPr>
          <p:nvPr>
            <p:ph idx="1"/>
          </p:nvPr>
        </p:nvSpPr>
        <p:spPr>
          <a:xfrm>
            <a:off x="838200" y="567891"/>
            <a:ext cx="10515600" cy="5609072"/>
          </a:xfrm>
        </p:spPr>
        <p:txBody>
          <a:bodyPr>
            <a:normAutofit/>
          </a:bodyPr>
          <a:lstStyle/>
          <a:p>
            <a:pPr marL="0" indent="0">
              <a:buNone/>
            </a:pPr>
            <a:r>
              <a:rPr lang="en-IN" sz="2000" b="1" dirty="0">
                <a:latin typeface="Times New Roman" panose="02020603050405020304" pitchFamily="18" charset="0"/>
                <a:cs typeface="Times New Roman" panose="02020603050405020304" pitchFamily="18" charset="0"/>
              </a:rPr>
              <a:t>Functions:</a:t>
            </a:r>
          </a:p>
          <a:p>
            <a:pPr marL="0" indent="0">
              <a:buNone/>
            </a:pPr>
            <a:r>
              <a:rPr lang="en-US" sz="1800" dirty="0">
                <a:latin typeface="Times New Roman" panose="02020603050405020304" pitchFamily="18" charset="0"/>
                <a:cs typeface="Times New Roman" panose="02020603050405020304" pitchFamily="18" charset="0"/>
              </a:rPr>
              <a:t>A function is a collection of statements that execute a specified task. Its main goal is to break down a complicated procedure into simpler subroutines that can be used to accomplish the more complex routine.</a:t>
            </a:r>
          </a:p>
          <a:p>
            <a:pPr marL="0" indent="0">
              <a:buNone/>
            </a:pPr>
            <a:r>
              <a:rPr lang="en-US" sz="1800" dirty="0">
                <a:latin typeface="Times New Roman" panose="02020603050405020304" pitchFamily="18" charset="0"/>
                <a:cs typeface="Times New Roman" panose="02020603050405020304" pitchFamily="18" charset="0"/>
              </a:rPr>
              <a:t>For the following reasons, functions are popular:</a:t>
            </a:r>
          </a:p>
          <a:p>
            <a:r>
              <a:rPr lang="en-US" sz="1800" dirty="0">
                <a:latin typeface="Times New Roman" panose="02020603050405020304" pitchFamily="18" charset="0"/>
                <a:cs typeface="Times New Roman" panose="02020603050405020304" pitchFamily="18" charset="0"/>
              </a:rPr>
              <a:t>Assist with code reuse.</a:t>
            </a:r>
          </a:p>
          <a:p>
            <a:r>
              <a:rPr lang="en-US" sz="1800" dirty="0">
                <a:latin typeface="Times New Roman" panose="02020603050405020304" pitchFamily="18" charset="0"/>
                <a:cs typeface="Times New Roman" panose="02020603050405020304" pitchFamily="18" charset="0"/>
              </a:rPr>
              <a:t>Enhance the program’s readability.</a:t>
            </a:r>
          </a:p>
          <a:p>
            <a:r>
              <a:rPr lang="en-US" sz="1800" dirty="0">
                <a:latin typeface="Times New Roman" panose="02020603050405020304" pitchFamily="18" charset="0"/>
                <a:cs typeface="Times New Roman" panose="02020603050405020304" pitchFamily="18" charset="0"/>
              </a:rPr>
              <a:t>Modularize the software.</a:t>
            </a:r>
          </a:p>
          <a:p>
            <a:r>
              <a:rPr lang="en-US" sz="1800" dirty="0">
                <a:latin typeface="Times New Roman" panose="02020603050405020304" pitchFamily="18" charset="0"/>
                <a:cs typeface="Times New Roman" panose="02020603050405020304" pitchFamily="18" charset="0"/>
              </a:rPr>
              <a:t>Allow for easy maintenance.</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Syntax:</a:t>
            </a:r>
          </a:p>
          <a:p>
            <a:pPr marL="0" indent="0">
              <a:buNone/>
            </a:pPr>
            <a:r>
              <a:rPr lang="en-US" sz="1800" dirty="0" err="1">
                <a:latin typeface="Times New Roman" panose="02020603050405020304" pitchFamily="18" charset="0"/>
                <a:cs typeface="Times New Roman" panose="02020603050405020304" pitchFamily="18" charset="0"/>
              </a:rPr>
              <a:t>function_name</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    // body of the function</a:t>
            </a:r>
          </a:p>
          <a:p>
            <a:pPr marL="0" indent="0">
              <a:buNone/>
            </a:pP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The </a:t>
            </a:r>
            <a:r>
              <a:rPr lang="en-US" sz="1800" dirty="0" err="1">
                <a:latin typeface="Times New Roman" panose="02020603050405020304" pitchFamily="18" charset="0"/>
                <a:cs typeface="Times New Roman" panose="02020603050405020304" pitchFamily="18" charset="0"/>
              </a:rPr>
              <a:t>function_name</a:t>
            </a:r>
            <a:r>
              <a:rPr lang="en-US" sz="1800" dirty="0">
                <a:latin typeface="Times New Roman" panose="02020603050405020304" pitchFamily="18" charset="0"/>
                <a:cs typeface="Times New Roman" panose="02020603050405020304" pitchFamily="18" charset="0"/>
              </a:rPr>
              <a:t> can be any valid string and the body can be any sequence of valid statements in the scripting language.</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06334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9E71DF-63D9-8692-5C82-E572DD8E0A76}"/>
              </a:ext>
            </a:extLst>
          </p:cNvPr>
          <p:cNvSpPr>
            <a:spLocks noGrp="1"/>
          </p:cNvSpPr>
          <p:nvPr>
            <p:ph idx="1"/>
          </p:nvPr>
        </p:nvSpPr>
        <p:spPr>
          <a:xfrm>
            <a:off x="838200" y="548640"/>
            <a:ext cx="10515600" cy="5628323"/>
          </a:xfrm>
        </p:spPr>
        <p:txBody>
          <a:bodyPr/>
          <a:lstStyle/>
          <a:p>
            <a:pPr marL="0" indent="0">
              <a:buNone/>
            </a:pPr>
            <a:r>
              <a:rPr lang="en-IN" sz="1800" dirty="0">
                <a:latin typeface="Times New Roman" panose="02020603050405020304" pitchFamily="18" charset="0"/>
                <a:cs typeface="Times New Roman" panose="02020603050405020304" pitchFamily="18" charset="0"/>
              </a:rPr>
              <a:t>Example:</a:t>
            </a: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r>
              <a:rPr lang="en-IN" sz="1800" dirty="0" err="1">
                <a:latin typeface="Times New Roman" panose="02020603050405020304" pitchFamily="18" charset="0"/>
                <a:cs typeface="Times New Roman" panose="02020603050405020304" pitchFamily="18" charset="0"/>
              </a:rPr>
              <a:t>hello_world</a:t>
            </a:r>
            <a:r>
              <a:rPr lang="en-IN" sz="1800" dirty="0">
                <a:latin typeface="Times New Roman" panose="02020603050405020304" pitchFamily="18" charset="0"/>
                <a:cs typeface="Times New Roman" panose="02020603050405020304" pitchFamily="18" charset="0"/>
              </a:rPr>
              <a:t>()</a:t>
            </a:r>
          </a:p>
          <a:p>
            <a:pPr marL="0" indent="0">
              <a:buNone/>
            </a:pPr>
            <a:r>
              <a:rPr lang="en-IN" sz="1800" dirty="0">
                <a:latin typeface="Times New Roman" panose="02020603050405020304" pitchFamily="18" charset="0"/>
                <a:cs typeface="Times New Roman" panose="02020603050405020304" pitchFamily="18" charset="0"/>
              </a:rPr>
              <a:t>{</a:t>
            </a:r>
          </a:p>
          <a:p>
            <a:pPr marL="0" indent="0">
              <a:buNone/>
            </a:pPr>
            <a:r>
              <a:rPr lang="en-IN" sz="1800" dirty="0">
                <a:latin typeface="Times New Roman" panose="02020603050405020304" pitchFamily="18" charset="0"/>
                <a:cs typeface="Times New Roman" panose="02020603050405020304" pitchFamily="18" charset="0"/>
              </a:rPr>
              <a:t>    echo hello world</a:t>
            </a:r>
          </a:p>
          <a:p>
            <a:pPr marL="0" indent="0">
              <a:buNone/>
            </a:pPr>
            <a:r>
              <a:rPr lang="en-IN" sz="1800" dirty="0">
                <a:latin typeface="Times New Roman" panose="02020603050405020304" pitchFamily="18" charset="0"/>
                <a:cs typeface="Times New Roman" panose="02020603050405020304" pitchFamily="18" charset="0"/>
              </a:rPr>
              <a:t>}</a:t>
            </a:r>
          </a:p>
          <a:p>
            <a:pPr marL="0" indent="0">
              <a:buNone/>
            </a:pPr>
            <a:r>
              <a:rPr lang="en-IN" sz="1800" dirty="0" err="1">
                <a:latin typeface="Times New Roman" panose="02020603050405020304" pitchFamily="18" charset="0"/>
                <a:cs typeface="Times New Roman" panose="02020603050405020304" pitchFamily="18" charset="0"/>
              </a:rPr>
              <a:t>hello_world</a:t>
            </a: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B73CA32-B199-3278-0CAA-5A9C0018C274}"/>
              </a:ext>
            </a:extLst>
          </p:cNvPr>
          <p:cNvPicPr>
            <a:picLocks noChangeAspect="1"/>
          </p:cNvPicPr>
          <p:nvPr/>
        </p:nvPicPr>
        <p:blipFill>
          <a:blip r:embed="rId2"/>
          <a:stretch>
            <a:fillRect/>
          </a:stretch>
        </p:blipFill>
        <p:spPr>
          <a:xfrm>
            <a:off x="914192" y="3753935"/>
            <a:ext cx="4947593" cy="2006703"/>
          </a:xfrm>
          <a:prstGeom prst="rect">
            <a:avLst/>
          </a:prstGeom>
        </p:spPr>
      </p:pic>
      <p:pic>
        <p:nvPicPr>
          <p:cNvPr id="7" name="Picture 6">
            <a:extLst>
              <a:ext uri="{FF2B5EF4-FFF2-40B4-BE49-F238E27FC236}">
                <a16:creationId xmlns:a16="http://schemas.microsoft.com/office/drawing/2014/main" id="{198CED7C-12A9-EBA8-6BF9-94E3D60A995E}"/>
              </a:ext>
            </a:extLst>
          </p:cNvPr>
          <p:cNvPicPr>
            <a:picLocks noChangeAspect="1"/>
          </p:cNvPicPr>
          <p:nvPr/>
        </p:nvPicPr>
        <p:blipFill>
          <a:blip r:embed="rId3"/>
          <a:stretch>
            <a:fillRect/>
          </a:stretch>
        </p:blipFill>
        <p:spPr>
          <a:xfrm>
            <a:off x="6763306" y="4139989"/>
            <a:ext cx="3054507" cy="701518"/>
          </a:xfrm>
          <a:prstGeom prst="rect">
            <a:avLst/>
          </a:prstGeom>
        </p:spPr>
      </p:pic>
    </p:spTree>
    <p:extLst>
      <p:ext uri="{BB962C8B-B14F-4D97-AF65-F5344CB8AC3E}">
        <p14:creationId xmlns:p14="http://schemas.microsoft.com/office/powerpoint/2010/main" val="28382200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C92520-0AFD-2032-DD3D-C79F02D5360D}"/>
              </a:ext>
            </a:extLst>
          </p:cNvPr>
          <p:cNvSpPr>
            <a:spLocks noGrp="1"/>
          </p:cNvSpPr>
          <p:nvPr>
            <p:ph idx="1"/>
          </p:nvPr>
        </p:nvSpPr>
        <p:spPr>
          <a:xfrm>
            <a:off x="838200" y="548640"/>
            <a:ext cx="10515600" cy="5628323"/>
          </a:xfrm>
        </p:spPr>
        <p:txBody>
          <a:bodyPr>
            <a:normAutofit/>
          </a:bodyPr>
          <a:lstStyle/>
          <a:p>
            <a:pPr marL="0" indent="0">
              <a:buNone/>
            </a:pPr>
            <a:r>
              <a:rPr lang="en-IN" sz="2000" dirty="0">
                <a:latin typeface="Times New Roman" panose="02020603050405020304" pitchFamily="18" charset="0"/>
                <a:cs typeface="Times New Roman" panose="02020603050405020304" pitchFamily="18" charset="0"/>
              </a:rPr>
              <a:t>Passing the arguments</a:t>
            </a: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r>
              <a:rPr lang="en-IN" sz="1600" dirty="0">
                <a:latin typeface="Times New Roman" panose="02020603050405020304" pitchFamily="18" charset="0"/>
                <a:cs typeface="Times New Roman" panose="02020603050405020304" pitchFamily="18" charset="0"/>
              </a:rPr>
              <a:t>Example:</a:t>
            </a:r>
          </a:p>
          <a:p>
            <a:pPr marL="0" indent="0">
              <a:buNone/>
            </a:pPr>
            <a:r>
              <a:rPr lang="en-IN" sz="1600" dirty="0">
                <a:latin typeface="Times New Roman" panose="02020603050405020304" pitchFamily="18" charset="0"/>
                <a:cs typeface="Times New Roman" panose="02020603050405020304" pitchFamily="18" charset="0"/>
              </a:rPr>
              <a:t>name()</a:t>
            </a:r>
          </a:p>
          <a:p>
            <a:pPr marL="0" indent="0">
              <a:buNone/>
            </a:pPr>
            <a:r>
              <a:rPr lang="en-IN" sz="1600" dirty="0">
                <a:latin typeface="Times New Roman" panose="02020603050405020304" pitchFamily="18" charset="0"/>
                <a:cs typeface="Times New Roman" panose="02020603050405020304" pitchFamily="18" charset="0"/>
              </a:rPr>
              <a:t>{</a:t>
            </a:r>
          </a:p>
          <a:p>
            <a:pPr marL="0" indent="0">
              <a:buNone/>
            </a:pPr>
            <a:r>
              <a:rPr lang="en-IN" sz="1600" dirty="0">
                <a:latin typeface="Times New Roman" panose="02020603050405020304" pitchFamily="18" charset="0"/>
                <a:cs typeface="Times New Roman" panose="02020603050405020304" pitchFamily="18" charset="0"/>
              </a:rPr>
              <a:t>    echo “ hello $1 $2 $3”</a:t>
            </a:r>
          </a:p>
          <a:p>
            <a:pPr marL="0" indent="0">
              <a:buNone/>
            </a:pPr>
            <a:r>
              <a:rPr lang="en-IN" sz="1600" dirty="0">
                <a:latin typeface="Times New Roman" panose="02020603050405020304" pitchFamily="18" charset="0"/>
                <a:cs typeface="Times New Roman" panose="02020603050405020304" pitchFamily="18" charset="0"/>
              </a:rPr>
              <a:t>}</a:t>
            </a:r>
          </a:p>
          <a:p>
            <a:pPr marL="0" indent="0">
              <a:buNone/>
            </a:pPr>
            <a:r>
              <a:rPr lang="en-IN" sz="1600" dirty="0">
                <a:latin typeface="Times New Roman" panose="02020603050405020304" pitchFamily="18" charset="0"/>
                <a:cs typeface="Times New Roman" panose="02020603050405020304" pitchFamily="18" charset="0"/>
              </a:rPr>
              <a:t>name </a:t>
            </a:r>
            <a:r>
              <a:rPr lang="en-IN" sz="1600" dirty="0" err="1">
                <a:latin typeface="Times New Roman" panose="02020603050405020304" pitchFamily="18" charset="0"/>
                <a:cs typeface="Times New Roman" panose="02020603050405020304" pitchFamily="18" charset="0"/>
              </a:rPr>
              <a:t>aisiri</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aishu</a:t>
            </a:r>
            <a:r>
              <a:rPr lang="en-IN" sz="1600" dirty="0">
                <a:latin typeface="Times New Roman" panose="02020603050405020304" pitchFamily="18" charset="0"/>
                <a:cs typeface="Times New Roman" panose="02020603050405020304" pitchFamily="18" charset="0"/>
              </a:rPr>
              <a:t> anu</a:t>
            </a:r>
          </a:p>
        </p:txBody>
      </p:sp>
      <p:pic>
        <p:nvPicPr>
          <p:cNvPr id="5" name="Picture 4">
            <a:extLst>
              <a:ext uri="{FF2B5EF4-FFF2-40B4-BE49-F238E27FC236}">
                <a16:creationId xmlns:a16="http://schemas.microsoft.com/office/drawing/2014/main" id="{689F43CB-A4FF-6F75-263A-584C4A7CAC66}"/>
              </a:ext>
            </a:extLst>
          </p:cNvPr>
          <p:cNvPicPr>
            <a:picLocks noChangeAspect="1"/>
          </p:cNvPicPr>
          <p:nvPr/>
        </p:nvPicPr>
        <p:blipFill>
          <a:blip r:embed="rId2"/>
          <a:stretch>
            <a:fillRect/>
          </a:stretch>
        </p:blipFill>
        <p:spPr>
          <a:xfrm>
            <a:off x="932692" y="3832333"/>
            <a:ext cx="3492679" cy="2273417"/>
          </a:xfrm>
          <a:prstGeom prst="rect">
            <a:avLst/>
          </a:prstGeom>
        </p:spPr>
      </p:pic>
      <p:pic>
        <p:nvPicPr>
          <p:cNvPr id="7" name="Picture 6">
            <a:extLst>
              <a:ext uri="{FF2B5EF4-FFF2-40B4-BE49-F238E27FC236}">
                <a16:creationId xmlns:a16="http://schemas.microsoft.com/office/drawing/2014/main" id="{612F5456-8A57-B033-60E3-5AF89997291C}"/>
              </a:ext>
            </a:extLst>
          </p:cNvPr>
          <p:cNvPicPr>
            <a:picLocks noChangeAspect="1"/>
          </p:cNvPicPr>
          <p:nvPr/>
        </p:nvPicPr>
        <p:blipFill>
          <a:blip r:embed="rId3"/>
          <a:stretch>
            <a:fillRect/>
          </a:stretch>
        </p:blipFill>
        <p:spPr>
          <a:xfrm>
            <a:off x="5151251" y="4138864"/>
            <a:ext cx="4007056" cy="529900"/>
          </a:xfrm>
          <a:prstGeom prst="rect">
            <a:avLst/>
          </a:prstGeom>
        </p:spPr>
      </p:pic>
    </p:spTree>
    <p:extLst>
      <p:ext uri="{BB962C8B-B14F-4D97-AF65-F5344CB8AC3E}">
        <p14:creationId xmlns:p14="http://schemas.microsoft.com/office/powerpoint/2010/main" val="13609263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4E8289-997F-7BE2-D403-54FF3043BA93}"/>
              </a:ext>
            </a:extLst>
          </p:cNvPr>
          <p:cNvSpPr>
            <a:spLocks noGrp="1"/>
          </p:cNvSpPr>
          <p:nvPr>
            <p:ph idx="1"/>
          </p:nvPr>
        </p:nvSpPr>
        <p:spPr>
          <a:xfrm>
            <a:off x="838200" y="404261"/>
            <a:ext cx="10515600" cy="5772702"/>
          </a:xfrm>
        </p:spPr>
        <p:txBody>
          <a:bodyPr/>
          <a:lstStyle/>
          <a:p>
            <a:pPr marL="0" indent="0">
              <a:buNone/>
            </a:pPr>
            <a:r>
              <a:rPr lang="en-IN" sz="2000" b="1" dirty="0">
                <a:latin typeface="Times New Roman" panose="02020603050405020304" pitchFamily="18" charset="0"/>
                <a:cs typeface="Times New Roman" panose="02020603050405020304" pitchFamily="18" charset="0"/>
              </a:rPr>
              <a:t>Local and global variables</a:t>
            </a:r>
          </a:p>
          <a:p>
            <a:pPr marL="0" indent="0">
              <a:buNone/>
            </a:pPr>
            <a:r>
              <a:rPr lang="en-US" sz="1800" dirty="0">
                <a:latin typeface="Times New Roman" panose="02020603050405020304" pitchFamily="18" charset="0"/>
                <a:cs typeface="Times New Roman" panose="02020603050405020304" pitchFamily="18" charset="0"/>
              </a:rPr>
              <a:t>A local variable is a special type of variable which has its scope only within a specific function or block of code. Local variables can override the same variable name in the larger scope. </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Example 1:</a:t>
            </a:r>
          </a:p>
          <a:p>
            <a:pPr marL="0" indent="0">
              <a:buNone/>
            </a:pPr>
            <a:r>
              <a:rPr lang="pt-BR" sz="1800" dirty="0">
                <a:latin typeface="Times New Roman" panose="02020603050405020304" pitchFamily="18" charset="0"/>
                <a:cs typeface="Times New Roman" panose="02020603050405020304" pitchFamily="18" charset="0"/>
              </a:rPr>
              <a:t>getNum()</a:t>
            </a:r>
          </a:p>
          <a:p>
            <a:pPr marL="0" indent="0">
              <a:buNone/>
            </a:pPr>
            <a:r>
              <a:rPr lang="pt-BR" sz="1800" dirty="0">
                <a:latin typeface="Times New Roman" panose="02020603050405020304" pitchFamily="18" charset="0"/>
                <a:cs typeface="Times New Roman" panose="02020603050405020304" pitchFamily="18" charset="0"/>
              </a:rPr>
              <a:t>{</a:t>
            </a:r>
          </a:p>
          <a:p>
            <a:pPr marL="0" indent="0">
              <a:buNone/>
            </a:pPr>
            <a:r>
              <a:rPr lang="pt-BR" sz="1800" dirty="0">
                <a:latin typeface="Times New Roman" panose="02020603050405020304" pitchFamily="18" charset="0"/>
                <a:cs typeface="Times New Roman" panose="02020603050405020304" pitchFamily="18" charset="0"/>
              </a:rPr>
              <a:t>    num=100 #local variable</a:t>
            </a:r>
          </a:p>
          <a:p>
            <a:pPr marL="0" indent="0">
              <a:buNone/>
            </a:pPr>
            <a:r>
              <a:rPr lang="pt-BR" sz="1800" dirty="0">
                <a:latin typeface="Times New Roman" panose="02020603050405020304" pitchFamily="18" charset="0"/>
                <a:cs typeface="Times New Roman" panose="02020603050405020304" pitchFamily="18" charset="0"/>
              </a:rPr>
              <a:t>    echo "$num - inside function" </a:t>
            </a:r>
          </a:p>
          <a:p>
            <a:pPr marL="0" indent="0">
              <a:buNone/>
            </a:pPr>
            <a:r>
              <a:rPr lang="pt-BR" sz="1800" dirty="0">
                <a:latin typeface="Times New Roman" panose="02020603050405020304" pitchFamily="18" charset="0"/>
                <a:cs typeface="Times New Roman" panose="02020603050405020304" pitchFamily="18" charset="0"/>
              </a:rPr>
              <a:t>}</a:t>
            </a:r>
          </a:p>
          <a:p>
            <a:pPr marL="0" indent="0">
              <a:buNone/>
            </a:pPr>
            <a:endParaRPr lang="pt-BR" sz="1800" dirty="0">
              <a:latin typeface="Times New Roman" panose="02020603050405020304" pitchFamily="18" charset="0"/>
              <a:cs typeface="Times New Roman" panose="02020603050405020304" pitchFamily="18" charset="0"/>
            </a:endParaRPr>
          </a:p>
          <a:p>
            <a:pPr marL="0" indent="0">
              <a:buNone/>
            </a:pPr>
            <a:r>
              <a:rPr lang="pt-BR" sz="1800" dirty="0">
                <a:latin typeface="Times New Roman" panose="02020603050405020304" pitchFamily="18" charset="0"/>
                <a:cs typeface="Times New Roman" panose="02020603050405020304" pitchFamily="18" charset="0"/>
              </a:rPr>
              <a:t>echo "$num - outside function" </a:t>
            </a:r>
          </a:p>
          <a:p>
            <a:pPr marL="0" indent="0">
              <a:buNone/>
            </a:pPr>
            <a:endParaRPr lang="pt-BR" sz="1800" dirty="0">
              <a:latin typeface="Times New Roman" panose="02020603050405020304" pitchFamily="18" charset="0"/>
              <a:cs typeface="Times New Roman" panose="02020603050405020304" pitchFamily="18" charset="0"/>
            </a:endParaRPr>
          </a:p>
          <a:p>
            <a:pPr marL="0" indent="0">
              <a:buNone/>
            </a:pPr>
            <a:r>
              <a:rPr lang="pt-BR" sz="1800" dirty="0">
                <a:latin typeface="Times New Roman" panose="02020603050405020304" pitchFamily="18" charset="0"/>
                <a:cs typeface="Times New Roman" panose="02020603050405020304" pitchFamily="18" charset="0"/>
              </a:rPr>
              <a:t>getNum</a:t>
            </a: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46171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B79380-217D-7699-EAE1-49CE84051E2B}"/>
              </a:ext>
            </a:extLst>
          </p:cNvPr>
          <p:cNvSpPr>
            <a:spLocks noGrp="1"/>
          </p:cNvSpPr>
          <p:nvPr>
            <p:ph idx="1"/>
          </p:nvPr>
        </p:nvSpPr>
        <p:spPr>
          <a:xfrm>
            <a:off x="838200" y="654518"/>
            <a:ext cx="10515600" cy="5522445"/>
          </a:xfrm>
        </p:spPr>
        <p:txBody>
          <a:bodyPr>
            <a:normAutofit/>
          </a:bodyPr>
          <a:lstStyle/>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US" sz="1800" dirty="0">
                <a:latin typeface="Times New Roman" panose="02020603050405020304" pitchFamily="18" charset="0"/>
                <a:cs typeface="Times New Roman" panose="02020603050405020304" pitchFamily="18" charset="0"/>
              </a:rPr>
              <a:t>In this example, num is a local variable because it is within the </a:t>
            </a:r>
            <a:r>
              <a:rPr lang="en-US" sz="1800" dirty="0" err="1">
                <a:latin typeface="Times New Roman" panose="02020603050405020304" pitchFamily="18" charset="0"/>
                <a:cs typeface="Times New Roman" panose="02020603050405020304" pitchFamily="18" charset="0"/>
              </a:rPr>
              <a:t>getNum</a:t>
            </a:r>
            <a:r>
              <a:rPr lang="en-US" sz="1800" dirty="0">
                <a:latin typeface="Times New Roman" panose="02020603050405020304" pitchFamily="18" charset="0"/>
                <a:cs typeface="Times New Roman" panose="02020603050405020304" pitchFamily="18" charset="0"/>
              </a:rPr>
              <a:t>() function. When we are accessing the value of it from the function itself, then we are getting it, but when we are trying to access the same from outside the function, it is not visible.</a:t>
            </a:r>
            <a:endParaRPr lang="en-IN" sz="18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75BB9FBD-614E-770F-28E9-5F59DBF7AF76}"/>
              </a:ext>
            </a:extLst>
          </p:cNvPr>
          <p:cNvPicPr>
            <a:picLocks noChangeAspect="1"/>
          </p:cNvPicPr>
          <p:nvPr/>
        </p:nvPicPr>
        <p:blipFill>
          <a:blip r:embed="rId2"/>
          <a:stretch>
            <a:fillRect/>
          </a:stretch>
        </p:blipFill>
        <p:spPr>
          <a:xfrm>
            <a:off x="1019601" y="3415740"/>
            <a:ext cx="4807197" cy="596931"/>
          </a:xfrm>
          <a:prstGeom prst="rect">
            <a:avLst/>
          </a:prstGeom>
        </p:spPr>
      </p:pic>
      <p:pic>
        <p:nvPicPr>
          <p:cNvPr id="11" name="Picture 10">
            <a:extLst>
              <a:ext uri="{FF2B5EF4-FFF2-40B4-BE49-F238E27FC236}">
                <a16:creationId xmlns:a16="http://schemas.microsoft.com/office/drawing/2014/main" id="{4226C257-CE04-905B-3D78-4B8B852C7433}"/>
              </a:ext>
            </a:extLst>
          </p:cNvPr>
          <p:cNvPicPr>
            <a:picLocks noChangeAspect="1"/>
          </p:cNvPicPr>
          <p:nvPr/>
        </p:nvPicPr>
        <p:blipFill>
          <a:blip r:embed="rId3"/>
          <a:stretch>
            <a:fillRect/>
          </a:stretch>
        </p:blipFill>
        <p:spPr>
          <a:xfrm>
            <a:off x="1019601" y="654518"/>
            <a:ext cx="3687153" cy="2178162"/>
          </a:xfrm>
          <a:prstGeom prst="rect">
            <a:avLst/>
          </a:prstGeom>
        </p:spPr>
      </p:pic>
    </p:spTree>
    <p:extLst>
      <p:ext uri="{BB962C8B-B14F-4D97-AF65-F5344CB8AC3E}">
        <p14:creationId xmlns:p14="http://schemas.microsoft.com/office/powerpoint/2010/main" val="6142312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D68503-0EAD-1108-65FE-3B1F2ACEE306}"/>
              </a:ext>
            </a:extLst>
          </p:cNvPr>
          <p:cNvSpPr>
            <a:spLocks noGrp="1"/>
          </p:cNvSpPr>
          <p:nvPr>
            <p:ph idx="1"/>
          </p:nvPr>
        </p:nvSpPr>
        <p:spPr>
          <a:xfrm>
            <a:off x="838200" y="529389"/>
            <a:ext cx="10515600" cy="5647574"/>
          </a:xfrm>
        </p:spPr>
        <p:txBody>
          <a:bodyPr>
            <a:normAutofit/>
          </a:bodyPr>
          <a:lstStyle/>
          <a:p>
            <a:pPr marL="0" indent="0">
              <a:buNone/>
            </a:pPr>
            <a:r>
              <a:rPr lang="en-IN" sz="1800" dirty="0">
                <a:latin typeface="Times New Roman" panose="02020603050405020304" pitchFamily="18" charset="0"/>
                <a:cs typeface="Times New Roman" panose="02020603050405020304" pitchFamily="18" charset="0"/>
              </a:rPr>
              <a:t>Example 2:</a:t>
            </a:r>
          </a:p>
          <a:p>
            <a:pPr marL="0" indent="0">
              <a:buNone/>
            </a:pPr>
            <a:r>
              <a:rPr lang="en-IN" sz="1800" dirty="0" err="1">
                <a:latin typeface="Times New Roman" panose="02020603050405020304" pitchFamily="18" charset="0"/>
                <a:cs typeface="Times New Roman" panose="02020603050405020304" pitchFamily="18" charset="0"/>
              </a:rPr>
              <a:t>pkg</a:t>
            </a:r>
            <a:r>
              <a:rPr lang="en-IN" sz="1800" dirty="0">
                <a:latin typeface="Times New Roman" panose="02020603050405020304" pitchFamily="18" charset="0"/>
                <a:cs typeface="Times New Roman" panose="02020603050405020304" pitchFamily="18" charset="0"/>
              </a:rPr>
              <a:t>=nginx</a:t>
            </a:r>
          </a:p>
          <a:p>
            <a:pPr marL="0" indent="0">
              <a:buNone/>
            </a:pPr>
            <a:r>
              <a:rPr lang="en-IN" sz="1800" dirty="0">
                <a:latin typeface="Times New Roman" panose="02020603050405020304" pitchFamily="18" charset="0"/>
                <a:cs typeface="Times New Roman" panose="02020603050405020304" pitchFamily="18" charset="0"/>
              </a:rPr>
              <a:t>install()</a:t>
            </a:r>
          </a:p>
          <a:p>
            <a:pPr marL="0" indent="0">
              <a:buNone/>
            </a:pPr>
            <a:r>
              <a:rPr lang="en-IN" sz="1800" dirty="0">
                <a:latin typeface="Times New Roman" panose="02020603050405020304" pitchFamily="18" charset="0"/>
                <a:cs typeface="Times New Roman" panose="02020603050405020304" pitchFamily="18" charset="0"/>
              </a:rPr>
              <a:t>{</a:t>
            </a:r>
          </a:p>
          <a:p>
            <a:pPr marL="0" indent="0">
              <a:buNone/>
            </a:pPr>
            <a:r>
              <a:rPr lang="en-IN" sz="1800" dirty="0">
                <a:latin typeface="Times New Roman" panose="02020603050405020304" pitchFamily="18" charset="0"/>
                <a:cs typeface="Times New Roman" panose="02020603050405020304" pitchFamily="18" charset="0"/>
              </a:rPr>
              <a:t>echo “installing $</a:t>
            </a:r>
            <a:r>
              <a:rPr lang="en-IN" sz="1800" dirty="0" err="1">
                <a:latin typeface="Times New Roman" panose="02020603050405020304" pitchFamily="18" charset="0"/>
                <a:cs typeface="Times New Roman" panose="02020603050405020304" pitchFamily="18" charset="0"/>
              </a:rPr>
              <a:t>pkg</a:t>
            </a:r>
            <a:r>
              <a:rPr lang="en-IN" sz="1800" dirty="0">
                <a:latin typeface="Times New Roman" panose="02020603050405020304" pitchFamily="18" charset="0"/>
                <a:cs typeface="Times New Roman" panose="02020603050405020304" pitchFamily="18" charset="0"/>
              </a:rPr>
              <a:t>”</a:t>
            </a:r>
          </a:p>
          <a:p>
            <a:pPr marL="0" indent="0">
              <a:buNone/>
            </a:pPr>
            <a:r>
              <a:rPr lang="en-IN" sz="1800" dirty="0">
                <a:latin typeface="Times New Roman" panose="02020603050405020304" pitchFamily="18" charset="0"/>
                <a:cs typeface="Times New Roman" panose="02020603050405020304" pitchFamily="18" charset="0"/>
              </a:rPr>
              <a:t>echo  “${FUNCNAME}”</a:t>
            </a:r>
          </a:p>
          <a:p>
            <a:pPr marL="0" indent="0">
              <a:buNone/>
            </a:pPr>
            <a:r>
              <a:rPr lang="en-IN" sz="1800" dirty="0">
                <a:latin typeface="Times New Roman" panose="02020603050405020304" pitchFamily="18" charset="0"/>
                <a:cs typeface="Times New Roman" panose="02020603050405020304" pitchFamily="18" charset="0"/>
              </a:rPr>
              <a:t>}</a:t>
            </a: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r>
              <a:rPr lang="en-IN" sz="1800" dirty="0">
                <a:latin typeface="Times New Roman" panose="02020603050405020304" pitchFamily="18" charset="0"/>
                <a:cs typeface="Times New Roman" panose="02020603050405020304" pitchFamily="18" charset="0"/>
              </a:rPr>
              <a:t>config()</a:t>
            </a:r>
          </a:p>
          <a:p>
            <a:pPr marL="0" indent="0">
              <a:buNone/>
            </a:pPr>
            <a:r>
              <a:rPr lang="en-IN" sz="1800" dirty="0">
                <a:latin typeface="Times New Roman" panose="02020603050405020304" pitchFamily="18" charset="0"/>
                <a:cs typeface="Times New Roman" panose="02020603050405020304" pitchFamily="18" charset="0"/>
              </a:rPr>
              <a:t>{</a:t>
            </a:r>
          </a:p>
          <a:p>
            <a:pPr marL="0" indent="0">
              <a:buNone/>
            </a:pPr>
            <a:r>
              <a:rPr lang="en-IN" sz="1800" dirty="0" err="1">
                <a:latin typeface="Times New Roman" panose="02020603050405020304" pitchFamily="18" charset="0"/>
                <a:cs typeface="Times New Roman" panose="02020603050405020304" pitchFamily="18" charset="0"/>
              </a:rPr>
              <a:t>pkg</a:t>
            </a:r>
            <a:r>
              <a:rPr lang="en-IN" sz="1800" dirty="0">
                <a:latin typeface="Times New Roman" panose="02020603050405020304" pitchFamily="18" charset="0"/>
                <a:cs typeface="Times New Roman" panose="02020603050405020304" pitchFamily="18" charset="0"/>
              </a:rPr>
              <a:t>=tomcat</a:t>
            </a:r>
          </a:p>
          <a:p>
            <a:pPr marL="0" indent="0">
              <a:buNone/>
            </a:pPr>
            <a:r>
              <a:rPr lang="en-IN" sz="1800" dirty="0">
                <a:latin typeface="Times New Roman" panose="02020603050405020304" pitchFamily="18" charset="0"/>
                <a:cs typeface="Times New Roman" panose="02020603050405020304" pitchFamily="18" charset="0"/>
              </a:rPr>
              <a:t>echo “config $</a:t>
            </a:r>
            <a:r>
              <a:rPr lang="en-IN" sz="1800" dirty="0" err="1">
                <a:latin typeface="Times New Roman" panose="02020603050405020304" pitchFamily="18" charset="0"/>
                <a:cs typeface="Times New Roman" panose="02020603050405020304" pitchFamily="18" charset="0"/>
              </a:rPr>
              <a:t>pkg</a:t>
            </a:r>
            <a:r>
              <a:rPr lang="en-IN" sz="1800" dirty="0">
                <a:latin typeface="Times New Roman" panose="02020603050405020304" pitchFamily="18" charset="0"/>
                <a:cs typeface="Times New Roman" panose="02020603050405020304" pitchFamily="18" charset="0"/>
              </a:rPr>
              <a:t>”</a:t>
            </a:r>
          </a:p>
          <a:p>
            <a:pPr marL="0" indent="0">
              <a:buNone/>
            </a:pPr>
            <a:r>
              <a:rPr lang="en-IN" sz="1800" dirty="0">
                <a:latin typeface="Times New Roman" panose="02020603050405020304" pitchFamily="18" charset="0"/>
                <a:cs typeface="Times New Roman" panose="02020603050405020304" pitchFamily="18" charset="0"/>
              </a:rPr>
              <a:t>}</a:t>
            </a:r>
          </a:p>
          <a:p>
            <a:pPr marL="0" indent="0">
              <a:buNone/>
            </a:pPr>
            <a:r>
              <a:rPr lang="en-IN" sz="1800" dirty="0">
                <a:latin typeface="Times New Roman" panose="02020603050405020304" pitchFamily="18" charset="0"/>
                <a:cs typeface="Times New Roman" panose="02020603050405020304" pitchFamily="18" charset="0"/>
              </a:rPr>
              <a:t>install</a:t>
            </a:r>
          </a:p>
          <a:p>
            <a:pPr marL="0" indent="0">
              <a:buNone/>
            </a:pPr>
            <a:r>
              <a:rPr lang="en-IN" sz="1800" dirty="0">
                <a:latin typeface="Times New Roman" panose="02020603050405020304" pitchFamily="18" charset="0"/>
                <a:cs typeface="Times New Roman" panose="02020603050405020304" pitchFamily="18" charset="0"/>
              </a:rPr>
              <a:t>config</a:t>
            </a:r>
          </a:p>
          <a:p>
            <a:pPr marL="0" indent="0">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42872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970231C-B92F-C6D7-FBD6-F1EA5B964461}"/>
              </a:ext>
            </a:extLst>
          </p:cNvPr>
          <p:cNvPicPr>
            <a:picLocks noGrp="1" noChangeAspect="1"/>
          </p:cNvPicPr>
          <p:nvPr>
            <p:ph idx="1"/>
          </p:nvPr>
        </p:nvPicPr>
        <p:blipFill>
          <a:blip r:embed="rId2"/>
          <a:stretch>
            <a:fillRect/>
          </a:stretch>
        </p:blipFill>
        <p:spPr>
          <a:xfrm>
            <a:off x="982579" y="531795"/>
            <a:ext cx="10515600" cy="5794409"/>
          </a:xfrm>
          <a:prstGeom prst="rect">
            <a:avLst/>
          </a:prstGeom>
        </p:spPr>
      </p:pic>
      <p:pic>
        <p:nvPicPr>
          <p:cNvPr id="6" name="Picture 5">
            <a:extLst>
              <a:ext uri="{FF2B5EF4-FFF2-40B4-BE49-F238E27FC236}">
                <a16:creationId xmlns:a16="http://schemas.microsoft.com/office/drawing/2014/main" id="{220021D3-62CB-2161-7372-09377BA7649A}"/>
              </a:ext>
            </a:extLst>
          </p:cNvPr>
          <p:cNvPicPr>
            <a:picLocks noChangeAspect="1"/>
          </p:cNvPicPr>
          <p:nvPr/>
        </p:nvPicPr>
        <p:blipFill>
          <a:blip r:embed="rId3"/>
          <a:stretch>
            <a:fillRect/>
          </a:stretch>
        </p:blipFill>
        <p:spPr>
          <a:xfrm>
            <a:off x="1096173" y="744566"/>
            <a:ext cx="5302523" cy="806491"/>
          </a:xfrm>
          <a:prstGeom prst="rect">
            <a:avLst/>
          </a:prstGeom>
        </p:spPr>
      </p:pic>
      <p:sp>
        <p:nvSpPr>
          <p:cNvPr id="8" name="TextBox 7">
            <a:extLst>
              <a:ext uri="{FF2B5EF4-FFF2-40B4-BE49-F238E27FC236}">
                <a16:creationId xmlns:a16="http://schemas.microsoft.com/office/drawing/2014/main" id="{D2762F6C-FFAD-907C-664F-07089A04C6AC}"/>
              </a:ext>
            </a:extLst>
          </p:cNvPr>
          <p:cNvSpPr txBox="1"/>
          <p:nvPr/>
        </p:nvSpPr>
        <p:spPr>
          <a:xfrm>
            <a:off x="842211" y="2199370"/>
            <a:ext cx="10515600" cy="3693319"/>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A global variable is a variable with global scope. It is accessible throughout the program. Global variables are declared outside any block of code or function.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Example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name=</a:t>
            </a:r>
            <a:r>
              <a:rPr lang="en-US" dirty="0" err="1">
                <a:latin typeface="Times New Roman" panose="02020603050405020304" pitchFamily="18" charset="0"/>
                <a:cs typeface="Times New Roman" panose="02020603050405020304" pitchFamily="18" charset="0"/>
              </a:rPr>
              <a:t>qspider</a:t>
            </a:r>
            <a:r>
              <a:rPr lang="en-US" dirty="0">
                <a:latin typeface="Times New Roman" panose="02020603050405020304" pitchFamily="18" charset="0"/>
                <a:cs typeface="Times New Roman" panose="02020603050405020304" pitchFamily="18" charset="0"/>
              </a:rPr>
              <a:t> #global variable</a:t>
            </a:r>
          </a:p>
          <a:p>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getName</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echo "$name (from function)" </a:t>
            </a:r>
          </a:p>
          <a:p>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echo "$name - (outside function)" </a:t>
            </a:r>
          </a:p>
          <a:p>
            <a:r>
              <a:rPr lang="en-US" dirty="0" err="1">
                <a:latin typeface="Times New Roman" panose="02020603050405020304" pitchFamily="18" charset="0"/>
                <a:cs typeface="Times New Roman" panose="02020603050405020304" pitchFamily="18" charset="0"/>
              </a:rPr>
              <a:t>getName</a:t>
            </a: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6651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101F962-E7C1-FA98-AC9F-08EAE240C8C6}"/>
              </a:ext>
            </a:extLst>
          </p:cNvPr>
          <p:cNvPicPr>
            <a:picLocks noGrp="1" noChangeAspect="1"/>
          </p:cNvPicPr>
          <p:nvPr>
            <p:ph idx="1"/>
          </p:nvPr>
        </p:nvPicPr>
        <p:blipFill>
          <a:blip r:embed="rId2"/>
          <a:stretch>
            <a:fillRect/>
          </a:stretch>
        </p:blipFill>
        <p:spPr>
          <a:xfrm>
            <a:off x="1119844" y="697980"/>
            <a:ext cx="3695890" cy="2038455"/>
          </a:xfrm>
        </p:spPr>
      </p:pic>
      <p:pic>
        <p:nvPicPr>
          <p:cNvPr id="7" name="Picture 6">
            <a:extLst>
              <a:ext uri="{FF2B5EF4-FFF2-40B4-BE49-F238E27FC236}">
                <a16:creationId xmlns:a16="http://schemas.microsoft.com/office/drawing/2014/main" id="{B2B0E152-91E0-DC60-8CD8-580C2E0B3D57}"/>
              </a:ext>
            </a:extLst>
          </p:cNvPr>
          <p:cNvPicPr>
            <a:picLocks noChangeAspect="1"/>
          </p:cNvPicPr>
          <p:nvPr/>
        </p:nvPicPr>
        <p:blipFill>
          <a:blip r:embed="rId3"/>
          <a:stretch>
            <a:fillRect/>
          </a:stretch>
        </p:blipFill>
        <p:spPr>
          <a:xfrm>
            <a:off x="1174497" y="3284439"/>
            <a:ext cx="4921503" cy="577880"/>
          </a:xfrm>
          <a:prstGeom prst="rect">
            <a:avLst/>
          </a:prstGeom>
        </p:spPr>
      </p:pic>
      <p:sp>
        <p:nvSpPr>
          <p:cNvPr id="9" name="TextBox 8">
            <a:extLst>
              <a:ext uri="{FF2B5EF4-FFF2-40B4-BE49-F238E27FC236}">
                <a16:creationId xmlns:a16="http://schemas.microsoft.com/office/drawing/2014/main" id="{E6F0CE97-CD25-9E1E-3598-A9F819D12622}"/>
              </a:ext>
            </a:extLst>
          </p:cNvPr>
          <p:cNvSpPr txBox="1"/>
          <p:nvPr/>
        </p:nvSpPr>
        <p:spPr>
          <a:xfrm>
            <a:off x="1049153" y="4509783"/>
            <a:ext cx="10558914" cy="646331"/>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Here, the variable is declared outside the function. It makes the variable a global variable that has its scope all over the program. Thus, it can be accessed from inside or outside a function.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23954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A30C59-B8BB-9FB6-1F82-467098ED9276}"/>
              </a:ext>
            </a:extLst>
          </p:cNvPr>
          <p:cNvSpPr>
            <a:spLocks noGrp="1"/>
          </p:cNvSpPr>
          <p:nvPr>
            <p:ph idx="1"/>
          </p:nvPr>
        </p:nvSpPr>
        <p:spPr>
          <a:xfrm>
            <a:off x="838200" y="529389"/>
            <a:ext cx="10515600" cy="5804033"/>
          </a:xfrm>
        </p:spPr>
        <p:txBody>
          <a:bodyPr>
            <a:normAutofit lnSpcReduction="10000"/>
          </a:bodyPr>
          <a:lstStyle/>
          <a:p>
            <a:pPr marL="0" indent="0">
              <a:buNone/>
            </a:pPr>
            <a:r>
              <a:rPr lang="en-IN" sz="1800" b="1" dirty="0">
                <a:latin typeface="Times New Roman" panose="02020603050405020304" pitchFamily="18" charset="0"/>
                <a:cs typeface="Times New Roman" panose="02020603050405020304" pitchFamily="18" charset="0"/>
              </a:rPr>
              <a:t>File reading functionality</a:t>
            </a:r>
          </a:p>
          <a:p>
            <a:pPr marL="0" indent="0">
              <a:buNone/>
            </a:pPr>
            <a:r>
              <a:rPr lang="en-US" sz="1800" b="0" i="0" dirty="0">
                <a:effectLst/>
                <a:latin typeface="Times New Roman" panose="02020603050405020304" pitchFamily="18" charset="0"/>
                <a:cs typeface="Times New Roman" panose="02020603050405020304" pitchFamily="18" charset="0"/>
              </a:rPr>
              <a:t>if we have to read a file, we would need to use a keyword read and hence this while is known as read while loop. The main  property is the ability to read line by line when you use the keyword read.</a:t>
            </a:r>
            <a:endParaRPr lang="en-IN" sz="1800" dirty="0">
              <a:latin typeface="Times New Roman" panose="02020603050405020304" pitchFamily="18" charset="0"/>
              <a:cs typeface="Times New Roman" panose="02020603050405020304" pitchFamily="18" charset="0"/>
            </a:endParaRPr>
          </a:p>
          <a:p>
            <a:pPr marL="0" indent="0">
              <a:buNone/>
            </a:pPr>
            <a:r>
              <a:rPr lang="en-IN" sz="1800" dirty="0">
                <a:latin typeface="Times New Roman" panose="02020603050405020304" pitchFamily="18" charset="0"/>
                <a:cs typeface="Times New Roman" panose="02020603050405020304" pitchFamily="18" charset="0"/>
              </a:rPr>
              <a:t>Syntax:</a:t>
            </a:r>
          </a:p>
          <a:p>
            <a:pPr marL="0" indent="0">
              <a:buNone/>
            </a:pPr>
            <a:r>
              <a:rPr lang="en-US" sz="1800" b="0" i="0" dirty="0">
                <a:solidFill>
                  <a:srgbClr val="000000"/>
                </a:solidFill>
                <a:effectLst/>
                <a:latin typeface="Times New Roman" panose="02020603050405020304" pitchFamily="18" charset="0"/>
                <a:cs typeface="Times New Roman" panose="02020603050405020304" pitchFamily="18" charset="0"/>
              </a:rPr>
              <a:t>while read variable</a:t>
            </a:r>
            <a:br>
              <a:rPr lang="en-US" sz="1800" dirty="0">
                <a:latin typeface="Times New Roman" panose="02020603050405020304" pitchFamily="18" charset="0"/>
                <a:cs typeface="Times New Roman" panose="02020603050405020304" pitchFamily="18" charset="0"/>
              </a:rPr>
            </a:br>
            <a:r>
              <a:rPr lang="en-US" sz="1800" b="0" i="0" dirty="0">
                <a:solidFill>
                  <a:srgbClr val="000000"/>
                </a:solidFill>
                <a:effectLst/>
                <a:latin typeface="Times New Roman" panose="02020603050405020304" pitchFamily="18" charset="0"/>
                <a:cs typeface="Times New Roman" panose="02020603050405020304" pitchFamily="18" charset="0"/>
              </a:rPr>
              <a:t>do</a:t>
            </a:r>
            <a:br>
              <a:rPr lang="en-US" sz="1800" dirty="0">
                <a:latin typeface="Times New Roman" panose="02020603050405020304" pitchFamily="18" charset="0"/>
                <a:cs typeface="Times New Roman" panose="02020603050405020304" pitchFamily="18" charset="0"/>
              </a:rPr>
            </a:br>
            <a:r>
              <a:rPr lang="en-US" sz="1800" b="0" i="0" dirty="0">
                <a:solidFill>
                  <a:srgbClr val="000000"/>
                </a:solidFill>
                <a:effectLst/>
                <a:latin typeface="Times New Roman" panose="02020603050405020304" pitchFamily="18" charset="0"/>
                <a:cs typeface="Times New Roman" panose="02020603050405020304" pitchFamily="18" charset="0"/>
              </a:rPr>
              <a:t>&lt;commands to be executed&gt;</a:t>
            </a:r>
            <a:br>
              <a:rPr lang="en-US" sz="1800" dirty="0">
                <a:latin typeface="Times New Roman" panose="02020603050405020304" pitchFamily="18" charset="0"/>
                <a:cs typeface="Times New Roman" panose="02020603050405020304" pitchFamily="18" charset="0"/>
              </a:rPr>
            </a:br>
            <a:r>
              <a:rPr lang="en-US" sz="1800" b="0" i="0" dirty="0">
                <a:solidFill>
                  <a:srgbClr val="000000"/>
                </a:solidFill>
                <a:effectLst/>
                <a:latin typeface="Times New Roman" panose="02020603050405020304" pitchFamily="18" charset="0"/>
                <a:cs typeface="Times New Roman" panose="02020603050405020304" pitchFamily="18" charset="0"/>
              </a:rPr>
              <a:t>done &lt;&lt;filename&gt;</a:t>
            </a: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r>
              <a:rPr lang="en-US" sz="1900" b="0" i="0" dirty="0">
                <a:effectLst/>
                <a:latin typeface="Times New Roman" panose="02020603050405020304" pitchFamily="18" charset="0"/>
                <a:cs typeface="Times New Roman" panose="02020603050405020304" pitchFamily="18" charset="0"/>
              </a:rPr>
              <a:t>The initialization is outside the while loop</a:t>
            </a:r>
            <a:endParaRPr lang="en-IN" sz="19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r>
              <a:rPr lang="en-IN" sz="1800" dirty="0">
                <a:latin typeface="Times New Roman" panose="02020603050405020304" pitchFamily="18" charset="0"/>
                <a:cs typeface="Times New Roman" panose="02020603050405020304" pitchFamily="18" charset="0"/>
              </a:rPr>
              <a:t>Example:</a:t>
            </a:r>
          </a:p>
          <a:p>
            <a:pPr marL="0" indent="0">
              <a:buNone/>
            </a:pPr>
            <a:r>
              <a:rPr lang="en-IN" sz="1800" dirty="0">
                <a:latin typeface="Times New Roman" panose="02020603050405020304" pitchFamily="18" charset="0"/>
                <a:cs typeface="Times New Roman" panose="02020603050405020304" pitchFamily="18" charset="0"/>
              </a:rPr>
              <a:t>read –p “enter the filename:” file</a:t>
            </a:r>
          </a:p>
          <a:p>
            <a:pPr marL="0" indent="0">
              <a:buNone/>
            </a:pPr>
            <a:r>
              <a:rPr lang="en-IN" sz="1800" dirty="0">
                <a:latin typeface="Times New Roman" panose="02020603050405020304" pitchFamily="18" charset="0"/>
                <a:cs typeface="Times New Roman" panose="02020603050405020304" pitchFamily="18" charset="0"/>
              </a:rPr>
              <a:t>while read line</a:t>
            </a:r>
          </a:p>
          <a:p>
            <a:pPr marL="0" indent="0">
              <a:buNone/>
            </a:pPr>
            <a:r>
              <a:rPr lang="en-IN" sz="1800" dirty="0">
                <a:latin typeface="Times New Roman" panose="02020603050405020304" pitchFamily="18" charset="0"/>
                <a:cs typeface="Times New Roman" panose="02020603050405020304" pitchFamily="18" charset="0"/>
              </a:rPr>
              <a:t>do</a:t>
            </a:r>
          </a:p>
          <a:p>
            <a:pPr marL="0" indent="0">
              <a:buNone/>
            </a:pPr>
            <a:r>
              <a:rPr lang="en-IN" sz="1800" dirty="0">
                <a:latin typeface="Times New Roman" panose="02020603050405020304" pitchFamily="18" charset="0"/>
                <a:cs typeface="Times New Roman" panose="02020603050405020304" pitchFamily="18" charset="0"/>
              </a:rPr>
              <a:t>echo hello world/ $line</a:t>
            </a:r>
          </a:p>
          <a:p>
            <a:pPr marL="0" indent="0">
              <a:buNone/>
            </a:pPr>
            <a:r>
              <a:rPr lang="en-IN" sz="1800" dirty="0">
                <a:latin typeface="Times New Roman" panose="02020603050405020304" pitchFamily="18" charset="0"/>
                <a:cs typeface="Times New Roman" panose="02020603050405020304" pitchFamily="18" charset="0"/>
              </a:rPr>
              <a:t>done &lt; $file</a:t>
            </a: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19502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A599373-9F99-A7C6-4A67-AFBE12A525B3}"/>
              </a:ext>
            </a:extLst>
          </p:cNvPr>
          <p:cNvSpPr>
            <a:spLocks noGrp="1"/>
          </p:cNvSpPr>
          <p:nvPr>
            <p:ph idx="1"/>
          </p:nvPr>
        </p:nvSpPr>
        <p:spPr>
          <a:xfrm>
            <a:off x="838200" y="654050"/>
            <a:ext cx="10515600" cy="5522913"/>
          </a:xfrm>
        </p:spPr>
        <p:txBody>
          <a:bodyPr>
            <a:normAutofit/>
          </a:bodyPr>
          <a:lstStyle/>
          <a:p>
            <a:pPr marL="0" indent="0">
              <a:buNone/>
            </a:pPr>
            <a:r>
              <a:rPr lang="en-IN" sz="1800" dirty="0">
                <a:latin typeface="Times New Roman" panose="02020603050405020304" pitchFamily="18" charset="0"/>
                <a:cs typeface="Times New Roman" panose="02020603050405020304" pitchFamily="18" charset="0"/>
              </a:rPr>
              <a:t>Counting characters, lines and words in a file</a:t>
            </a: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r>
              <a:rPr lang="en-IN" sz="1800" dirty="0">
                <a:latin typeface="Times New Roman" panose="02020603050405020304" pitchFamily="18" charset="0"/>
                <a:cs typeface="Times New Roman" panose="02020603050405020304" pitchFamily="18" charset="0"/>
              </a:rPr>
              <a:t>Example:</a:t>
            </a:r>
          </a:p>
          <a:p>
            <a:pPr marL="0" indent="0">
              <a:buNone/>
            </a:pPr>
            <a:r>
              <a:rPr lang="en-US" sz="1800" dirty="0">
                <a:latin typeface="Times New Roman" panose="02020603050405020304" pitchFamily="18" charset="0"/>
                <a:cs typeface="Times New Roman" panose="02020603050405020304" pitchFamily="18" charset="0"/>
              </a:rPr>
              <a:t>echo " enter the file name"</a:t>
            </a:r>
          </a:p>
          <a:p>
            <a:pPr marL="0" indent="0">
              <a:buNone/>
            </a:pPr>
            <a:r>
              <a:rPr lang="en-US" sz="1800" dirty="0">
                <a:latin typeface="Times New Roman" panose="02020603050405020304" pitchFamily="18" charset="0"/>
                <a:cs typeface="Times New Roman" panose="02020603050405020304" pitchFamily="18" charset="0"/>
              </a:rPr>
              <a:t>read file</a:t>
            </a:r>
          </a:p>
          <a:p>
            <a:pPr marL="0" indent="0">
              <a:buNone/>
            </a:pPr>
            <a:r>
              <a:rPr lang="en-US" sz="1800" dirty="0">
                <a:latin typeface="Times New Roman" panose="02020603050405020304" pitchFamily="18" charset="0"/>
                <a:cs typeface="Times New Roman" panose="02020603050405020304" pitchFamily="18" charset="0"/>
              </a:rPr>
              <a:t>c=`cat $file | </a:t>
            </a:r>
            <a:r>
              <a:rPr lang="en-US" sz="1800" dirty="0" err="1">
                <a:latin typeface="Times New Roman" panose="02020603050405020304" pitchFamily="18" charset="0"/>
                <a:cs typeface="Times New Roman" panose="02020603050405020304" pitchFamily="18" charset="0"/>
              </a:rPr>
              <a:t>wc</a:t>
            </a:r>
            <a:r>
              <a:rPr lang="en-US" sz="1800" dirty="0">
                <a:latin typeface="Times New Roman" panose="02020603050405020304" pitchFamily="18" charset="0"/>
                <a:cs typeface="Times New Roman" panose="02020603050405020304" pitchFamily="18" charset="0"/>
              </a:rPr>
              <a:t> -c`</a:t>
            </a:r>
          </a:p>
          <a:p>
            <a:pPr marL="0" indent="0">
              <a:buNone/>
            </a:pPr>
            <a:r>
              <a:rPr lang="en-US" sz="1800" dirty="0">
                <a:latin typeface="Times New Roman" panose="02020603050405020304" pitchFamily="18" charset="0"/>
                <a:cs typeface="Times New Roman" panose="02020603050405020304" pitchFamily="18" charset="0"/>
              </a:rPr>
              <a:t>w=` cat $file | </a:t>
            </a:r>
            <a:r>
              <a:rPr lang="en-US" sz="1800" dirty="0" err="1">
                <a:latin typeface="Times New Roman" panose="02020603050405020304" pitchFamily="18" charset="0"/>
                <a:cs typeface="Times New Roman" panose="02020603050405020304" pitchFamily="18" charset="0"/>
              </a:rPr>
              <a:t>wc</a:t>
            </a:r>
            <a:r>
              <a:rPr lang="en-US" sz="1800" dirty="0">
                <a:latin typeface="Times New Roman" panose="02020603050405020304" pitchFamily="18" charset="0"/>
                <a:cs typeface="Times New Roman" panose="02020603050405020304" pitchFamily="18" charset="0"/>
              </a:rPr>
              <a:t> -w`</a:t>
            </a:r>
          </a:p>
          <a:p>
            <a:pPr marL="0" indent="0">
              <a:buNone/>
            </a:pPr>
            <a:r>
              <a:rPr lang="en-US" sz="1800" dirty="0">
                <a:latin typeface="Times New Roman" panose="02020603050405020304" pitchFamily="18" charset="0"/>
                <a:cs typeface="Times New Roman" panose="02020603050405020304" pitchFamily="18" charset="0"/>
              </a:rPr>
              <a:t>l=` grep -c "." $file</a:t>
            </a:r>
          </a:p>
          <a:p>
            <a:pPr marL="0" indent="0">
              <a:buNone/>
            </a:pPr>
            <a:r>
              <a:rPr lang="en-US" sz="1800" dirty="0">
                <a:latin typeface="Times New Roman" panose="02020603050405020304" pitchFamily="18" charset="0"/>
                <a:cs typeface="Times New Roman" panose="02020603050405020304" pitchFamily="18" charset="0"/>
              </a:rPr>
              <a:t>echo " number of characters $c"</a:t>
            </a:r>
          </a:p>
          <a:p>
            <a:pPr marL="0" indent="0">
              <a:buNone/>
            </a:pPr>
            <a:r>
              <a:rPr lang="en-US" sz="1800" dirty="0">
                <a:latin typeface="Times New Roman" panose="02020603050405020304" pitchFamily="18" charset="0"/>
                <a:cs typeface="Times New Roman" panose="02020603050405020304" pitchFamily="18" charset="0"/>
              </a:rPr>
              <a:t>echo " number of words $w"</a:t>
            </a:r>
          </a:p>
          <a:p>
            <a:pPr marL="0" indent="0">
              <a:buNone/>
            </a:pPr>
            <a:r>
              <a:rPr lang="en-US" sz="1800" dirty="0">
                <a:latin typeface="Times New Roman" panose="02020603050405020304" pitchFamily="18" charset="0"/>
                <a:cs typeface="Times New Roman" panose="02020603050405020304" pitchFamily="18" charset="0"/>
              </a:rPr>
              <a:t>echo " number of lines $l"</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5314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A668AD-C4AD-C3F3-3413-21BAA04DB21D}"/>
              </a:ext>
            </a:extLst>
          </p:cNvPr>
          <p:cNvSpPr>
            <a:spLocks noGrp="1"/>
          </p:cNvSpPr>
          <p:nvPr>
            <p:ph idx="1"/>
          </p:nvPr>
        </p:nvSpPr>
        <p:spPr>
          <a:xfrm>
            <a:off x="838200" y="471638"/>
            <a:ext cx="10515600" cy="5705325"/>
          </a:xfrm>
        </p:spPr>
        <p:txBody>
          <a:bodyPr>
            <a:normAutofit/>
          </a:bodyPr>
          <a:lstStyle/>
          <a:p>
            <a:pPr marL="0" indent="0">
              <a:buNone/>
            </a:pPr>
            <a:r>
              <a:rPr lang="en-IN" sz="2000" b="1" dirty="0">
                <a:latin typeface="Times New Roman" panose="02020603050405020304" pitchFamily="18" charset="0"/>
                <a:cs typeface="Times New Roman" panose="02020603050405020304" pitchFamily="18" charset="0"/>
              </a:rPr>
              <a:t>Variables</a:t>
            </a:r>
          </a:p>
          <a:p>
            <a:pPr marL="0" indent="0">
              <a:buNone/>
            </a:pPr>
            <a:r>
              <a:rPr lang="en-IN" sz="1800" dirty="0">
                <a:latin typeface="Times New Roman" panose="02020603050405020304" pitchFamily="18" charset="0"/>
                <a:cs typeface="Times New Roman" panose="02020603050405020304" pitchFamily="18" charset="0"/>
              </a:rPr>
              <a:t>It’s a named allocation which is used to store the data and it can be changed n number of times during execution.</a:t>
            </a: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r>
              <a:rPr lang="en-IN" sz="1800" dirty="0">
                <a:latin typeface="Times New Roman" panose="02020603050405020304" pitchFamily="18" charset="0"/>
                <a:cs typeface="Times New Roman" panose="02020603050405020304" pitchFamily="18" charset="0"/>
              </a:rPr>
              <a:t>Note:</a:t>
            </a:r>
          </a:p>
          <a:p>
            <a:pPr marL="0" indent="0">
              <a:buNone/>
            </a:pPr>
            <a:r>
              <a:rPr lang="en-IN" sz="1800" dirty="0">
                <a:latin typeface="Times New Roman" panose="02020603050405020304" pitchFamily="18" charset="0"/>
                <a:cs typeface="Times New Roman" panose="02020603050405020304" pitchFamily="18" charset="0"/>
              </a:rPr>
              <a:t>Variables name cannot be reserved words.</a:t>
            </a:r>
          </a:p>
          <a:p>
            <a:pPr marL="0" indent="0">
              <a:buNone/>
            </a:pPr>
            <a:r>
              <a:rPr lang="en-IN" sz="1800" dirty="0">
                <a:latin typeface="Times New Roman" panose="02020603050405020304" pitchFamily="18" charset="0"/>
                <a:cs typeface="Times New Roman" panose="02020603050405020304" pitchFamily="18" charset="0"/>
              </a:rPr>
              <a:t>They cannot have space between them</a:t>
            </a:r>
          </a:p>
          <a:p>
            <a:pPr marL="0" indent="0">
              <a:buNone/>
            </a:pPr>
            <a:r>
              <a:rPr lang="en-IN" sz="1800" dirty="0">
                <a:latin typeface="Times New Roman" panose="02020603050405020304" pitchFamily="18" charset="0"/>
                <a:cs typeface="Times New Roman" panose="02020603050405020304" pitchFamily="18" charset="0"/>
              </a:rPr>
              <a:t>Variables cannot have special characters</a:t>
            </a:r>
          </a:p>
          <a:p>
            <a:pPr marL="0" indent="0">
              <a:buNone/>
            </a:pPr>
            <a:r>
              <a:rPr lang="en-IN" sz="1800" dirty="0">
                <a:latin typeface="Times New Roman" panose="02020603050405020304" pitchFamily="18" charset="0"/>
                <a:cs typeface="Times New Roman" panose="02020603050405020304" pitchFamily="18" charset="0"/>
              </a:rPr>
              <a:t>First character of a variable cannot be a number</a:t>
            </a: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r>
              <a:rPr lang="en-IN" sz="1800" dirty="0">
                <a:latin typeface="Times New Roman" panose="02020603050405020304" pitchFamily="18" charset="0"/>
                <a:cs typeface="Times New Roman" panose="02020603050405020304" pitchFamily="18" charset="0"/>
              </a:rPr>
              <a:t>Types of variable:</a:t>
            </a:r>
          </a:p>
          <a:p>
            <a:pPr marL="0" indent="0">
              <a:buNone/>
            </a:pPr>
            <a:r>
              <a:rPr lang="en-IN" sz="1800" dirty="0">
                <a:latin typeface="Times New Roman" panose="02020603050405020304" pitchFamily="18" charset="0"/>
                <a:cs typeface="Times New Roman" panose="02020603050405020304" pitchFamily="18" charset="0"/>
              </a:rPr>
              <a:t>1. User defined variable – variable created by the user.</a:t>
            </a:r>
          </a:p>
        </p:txBody>
      </p:sp>
    </p:spTree>
    <p:extLst>
      <p:ext uri="{BB962C8B-B14F-4D97-AF65-F5344CB8AC3E}">
        <p14:creationId xmlns:p14="http://schemas.microsoft.com/office/powerpoint/2010/main" val="11917649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D3B6B8E-B530-D7C8-1ADF-DDFC7C6655C5}"/>
              </a:ext>
            </a:extLst>
          </p:cNvPr>
          <p:cNvPicPr>
            <a:picLocks noGrp="1" noChangeAspect="1"/>
          </p:cNvPicPr>
          <p:nvPr>
            <p:ph idx="1"/>
          </p:nvPr>
        </p:nvPicPr>
        <p:blipFill>
          <a:blip r:embed="rId2"/>
          <a:stretch>
            <a:fillRect/>
          </a:stretch>
        </p:blipFill>
        <p:spPr>
          <a:xfrm>
            <a:off x="989544" y="559952"/>
            <a:ext cx="3321221" cy="2362321"/>
          </a:xfrm>
        </p:spPr>
      </p:pic>
      <p:pic>
        <p:nvPicPr>
          <p:cNvPr id="7" name="Picture 6">
            <a:extLst>
              <a:ext uri="{FF2B5EF4-FFF2-40B4-BE49-F238E27FC236}">
                <a16:creationId xmlns:a16="http://schemas.microsoft.com/office/drawing/2014/main" id="{53F31D91-EDB6-45F3-A7BE-1B76A90BF1CA}"/>
              </a:ext>
            </a:extLst>
          </p:cNvPr>
          <p:cNvPicPr>
            <a:picLocks noChangeAspect="1"/>
          </p:cNvPicPr>
          <p:nvPr/>
        </p:nvPicPr>
        <p:blipFill>
          <a:blip r:embed="rId3"/>
          <a:stretch>
            <a:fillRect/>
          </a:stretch>
        </p:blipFill>
        <p:spPr>
          <a:xfrm>
            <a:off x="1074729" y="3675618"/>
            <a:ext cx="4883401" cy="1435397"/>
          </a:xfrm>
          <a:prstGeom prst="rect">
            <a:avLst/>
          </a:prstGeom>
        </p:spPr>
      </p:pic>
    </p:spTree>
    <p:extLst>
      <p:ext uri="{BB962C8B-B14F-4D97-AF65-F5344CB8AC3E}">
        <p14:creationId xmlns:p14="http://schemas.microsoft.com/office/powerpoint/2010/main" val="1424989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4B3996-1DAA-9D7A-8ED8-89E675F71A26}"/>
              </a:ext>
            </a:extLst>
          </p:cNvPr>
          <p:cNvSpPr>
            <a:spLocks noGrp="1"/>
          </p:cNvSpPr>
          <p:nvPr>
            <p:ph idx="1"/>
          </p:nvPr>
        </p:nvSpPr>
        <p:spPr>
          <a:xfrm>
            <a:off x="838200" y="510139"/>
            <a:ext cx="10515600" cy="5666824"/>
          </a:xfrm>
        </p:spPr>
        <p:txBody>
          <a:bodyPr/>
          <a:lstStyle/>
          <a:p>
            <a:pPr marL="0" indent="0">
              <a:buNone/>
            </a:pPr>
            <a:r>
              <a:rPr lang="en-IN" sz="1800" dirty="0">
                <a:latin typeface="Times New Roman" panose="02020603050405020304" pitchFamily="18" charset="0"/>
                <a:cs typeface="Times New Roman" panose="02020603050405020304" pitchFamily="18" charset="0"/>
              </a:rPr>
              <a:t>Example:</a:t>
            </a:r>
          </a:p>
          <a:p>
            <a:pPr marL="0" indent="0">
              <a:buNone/>
            </a:pPr>
            <a:r>
              <a:rPr lang="en-IN" sz="1800" dirty="0">
                <a:latin typeface="Times New Roman" panose="02020603050405020304" pitchFamily="18" charset="0"/>
                <a:cs typeface="Times New Roman" panose="02020603050405020304" pitchFamily="18" charset="0"/>
              </a:rPr>
              <a:t>Addition of 2 numbers</a:t>
            </a: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r>
              <a:rPr lang="en-IN" sz="1800" dirty="0">
                <a:latin typeface="Times New Roman" panose="02020603050405020304" pitchFamily="18" charset="0"/>
                <a:cs typeface="Times New Roman" panose="02020603050405020304" pitchFamily="18" charset="0"/>
              </a:rPr>
              <a:t>Nano addition.sh</a:t>
            </a:r>
          </a:p>
          <a:p>
            <a:pPr marL="0" indent="0">
              <a:buNone/>
            </a:pPr>
            <a:r>
              <a:rPr lang="en-IN" sz="1800" dirty="0">
                <a:latin typeface="Times New Roman" panose="02020603050405020304" pitchFamily="18" charset="0"/>
                <a:cs typeface="Times New Roman" panose="02020603050405020304" pitchFamily="18" charset="0"/>
              </a:rPr>
              <a:t>#!/bin/bash</a:t>
            </a:r>
          </a:p>
          <a:p>
            <a:pPr marL="0" indent="0">
              <a:buNone/>
            </a:pPr>
            <a:r>
              <a:rPr lang="en-IN" sz="1800" dirty="0">
                <a:latin typeface="Times New Roman" panose="02020603050405020304" pitchFamily="18" charset="0"/>
                <a:cs typeface="Times New Roman" panose="02020603050405020304" pitchFamily="18" charset="0"/>
              </a:rPr>
              <a:t>a=14</a:t>
            </a:r>
          </a:p>
          <a:p>
            <a:pPr marL="0" indent="0">
              <a:buNone/>
            </a:pPr>
            <a:r>
              <a:rPr lang="en-IN" sz="1800" dirty="0">
                <a:latin typeface="Times New Roman" panose="02020603050405020304" pitchFamily="18" charset="0"/>
                <a:cs typeface="Times New Roman" panose="02020603050405020304" pitchFamily="18" charset="0"/>
              </a:rPr>
              <a:t>b=2</a:t>
            </a:r>
          </a:p>
          <a:p>
            <a:pPr marL="0" indent="0">
              <a:buNone/>
            </a:pPr>
            <a:r>
              <a:rPr lang="en-IN" sz="1800" dirty="0">
                <a:latin typeface="Times New Roman" panose="02020603050405020304" pitchFamily="18" charset="0"/>
                <a:cs typeface="Times New Roman" panose="02020603050405020304" pitchFamily="18" charset="0"/>
              </a:rPr>
              <a:t>echo “value of a is $a”</a:t>
            </a:r>
          </a:p>
          <a:p>
            <a:pPr marL="0" indent="0">
              <a:buNone/>
            </a:pPr>
            <a:r>
              <a:rPr lang="en-IN" sz="1800" dirty="0">
                <a:latin typeface="Times New Roman" panose="02020603050405020304" pitchFamily="18" charset="0"/>
                <a:cs typeface="Times New Roman" panose="02020603050405020304" pitchFamily="18" charset="0"/>
              </a:rPr>
              <a:t>echo “value of b is $b”</a:t>
            </a:r>
          </a:p>
          <a:p>
            <a:pPr marL="0" indent="0">
              <a:buNone/>
            </a:pPr>
            <a:r>
              <a:rPr lang="en-IN" sz="1800" dirty="0">
                <a:latin typeface="Times New Roman" panose="02020603050405020304" pitchFamily="18" charset="0"/>
                <a:cs typeface="Times New Roman" panose="02020603050405020304" pitchFamily="18" charset="0"/>
              </a:rPr>
              <a:t>Sum=$($a+$b))</a:t>
            </a:r>
          </a:p>
          <a:p>
            <a:pPr marL="0" indent="0">
              <a:buNone/>
            </a:pPr>
            <a:r>
              <a:rPr lang="en-IN" sz="1800" dirty="0">
                <a:latin typeface="Times New Roman" panose="02020603050405020304" pitchFamily="18" charset="0"/>
                <a:cs typeface="Times New Roman" panose="02020603050405020304" pitchFamily="18" charset="0"/>
              </a:rPr>
              <a:t>Echo $sum</a:t>
            </a: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r>
              <a:rPr lang="en-IN" sz="1800" dirty="0">
                <a:latin typeface="Times New Roman" panose="02020603050405020304" pitchFamily="18" charset="0"/>
                <a:cs typeface="Times New Roman" panose="02020603050405020304" pitchFamily="18" charset="0"/>
              </a:rPr>
              <a:t>Run the file – </a:t>
            </a:r>
            <a:r>
              <a:rPr lang="en-IN" sz="1800" dirty="0" err="1">
                <a:latin typeface="Times New Roman" panose="02020603050405020304" pitchFamily="18" charset="0"/>
                <a:cs typeface="Times New Roman" panose="02020603050405020304" pitchFamily="18" charset="0"/>
              </a:rPr>
              <a:t>sh</a:t>
            </a:r>
            <a:r>
              <a:rPr lang="en-IN" sz="1800" dirty="0">
                <a:latin typeface="Times New Roman" panose="02020603050405020304" pitchFamily="18" charset="0"/>
                <a:cs typeface="Times New Roman" panose="02020603050405020304" pitchFamily="18" charset="0"/>
              </a:rPr>
              <a:t> addition.sh</a:t>
            </a:r>
          </a:p>
        </p:txBody>
      </p:sp>
    </p:spTree>
    <p:extLst>
      <p:ext uri="{BB962C8B-B14F-4D97-AF65-F5344CB8AC3E}">
        <p14:creationId xmlns:p14="http://schemas.microsoft.com/office/powerpoint/2010/main" val="1153566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B71A1FE-CB05-7328-67B0-55F9FB50DEE8}"/>
              </a:ext>
            </a:extLst>
          </p:cNvPr>
          <p:cNvPicPr>
            <a:picLocks noGrp="1" noChangeAspect="1"/>
          </p:cNvPicPr>
          <p:nvPr>
            <p:ph idx="1"/>
          </p:nvPr>
        </p:nvPicPr>
        <p:blipFill>
          <a:blip r:embed="rId2"/>
          <a:stretch>
            <a:fillRect/>
          </a:stretch>
        </p:blipFill>
        <p:spPr>
          <a:xfrm>
            <a:off x="885217" y="526512"/>
            <a:ext cx="5454930" cy="2400423"/>
          </a:xfrm>
        </p:spPr>
      </p:pic>
      <p:pic>
        <p:nvPicPr>
          <p:cNvPr id="7" name="Picture 6">
            <a:extLst>
              <a:ext uri="{FF2B5EF4-FFF2-40B4-BE49-F238E27FC236}">
                <a16:creationId xmlns:a16="http://schemas.microsoft.com/office/drawing/2014/main" id="{793BB417-C1AD-6ECE-75DC-6ED9D6ABCD2F}"/>
              </a:ext>
            </a:extLst>
          </p:cNvPr>
          <p:cNvPicPr>
            <a:picLocks noChangeAspect="1"/>
          </p:cNvPicPr>
          <p:nvPr/>
        </p:nvPicPr>
        <p:blipFill>
          <a:blip r:embed="rId3"/>
          <a:stretch>
            <a:fillRect/>
          </a:stretch>
        </p:blipFill>
        <p:spPr>
          <a:xfrm>
            <a:off x="996412" y="3690196"/>
            <a:ext cx="4019757" cy="1247563"/>
          </a:xfrm>
          <a:prstGeom prst="rect">
            <a:avLst/>
          </a:prstGeom>
        </p:spPr>
      </p:pic>
    </p:spTree>
    <p:extLst>
      <p:ext uri="{BB962C8B-B14F-4D97-AF65-F5344CB8AC3E}">
        <p14:creationId xmlns:p14="http://schemas.microsoft.com/office/powerpoint/2010/main" val="1482382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EF4FEE-3433-5928-B6F3-3543894733EF}"/>
              </a:ext>
            </a:extLst>
          </p:cNvPr>
          <p:cNvSpPr>
            <a:spLocks noGrp="1"/>
          </p:cNvSpPr>
          <p:nvPr>
            <p:ph idx="1"/>
          </p:nvPr>
        </p:nvSpPr>
        <p:spPr>
          <a:xfrm>
            <a:off x="838200" y="510139"/>
            <a:ext cx="10515600" cy="5666824"/>
          </a:xfrm>
        </p:spPr>
        <p:txBody>
          <a:bodyPr>
            <a:normAutofit/>
          </a:bodyPr>
          <a:lstStyle/>
          <a:p>
            <a:pPr marL="0" indent="0">
              <a:buNone/>
            </a:pPr>
            <a:r>
              <a:rPr lang="en-IN" sz="2000" b="1" dirty="0">
                <a:latin typeface="Times New Roman" panose="02020603050405020304" pitchFamily="18" charset="0"/>
                <a:cs typeface="Times New Roman" panose="02020603050405020304" pitchFamily="18" charset="0"/>
              </a:rPr>
              <a:t>Expressions</a:t>
            </a:r>
          </a:p>
          <a:p>
            <a:pPr marL="0" indent="0">
              <a:buNone/>
            </a:pPr>
            <a:endParaRPr lang="en-IN" sz="2000" b="1" dirty="0">
              <a:latin typeface="Times New Roman" panose="02020603050405020304" pitchFamily="18" charset="0"/>
              <a:cs typeface="Times New Roman" panose="02020603050405020304" pitchFamily="18" charset="0"/>
            </a:endParaRPr>
          </a:p>
          <a:p>
            <a:pPr marL="342900" indent="-342900">
              <a:buAutoNum type="arabicPeriod"/>
            </a:pPr>
            <a:r>
              <a:rPr lang="en-IN" sz="1800" dirty="0">
                <a:latin typeface="Times New Roman" panose="02020603050405020304" pitchFamily="18" charset="0"/>
                <a:cs typeface="Times New Roman" panose="02020603050405020304" pitchFamily="18" charset="0"/>
              </a:rPr>
              <a:t>Arithmetic operators – used to perform arithmetic operations</a:t>
            </a:r>
          </a:p>
          <a:p>
            <a:pPr marL="0" indent="0">
              <a:buNone/>
            </a:pPr>
            <a:r>
              <a:rPr lang="en-IN" sz="1800" dirty="0">
                <a:latin typeface="Times New Roman" panose="02020603050405020304" pitchFamily="18" charset="0"/>
                <a:cs typeface="Times New Roman" panose="02020603050405020304" pitchFamily="18" charset="0"/>
              </a:rPr>
              <a:t>       ( +, - , *, /, =, ==, !=)</a:t>
            </a:r>
          </a:p>
          <a:p>
            <a:pPr marL="0" indent="0">
              <a:buNone/>
            </a:pPr>
            <a:endParaRPr lang="en-IN" sz="1800" dirty="0">
              <a:latin typeface="Times New Roman" panose="02020603050405020304" pitchFamily="18" charset="0"/>
              <a:cs typeface="Times New Roman" panose="02020603050405020304" pitchFamily="18" charset="0"/>
            </a:endParaRPr>
          </a:p>
          <a:p>
            <a:pPr marL="342900" indent="-342900">
              <a:buAutoNum type="arabicPeriod" startAt="2"/>
            </a:pPr>
            <a:r>
              <a:rPr lang="en-IN" sz="1800" dirty="0">
                <a:latin typeface="Times New Roman" panose="02020603050405020304" pitchFamily="18" charset="0"/>
                <a:cs typeface="Times New Roman" panose="02020603050405020304" pitchFamily="18" charset="0"/>
              </a:rPr>
              <a:t>Logical operators</a:t>
            </a:r>
          </a:p>
          <a:p>
            <a:pPr marL="0" indent="0">
              <a:buNone/>
            </a:pP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eq</a:t>
            </a:r>
            <a:r>
              <a:rPr lang="en-IN" sz="1800" dirty="0">
                <a:latin typeface="Times New Roman" panose="02020603050405020304" pitchFamily="18" charset="0"/>
                <a:cs typeface="Times New Roman" panose="02020603050405020304" pitchFamily="18" charset="0"/>
              </a:rPr>
              <a:t> – equality condition</a:t>
            </a:r>
          </a:p>
          <a:p>
            <a:pPr marL="0" indent="0">
              <a:buNone/>
            </a:pPr>
            <a:r>
              <a:rPr lang="en-IN" sz="1800" dirty="0">
                <a:latin typeface="Times New Roman" panose="02020603050405020304" pitchFamily="18" charset="0"/>
                <a:cs typeface="Times New Roman" panose="02020603050405020304" pitchFamily="18" charset="0"/>
              </a:rPr>
              <a:t>      -ne – not equal</a:t>
            </a:r>
          </a:p>
          <a:p>
            <a:pPr marL="0" indent="0">
              <a:buNone/>
            </a:pP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gt</a:t>
            </a:r>
            <a:r>
              <a:rPr lang="en-IN" sz="1800" dirty="0">
                <a:latin typeface="Times New Roman" panose="02020603050405020304" pitchFamily="18" charset="0"/>
                <a:cs typeface="Times New Roman" panose="02020603050405020304" pitchFamily="18" charset="0"/>
              </a:rPr>
              <a:t> – greater than</a:t>
            </a:r>
          </a:p>
          <a:p>
            <a:pPr marL="0" indent="0">
              <a:buNone/>
            </a:pP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ge</a:t>
            </a:r>
            <a:r>
              <a:rPr lang="en-IN" sz="1800" dirty="0">
                <a:latin typeface="Times New Roman" panose="02020603050405020304" pitchFamily="18" charset="0"/>
                <a:cs typeface="Times New Roman" panose="02020603050405020304" pitchFamily="18" charset="0"/>
              </a:rPr>
              <a:t> – greater than or equal to</a:t>
            </a:r>
          </a:p>
          <a:p>
            <a:pPr marL="0" indent="0">
              <a:buNone/>
            </a:pP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lt</a:t>
            </a:r>
            <a:r>
              <a:rPr lang="en-IN" sz="1800" dirty="0">
                <a:latin typeface="Times New Roman" panose="02020603050405020304" pitchFamily="18" charset="0"/>
                <a:cs typeface="Times New Roman" panose="02020603050405020304" pitchFamily="18" charset="0"/>
              </a:rPr>
              <a:t> – less than</a:t>
            </a:r>
          </a:p>
          <a:p>
            <a:pPr marL="0" indent="0">
              <a:buNone/>
            </a:pPr>
            <a:r>
              <a:rPr lang="en-IN" sz="1800" dirty="0">
                <a:latin typeface="Times New Roman" panose="02020603050405020304" pitchFamily="18" charset="0"/>
                <a:cs typeface="Times New Roman" panose="02020603050405020304" pitchFamily="18" charset="0"/>
              </a:rPr>
              <a:t>       -le – less than or equal to</a:t>
            </a:r>
          </a:p>
        </p:txBody>
      </p:sp>
    </p:spTree>
    <p:extLst>
      <p:ext uri="{BB962C8B-B14F-4D97-AF65-F5344CB8AC3E}">
        <p14:creationId xmlns:p14="http://schemas.microsoft.com/office/powerpoint/2010/main" val="3438477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F571DC-08CB-B153-6FCB-DA1F74B606FD}"/>
              </a:ext>
            </a:extLst>
          </p:cNvPr>
          <p:cNvSpPr>
            <a:spLocks noGrp="1"/>
          </p:cNvSpPr>
          <p:nvPr>
            <p:ph idx="1"/>
          </p:nvPr>
        </p:nvSpPr>
        <p:spPr>
          <a:xfrm>
            <a:off x="838200" y="760396"/>
            <a:ext cx="10515600" cy="5416567"/>
          </a:xfrm>
        </p:spPr>
        <p:txBody>
          <a:bodyPr/>
          <a:lstStyle/>
          <a:p>
            <a:pPr marL="0" indent="0">
              <a:buNone/>
            </a:pPr>
            <a:r>
              <a:rPr lang="en-IN" sz="1800" dirty="0">
                <a:latin typeface="Times New Roman" panose="02020603050405020304" pitchFamily="18" charset="0"/>
                <a:cs typeface="Times New Roman" panose="02020603050405020304" pitchFamily="18" charset="0"/>
              </a:rPr>
              <a:t>Example:</a:t>
            </a:r>
          </a:p>
          <a:p>
            <a:pPr marL="0" indent="0">
              <a:buNone/>
            </a:pPr>
            <a:endParaRPr lang="en-IN" dirty="0"/>
          </a:p>
        </p:txBody>
      </p:sp>
      <p:pic>
        <p:nvPicPr>
          <p:cNvPr id="5" name="Picture 4">
            <a:extLst>
              <a:ext uri="{FF2B5EF4-FFF2-40B4-BE49-F238E27FC236}">
                <a16:creationId xmlns:a16="http://schemas.microsoft.com/office/drawing/2014/main" id="{AF317A2A-104C-7644-6653-A3AD162F5E74}"/>
              </a:ext>
            </a:extLst>
          </p:cNvPr>
          <p:cNvPicPr>
            <a:picLocks noChangeAspect="1"/>
          </p:cNvPicPr>
          <p:nvPr/>
        </p:nvPicPr>
        <p:blipFill>
          <a:blip r:embed="rId2"/>
          <a:stretch>
            <a:fillRect/>
          </a:stretch>
        </p:blipFill>
        <p:spPr>
          <a:xfrm>
            <a:off x="838200" y="1541257"/>
            <a:ext cx="5588287" cy="3448227"/>
          </a:xfrm>
          <a:prstGeom prst="rect">
            <a:avLst/>
          </a:prstGeom>
        </p:spPr>
      </p:pic>
      <p:pic>
        <p:nvPicPr>
          <p:cNvPr id="7" name="Picture 6">
            <a:extLst>
              <a:ext uri="{FF2B5EF4-FFF2-40B4-BE49-F238E27FC236}">
                <a16:creationId xmlns:a16="http://schemas.microsoft.com/office/drawing/2014/main" id="{026687E3-BAD6-BAE4-3742-C41DC89ED303}"/>
              </a:ext>
            </a:extLst>
          </p:cNvPr>
          <p:cNvPicPr>
            <a:picLocks noChangeAspect="1"/>
          </p:cNvPicPr>
          <p:nvPr/>
        </p:nvPicPr>
        <p:blipFill>
          <a:blip r:embed="rId3"/>
          <a:stretch>
            <a:fillRect/>
          </a:stretch>
        </p:blipFill>
        <p:spPr>
          <a:xfrm>
            <a:off x="6917147" y="1727141"/>
            <a:ext cx="4248368" cy="1256691"/>
          </a:xfrm>
          <a:prstGeom prst="rect">
            <a:avLst/>
          </a:prstGeom>
        </p:spPr>
      </p:pic>
    </p:spTree>
    <p:extLst>
      <p:ext uri="{BB962C8B-B14F-4D97-AF65-F5344CB8AC3E}">
        <p14:creationId xmlns:p14="http://schemas.microsoft.com/office/powerpoint/2010/main" val="10173164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2716</TotalTime>
  <Words>2358</Words>
  <Application>Microsoft Office PowerPoint</Application>
  <PresentationFormat>Widescreen</PresentationFormat>
  <Paragraphs>403</Paragraphs>
  <Slides>50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50</vt:i4>
      </vt:variant>
    </vt:vector>
  </HeadingPairs>
  <TitlesOfParts>
    <vt:vector size="58" baseType="lpstr">
      <vt:lpstr>Arial</vt:lpstr>
      <vt:lpstr>Calibri</vt:lpstr>
      <vt:lpstr>Calibri Light</vt:lpstr>
      <vt:lpstr>Nunito Sans</vt:lpstr>
      <vt:lpstr>Roboto</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Shell Scripting</dc:title>
  <dc:creator>Aisiri HS</dc:creator>
  <cp:lastModifiedBy>Aisiri HS</cp:lastModifiedBy>
  <cp:revision>88</cp:revision>
  <dcterms:created xsi:type="dcterms:W3CDTF">2022-11-28T17:58:02Z</dcterms:created>
  <dcterms:modified xsi:type="dcterms:W3CDTF">2022-12-04T18:42:48Z</dcterms:modified>
</cp:coreProperties>
</file>