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66" r:id="rId11"/>
    <p:sldId id="263" r:id="rId12"/>
    <p:sldId id="264" r:id="rId13"/>
    <p:sldId id="265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islan Jefferson de Souza Brito" initials="AJdSB" lastIdx="1" clrIdx="0">
    <p:extLst>
      <p:ext uri="{19B8F6BF-5375-455C-9EA6-DF929625EA0E}">
        <p15:presenceInfo xmlns:p15="http://schemas.microsoft.com/office/powerpoint/2012/main" userId="110daf4662515e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30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</a:t>
            </a:r>
            <a:r>
              <a:rPr lang="pt-BR" dirty="0" err="1"/>
              <a:t>AngularJS</a:t>
            </a:r>
            <a:r>
              <a:rPr lang="pt-BR" dirty="0"/>
              <a:t> para Zumbis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dirty="0"/>
              <a:t>Aislan Jefferson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dirty="0"/>
              <a:t>Glauber </a:t>
            </a:r>
            <a:r>
              <a:rPr lang="pt-BR" dirty="0" err="1"/>
              <a:t>Handerson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5697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100" dirty="0"/>
              <a:t>zumbis.controller.js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731706" y="1866378"/>
            <a:ext cx="7739576" cy="3115718"/>
          </a:xfrm>
        </p:spPr>
      </p:pic>
    </p:spTree>
    <p:extLst>
      <p:ext uri="{BB962C8B-B14F-4D97-AF65-F5344CB8AC3E}">
        <p14:creationId xmlns:p14="http://schemas.microsoft.com/office/powerpoint/2010/main" val="1837308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filters.js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774605" y="2830882"/>
            <a:ext cx="7503466" cy="1186710"/>
          </a:xfrm>
        </p:spPr>
      </p:pic>
    </p:spTree>
    <p:extLst>
      <p:ext uri="{BB962C8B-B14F-4D97-AF65-F5344CB8AC3E}">
        <p14:creationId xmlns:p14="http://schemas.microsoft.com/office/powerpoint/2010/main" val="1267981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400" dirty="0"/>
              <a:t>ngblur.directive.js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1551" y="1564464"/>
            <a:ext cx="7667282" cy="3719928"/>
          </a:xfrm>
        </p:spPr>
      </p:pic>
    </p:spTree>
    <p:extLst>
      <p:ext uri="{BB962C8B-B14F-4D97-AF65-F5344CB8AC3E}">
        <p14:creationId xmlns:p14="http://schemas.microsoft.com/office/powerpoint/2010/main" val="1973956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ngzumbisubmit.directive.js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628626" y="1123838"/>
            <a:ext cx="7795424" cy="4600800"/>
          </a:xfrm>
        </p:spPr>
      </p:pic>
    </p:spTree>
    <p:extLst>
      <p:ext uri="{BB962C8B-B14F-4D97-AF65-F5344CB8AC3E}">
        <p14:creationId xmlns:p14="http://schemas.microsoft.com/office/powerpoint/2010/main" val="582803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cep.service.js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703426" y="2780778"/>
            <a:ext cx="7932141" cy="1086435"/>
          </a:xfrm>
        </p:spPr>
      </p:pic>
    </p:spTree>
    <p:extLst>
      <p:ext uri="{BB962C8B-B14F-4D97-AF65-F5344CB8AC3E}">
        <p14:creationId xmlns:p14="http://schemas.microsoft.com/office/powerpoint/2010/main" val="939075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ng-cep-validator.directive.js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613873" y="1465546"/>
            <a:ext cx="8000294" cy="3917384"/>
          </a:xfrm>
        </p:spPr>
      </p:pic>
    </p:spTree>
    <p:extLst>
      <p:ext uri="{BB962C8B-B14F-4D97-AF65-F5344CB8AC3E}">
        <p14:creationId xmlns:p14="http://schemas.microsoft.com/office/powerpoint/2010/main" val="3890607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Fim!</a:t>
            </a:r>
          </a:p>
        </p:txBody>
      </p:sp>
    </p:spTree>
    <p:extLst>
      <p:ext uri="{BB962C8B-B14F-4D97-AF65-F5344CB8AC3E}">
        <p14:creationId xmlns:p14="http://schemas.microsoft.com/office/powerpoint/2010/main" val="402164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Funcionalidade da página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Códigos</a:t>
            </a:r>
          </a:p>
          <a:p>
            <a:pPr marL="960120" lvl="1" indent="-457200">
              <a:buFont typeface="+mj-lt"/>
              <a:buAutoNum type="alphaLcParenR"/>
            </a:pPr>
            <a:r>
              <a:rPr lang="pt-BR" dirty="0"/>
              <a:t>app.js</a:t>
            </a:r>
          </a:p>
          <a:p>
            <a:pPr marL="960120" lvl="1" indent="-457200">
              <a:buFont typeface="+mj-lt"/>
              <a:buAutoNum type="alphaLcParenR"/>
            </a:pPr>
            <a:r>
              <a:rPr lang="pt-BR" dirty="0"/>
              <a:t>index.html</a:t>
            </a:r>
          </a:p>
          <a:p>
            <a:pPr marL="960120" lvl="1" indent="-457200">
              <a:buFont typeface="+mj-lt"/>
              <a:buAutoNum type="alphaLcParenR"/>
            </a:pPr>
            <a:r>
              <a:rPr lang="pt-BR" dirty="0"/>
              <a:t>route.js</a:t>
            </a:r>
          </a:p>
          <a:p>
            <a:pPr marL="960120" lvl="1" indent="-457200">
              <a:buFont typeface="+mj-lt"/>
              <a:buAutoNum type="alphaLcParenR"/>
            </a:pPr>
            <a:r>
              <a:rPr lang="pt-BR" dirty="0"/>
              <a:t>zumbis.html</a:t>
            </a:r>
          </a:p>
          <a:p>
            <a:pPr marL="960120" lvl="1" indent="-457200">
              <a:buFont typeface="+mj-lt"/>
              <a:buAutoNum type="alphaLcParenR"/>
            </a:pPr>
            <a:r>
              <a:rPr lang="pt-BR" dirty="0"/>
              <a:t>zumbis.controller.js</a:t>
            </a:r>
          </a:p>
          <a:p>
            <a:pPr marL="960120" lvl="1" indent="-457200">
              <a:buFont typeface="+mj-lt"/>
              <a:buAutoNum type="alphaLcParenR"/>
            </a:pPr>
            <a:r>
              <a:rPr lang="pt-BR" dirty="0"/>
              <a:t>filters.js</a:t>
            </a:r>
          </a:p>
          <a:p>
            <a:pPr marL="960120" lvl="1" indent="-457200">
              <a:buFont typeface="+mj-lt"/>
              <a:buAutoNum type="alphaLcParenR"/>
            </a:pPr>
            <a:r>
              <a:rPr lang="pt-BR" dirty="0"/>
              <a:t>ngblur.directive.js</a:t>
            </a:r>
          </a:p>
          <a:p>
            <a:pPr marL="960120" lvl="1" indent="-457200">
              <a:buFont typeface="+mj-lt"/>
              <a:buAutoNum type="alphaLcParenR"/>
            </a:pPr>
            <a:r>
              <a:rPr lang="pt-BR" dirty="0"/>
              <a:t>ngzumbisubmit.directive.js</a:t>
            </a:r>
          </a:p>
          <a:p>
            <a:pPr marL="960120" lvl="1" indent="-457200">
              <a:buFont typeface="+mj-lt"/>
              <a:buAutoNum type="alphaLcParenR"/>
            </a:pPr>
            <a:r>
              <a:rPr lang="pt-BR" dirty="0"/>
              <a:t>cep.service.js</a:t>
            </a:r>
          </a:p>
          <a:p>
            <a:pPr marL="960120" lvl="1" indent="-457200">
              <a:buFont typeface="+mj-lt"/>
              <a:buAutoNum type="alphaLcParenR"/>
            </a:pPr>
            <a:r>
              <a:rPr lang="pt-BR" dirty="0"/>
              <a:t>ng-cep-validator.directive.js</a:t>
            </a:r>
          </a:p>
          <a:p>
            <a:pPr marL="960120" lvl="1" indent="-457200">
              <a:buFont typeface="+mj-lt"/>
              <a:buAutoNum type="alphaLcParenR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2630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400" dirty="0"/>
              <a:t>Funcionamento da página</a:t>
            </a:r>
          </a:p>
        </p:txBody>
      </p:sp>
      <p:pic>
        <p:nvPicPr>
          <p:cNvPr id="7" name="Espaço Reservado para Imagem 6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tretch>
            <a:fillRect/>
          </a:stretch>
        </p:blipFill>
        <p:spPr>
          <a:xfrm>
            <a:off x="3742076" y="746940"/>
            <a:ext cx="3748488" cy="1930420"/>
          </a:xfr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779945" y="746940"/>
            <a:ext cx="3744000" cy="1978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677477" y="3270971"/>
            <a:ext cx="3955306" cy="1914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779945" y="3270971"/>
            <a:ext cx="3744000" cy="2564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911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app.js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929563" y="3207627"/>
            <a:ext cx="7491673" cy="433601"/>
          </a:xfrm>
        </p:spPr>
      </p:pic>
    </p:spTree>
    <p:extLst>
      <p:ext uri="{BB962C8B-B14F-4D97-AF65-F5344CB8AC3E}">
        <p14:creationId xmlns:p14="http://schemas.microsoft.com/office/powerpoint/2010/main" val="308668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index.html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578836" y="1069910"/>
            <a:ext cx="8120474" cy="4709036"/>
          </a:xfrm>
        </p:spPr>
      </p:pic>
    </p:spTree>
    <p:extLst>
      <p:ext uri="{BB962C8B-B14F-4D97-AF65-F5344CB8AC3E}">
        <p14:creationId xmlns:p14="http://schemas.microsoft.com/office/powerpoint/2010/main" val="3516376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route.js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734956" y="2630657"/>
            <a:ext cx="7783182" cy="1587542"/>
          </a:xfrm>
        </p:spPr>
      </p:pic>
    </p:spTree>
    <p:extLst>
      <p:ext uri="{BB962C8B-B14F-4D97-AF65-F5344CB8AC3E}">
        <p14:creationId xmlns:p14="http://schemas.microsoft.com/office/powerpoint/2010/main" val="983645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zumbis.html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604881" y="2122974"/>
            <a:ext cx="7981694" cy="2649441"/>
          </a:xfrm>
        </p:spPr>
      </p:pic>
      <p:sp>
        <p:nvSpPr>
          <p:cNvPr id="6" name="Chave Direita 5"/>
          <p:cNvSpPr/>
          <p:nvPr/>
        </p:nvSpPr>
        <p:spPr>
          <a:xfrm>
            <a:off x="7035800" y="2122974"/>
            <a:ext cx="304800" cy="17632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o Explicativo 1 11"/>
          <p:cNvSpPr/>
          <p:nvPr/>
        </p:nvSpPr>
        <p:spPr>
          <a:xfrm>
            <a:off x="7929230" y="2292350"/>
            <a:ext cx="914400" cy="622300"/>
          </a:xfrm>
          <a:prstGeom prst="borderCallout1">
            <a:avLst>
              <a:gd name="adj1" fmla="val 31411"/>
              <a:gd name="adj2" fmla="val 173"/>
              <a:gd name="adj3" fmla="val 114238"/>
              <a:gd name="adj4" fmla="val -63853"/>
            </a:avLst>
          </a:prstGeom>
          <a:noFill/>
          <a:ln w="9525" cap="rnd">
            <a:solidFill>
              <a:srgbClr val="40BAD2"/>
            </a:solidFill>
            <a:headEnd type="arrow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pt-BR" sz="1050" dirty="0">
                <a:solidFill>
                  <a:srgbClr val="40BAD2"/>
                </a:solidFill>
              </a:rPr>
              <a:t>zumbis.html – parte 1</a:t>
            </a:r>
          </a:p>
        </p:txBody>
      </p:sp>
      <p:sp>
        <p:nvSpPr>
          <p:cNvPr id="14" name="Chave Direita 13"/>
          <p:cNvSpPr/>
          <p:nvPr/>
        </p:nvSpPr>
        <p:spPr>
          <a:xfrm rot="16200000">
            <a:off x="7585316" y="129928"/>
            <a:ext cx="178905" cy="76723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o Explicativo 1 14"/>
          <p:cNvSpPr/>
          <p:nvPr/>
        </p:nvSpPr>
        <p:spPr>
          <a:xfrm>
            <a:off x="8320088" y="3219450"/>
            <a:ext cx="785812" cy="466725"/>
          </a:xfrm>
          <a:prstGeom prst="borderCallout1">
            <a:avLst>
              <a:gd name="adj1" fmla="val 22832"/>
              <a:gd name="adj2" fmla="val -252"/>
              <a:gd name="adj3" fmla="val 139711"/>
              <a:gd name="adj4" fmla="val -82171"/>
            </a:avLst>
          </a:prstGeom>
          <a:noFill/>
          <a:ln w="9525" cap="rnd">
            <a:solidFill>
              <a:srgbClr val="40BAD2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rgbClr val="40BAD2"/>
                </a:solidFill>
              </a:rPr>
              <a:t>zumbis.html – parte 2</a:t>
            </a:r>
          </a:p>
        </p:txBody>
      </p:sp>
    </p:spTree>
    <p:extLst>
      <p:ext uri="{BB962C8B-B14F-4D97-AF65-F5344CB8AC3E}">
        <p14:creationId xmlns:p14="http://schemas.microsoft.com/office/powerpoint/2010/main" val="70209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zumbis.html</a:t>
            </a:r>
            <a:br>
              <a:rPr lang="pt-BR" dirty="0"/>
            </a:br>
            <a:r>
              <a:rPr lang="pt-BR" dirty="0"/>
              <a:t>Parte 2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8238" y="2225687"/>
            <a:ext cx="7922546" cy="2397482"/>
          </a:xfrm>
        </p:spPr>
      </p:pic>
    </p:spTree>
    <p:extLst>
      <p:ext uri="{BB962C8B-B14F-4D97-AF65-F5344CB8AC3E}">
        <p14:creationId xmlns:p14="http://schemas.microsoft.com/office/powerpoint/2010/main" val="2312617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zumbis.html</a:t>
            </a:r>
            <a:br>
              <a:rPr lang="pt-BR" dirty="0"/>
            </a:br>
            <a:r>
              <a:rPr lang="pt-BR" dirty="0"/>
              <a:t>Parte 1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5005" y="1124218"/>
            <a:ext cx="7251266" cy="4600802"/>
          </a:xfrm>
        </p:spPr>
      </p:pic>
    </p:spTree>
    <p:extLst>
      <p:ext uri="{BB962C8B-B14F-4D97-AF65-F5344CB8AC3E}">
        <p14:creationId xmlns:p14="http://schemas.microsoft.com/office/powerpoint/2010/main" val="994726488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64</TotalTime>
  <Words>48</Words>
  <Application>Microsoft Office PowerPoint</Application>
  <PresentationFormat>Widescreen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Corbel</vt:lpstr>
      <vt:lpstr>Wingdings 2</vt:lpstr>
      <vt:lpstr>Quadro</vt:lpstr>
      <vt:lpstr>Projeto AngularJS para Zumbis</vt:lpstr>
      <vt:lpstr>Cronograma</vt:lpstr>
      <vt:lpstr>Funcionamento da página</vt:lpstr>
      <vt:lpstr>app.js</vt:lpstr>
      <vt:lpstr>index.html</vt:lpstr>
      <vt:lpstr>route.js</vt:lpstr>
      <vt:lpstr>zumbis.html</vt:lpstr>
      <vt:lpstr>zumbis.html Parte 2</vt:lpstr>
      <vt:lpstr>zumbis.html Parte 1</vt:lpstr>
      <vt:lpstr>zumbis.controller.js</vt:lpstr>
      <vt:lpstr>filters.js</vt:lpstr>
      <vt:lpstr>ngblur.directive.js</vt:lpstr>
      <vt:lpstr>ngzumbisubmit.directive.js</vt:lpstr>
      <vt:lpstr>cep.service.js</vt:lpstr>
      <vt:lpstr>ng-cep-validator.directive.js</vt:lpstr>
      <vt:lpstr>Fim!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AngularJS para Zumbis</dc:title>
  <dc:creator>Aislan Jefferson de Souza Brito</dc:creator>
  <cp:lastModifiedBy>Aislan Jefferson de Souza Brito</cp:lastModifiedBy>
  <cp:revision>8</cp:revision>
  <dcterms:created xsi:type="dcterms:W3CDTF">2017-09-20T15:10:19Z</dcterms:created>
  <dcterms:modified xsi:type="dcterms:W3CDTF">2017-09-20T16:16:38Z</dcterms:modified>
</cp:coreProperties>
</file>