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8" r:id="rId4"/>
    <p:sldId id="259" r:id="rId5"/>
    <p:sldId id="264" r:id="rId6"/>
    <p:sldId id="263" r:id="rId7"/>
    <p:sldId id="262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8912-30D8-4F00-ADD9-117066E64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664D-5864-44D1-B1A2-0298D3B4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DC Traffic Violations: 2018-2020</a:t>
            </a:r>
          </a:p>
        </p:txBody>
      </p:sp>
    </p:spTree>
    <p:extLst>
      <p:ext uri="{BB962C8B-B14F-4D97-AF65-F5344CB8AC3E}">
        <p14:creationId xmlns:p14="http://schemas.microsoft.com/office/powerpoint/2010/main" val="345510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D636A-757A-4994-A138-29AF162F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23" y="162653"/>
            <a:ext cx="7590353" cy="6308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3F9BE-3EB7-44DF-B25C-B1DE472FF35A}"/>
              </a:ext>
            </a:extLst>
          </p:cNvPr>
          <p:cNvSpPr txBox="1"/>
          <p:nvPr/>
        </p:nvSpPr>
        <p:spPr>
          <a:xfrm>
            <a:off x="7495781" y="505000"/>
            <a:ext cx="21767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 of circles indicates # of tickets at that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2793C-3D38-479B-A145-18CE014E5FC0}"/>
              </a:ext>
            </a:extLst>
          </p:cNvPr>
          <p:cNvSpPr txBox="1"/>
          <p:nvPr/>
        </p:nvSpPr>
        <p:spPr>
          <a:xfrm>
            <a:off x="6954473" y="5614336"/>
            <a:ext cx="2759977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Cameras with highest proportion of &gt;25 MPH tickets mostly in Wards 7, 8 &amp; 5 </a:t>
            </a:r>
          </a:p>
        </p:txBody>
      </p:sp>
    </p:spTree>
    <p:extLst>
      <p:ext uri="{BB962C8B-B14F-4D97-AF65-F5344CB8AC3E}">
        <p14:creationId xmlns:p14="http://schemas.microsoft.com/office/powerpoint/2010/main" val="36631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05E2F-AD75-47C6-B196-2350F999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4" y="103718"/>
            <a:ext cx="7812011" cy="638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B4818-AC2E-4CBB-8479-A9465BEE5F47}"/>
              </a:ext>
            </a:extLst>
          </p:cNvPr>
          <p:cNvSpPr txBox="1"/>
          <p:nvPr/>
        </p:nvSpPr>
        <p:spPr>
          <a:xfrm>
            <a:off x="7495781" y="505000"/>
            <a:ext cx="21767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 of circles indicates # of tickets at that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539E3-73B4-4B35-BBCC-FE5E3A7229BA}"/>
              </a:ext>
            </a:extLst>
          </p:cNvPr>
          <p:cNvSpPr txBox="1"/>
          <p:nvPr/>
        </p:nvSpPr>
        <p:spPr>
          <a:xfrm>
            <a:off x="7495780" y="5539793"/>
            <a:ext cx="2176725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Cameras with highest proportion of &gt;20 MPH tickets are in Wards 7 &amp; 8</a:t>
            </a:r>
          </a:p>
        </p:txBody>
      </p:sp>
    </p:spTree>
    <p:extLst>
      <p:ext uri="{BB962C8B-B14F-4D97-AF65-F5344CB8AC3E}">
        <p14:creationId xmlns:p14="http://schemas.microsoft.com/office/powerpoint/2010/main" val="37113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B9A1-AA77-4A55-9898-64447018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64A-9299-4EB1-BE98-7B21FCE9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DC traffic tickets are automatic?</a:t>
            </a:r>
          </a:p>
          <a:p>
            <a:pPr lvl="1"/>
            <a:r>
              <a:rPr lang="en-US" dirty="0"/>
              <a:t>Count? Revenue?</a:t>
            </a:r>
          </a:p>
          <a:p>
            <a:r>
              <a:rPr lang="en-US" dirty="0"/>
              <a:t>Are there any trends overtime?</a:t>
            </a:r>
          </a:p>
          <a:p>
            <a:r>
              <a:rPr lang="en-US" dirty="0"/>
              <a:t>Does the introduction of a speed camera lead to a bunch of tickets initially, then level off?</a:t>
            </a:r>
          </a:p>
          <a:p>
            <a:r>
              <a:rPr lang="en-US" dirty="0"/>
              <a:t>Do some wards see more automatic traffic violations than others?</a:t>
            </a:r>
          </a:p>
          <a:p>
            <a:r>
              <a:rPr lang="en-US" dirty="0"/>
              <a:t>Do some wards see a greater proportion of extremely high speed violations that others?</a:t>
            </a:r>
          </a:p>
        </p:txBody>
      </p:sp>
    </p:spTree>
    <p:extLst>
      <p:ext uri="{BB962C8B-B14F-4D97-AF65-F5344CB8AC3E}">
        <p14:creationId xmlns:p14="http://schemas.microsoft.com/office/powerpoint/2010/main" val="429368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3B5-46AC-426A-989E-260ED272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DC’s 8 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9635-455D-4A9F-AEDF-35734990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09" y="6045929"/>
            <a:ext cx="4876344" cy="544884"/>
          </a:xfrm>
        </p:spPr>
        <p:txBody>
          <a:bodyPr/>
          <a:lstStyle/>
          <a:p>
            <a:r>
              <a:rPr lang="en-US" dirty="0"/>
              <a:t>Ward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56D1C-AEB2-4494-B7D2-6D5314DB2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8956" y="1772163"/>
            <a:ext cx="3196787" cy="4019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9E0E4-32C2-421C-9343-73E7E8835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227" y="6045929"/>
            <a:ext cx="4895330" cy="544883"/>
          </a:xfrm>
        </p:spPr>
        <p:txBody>
          <a:bodyPr/>
          <a:lstStyle/>
          <a:p>
            <a:r>
              <a:rPr lang="en-US" dirty="0"/>
              <a:t>Ward Populations 2021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F88FB5-1A40-4E8A-89BE-2D3907DFAD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87414" y="1870799"/>
            <a:ext cx="2574111" cy="3821766"/>
          </a:xfrm>
        </p:spPr>
      </p:pic>
    </p:spTree>
    <p:extLst>
      <p:ext uri="{BB962C8B-B14F-4D97-AF65-F5344CB8AC3E}">
        <p14:creationId xmlns:p14="http://schemas.microsoft.com/office/powerpoint/2010/main" val="316743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0805-B03F-4251-9860-FB157E0C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Traffic Cameras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2BD7F9-61C8-4F61-8009-743C5B85A6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4987" y="2500411"/>
            <a:ext cx="4390434" cy="2232174"/>
          </a:xfr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6B0721EC-DDD7-4BFB-A30D-F1CB156CC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9638" y="1835255"/>
            <a:ext cx="3668887" cy="3955946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0BF20F-0454-4979-8E5E-AAC55050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09" y="6045929"/>
            <a:ext cx="4876344" cy="544884"/>
          </a:xfrm>
        </p:spPr>
        <p:txBody>
          <a:bodyPr/>
          <a:lstStyle/>
          <a:p>
            <a:r>
              <a:rPr lang="en-US" dirty="0"/>
              <a:t>Camera Locations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42B04C-571F-4893-8943-031341C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227" y="6045929"/>
            <a:ext cx="4895330" cy="544883"/>
          </a:xfrm>
        </p:spPr>
        <p:txBody>
          <a:bodyPr/>
          <a:lstStyle/>
          <a:p>
            <a:r>
              <a:rPr lang="en-US" dirty="0"/>
              <a:t>Camera Type Counts</a:t>
            </a:r>
          </a:p>
        </p:txBody>
      </p:sp>
    </p:spTree>
    <p:extLst>
      <p:ext uri="{BB962C8B-B14F-4D97-AF65-F5344CB8AC3E}">
        <p14:creationId xmlns:p14="http://schemas.microsoft.com/office/powerpoint/2010/main" val="12404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B09D72-FA01-48C5-B84E-96F348C3D583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4404A-1774-4DF7-B194-F8070701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7" y="238937"/>
            <a:ext cx="9649446" cy="6380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33678-C504-41A0-8BBB-AA368C52F79A}"/>
              </a:ext>
            </a:extLst>
          </p:cNvPr>
          <p:cNvSpPr txBox="1"/>
          <p:nvPr/>
        </p:nvSpPr>
        <p:spPr>
          <a:xfrm>
            <a:off x="1975825" y="614057"/>
            <a:ext cx="2176725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Huge Spike in tickets at DC 295 Exit 1 when it is introduced summer 2019</a:t>
            </a:r>
          </a:p>
        </p:txBody>
      </p:sp>
    </p:spTree>
    <p:extLst>
      <p:ext uri="{BB962C8B-B14F-4D97-AF65-F5344CB8AC3E}">
        <p14:creationId xmlns:p14="http://schemas.microsoft.com/office/powerpoint/2010/main" val="40902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8E39-FEAF-4051-8077-1EDA1CE1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517812"/>
            <a:ext cx="10353762" cy="970450"/>
          </a:xfrm>
        </p:spPr>
        <p:txBody>
          <a:bodyPr/>
          <a:lstStyle/>
          <a:p>
            <a:r>
              <a:rPr lang="en-US" dirty="0"/>
              <a:t>DC Moving Violations 2018-2020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4FF16-6C8A-4861-B739-0A1E31582C3E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F91EB-35A3-4577-BA61-5795203D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29" y="1643708"/>
            <a:ext cx="8306959" cy="4696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4955-2705-4859-8770-A34EA9EAA895}"/>
              </a:ext>
            </a:extLst>
          </p:cNvPr>
          <p:cNvSpPr txBox="1"/>
          <p:nvPr/>
        </p:nvSpPr>
        <p:spPr>
          <a:xfrm>
            <a:off x="7659149" y="1988191"/>
            <a:ext cx="2139193" cy="73866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tickets make up the majority of traffic tickets in DC</a:t>
            </a:r>
          </a:p>
        </p:txBody>
      </p:sp>
    </p:spTree>
    <p:extLst>
      <p:ext uri="{BB962C8B-B14F-4D97-AF65-F5344CB8AC3E}">
        <p14:creationId xmlns:p14="http://schemas.microsoft.com/office/powerpoint/2010/main" val="17149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D3850A-0C97-4498-81E0-064778BBAEDE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1749F-E85D-4438-AB41-D28249E9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22" y="113837"/>
            <a:ext cx="9402487" cy="663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2254D-6EE9-4C7A-B576-B3DE080C0AFF}"/>
              </a:ext>
            </a:extLst>
          </p:cNvPr>
          <p:cNvSpPr txBox="1"/>
          <p:nvPr/>
        </p:nvSpPr>
        <p:spPr>
          <a:xfrm>
            <a:off x="9660141" y="2065353"/>
            <a:ext cx="167404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Lowest ticket # overall – due to less traffic? Or less enforcement?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1F1EFA-C0B2-4D9A-B896-0D79ECD9FBCA}"/>
              </a:ext>
            </a:extLst>
          </p:cNvPr>
          <p:cNvSpPr/>
          <p:nvPr/>
        </p:nvSpPr>
        <p:spPr>
          <a:xfrm rot="6415808">
            <a:off x="9688153" y="3343278"/>
            <a:ext cx="528506" cy="2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3F756-11D2-40E5-AF6C-DF681E14D9EB}"/>
              </a:ext>
            </a:extLst>
          </p:cNvPr>
          <p:cNvSpPr txBox="1"/>
          <p:nvPr/>
        </p:nvSpPr>
        <p:spPr>
          <a:xfrm>
            <a:off x="10052807" y="113837"/>
            <a:ext cx="2139193" cy="116955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Reduction of non-automatic tickets share with start of COVID-19 Pandemic (post March 2020)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6D4F5E-690A-4D18-857C-28266538F7FA}"/>
              </a:ext>
            </a:extLst>
          </p:cNvPr>
          <p:cNvCxnSpPr>
            <a:cxnSpLocks/>
          </p:cNvCxnSpPr>
          <p:nvPr/>
        </p:nvCxnSpPr>
        <p:spPr>
          <a:xfrm>
            <a:off x="8212822" y="973123"/>
            <a:ext cx="17395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93059C-F6B7-4C61-802D-C5900DC865F1}"/>
              </a:ext>
            </a:extLst>
          </p:cNvPr>
          <p:cNvCxnSpPr>
            <a:cxnSpLocks/>
          </p:cNvCxnSpPr>
          <p:nvPr/>
        </p:nvCxnSpPr>
        <p:spPr>
          <a:xfrm>
            <a:off x="8214220" y="973123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FC6BE-FA8B-4E4F-83B6-9DD593B4A0FC}"/>
              </a:ext>
            </a:extLst>
          </p:cNvPr>
          <p:cNvCxnSpPr>
            <a:cxnSpLocks/>
          </p:cNvCxnSpPr>
          <p:nvPr/>
        </p:nvCxnSpPr>
        <p:spPr>
          <a:xfrm>
            <a:off x="9971980" y="973123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1DAAC3-A9AE-4904-A967-DA2050707C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082615" y="698613"/>
            <a:ext cx="970192" cy="274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129DA01-212B-4F15-8C76-5B4BD931B22C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94FB-9F9A-40AE-9ABE-ADA417F9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85258"/>
            <a:ext cx="8802328" cy="6687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89C97F-3EBC-42B3-94DD-BFA9381920F9}"/>
              </a:ext>
            </a:extLst>
          </p:cNvPr>
          <p:cNvSpPr txBox="1"/>
          <p:nvPr/>
        </p:nvSpPr>
        <p:spPr>
          <a:xfrm>
            <a:off x="8646950" y="823782"/>
            <a:ext cx="1674045" cy="11695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Much lower revenue during the pandemic– perhaps due to policy change?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E33CB-659E-4F66-B834-A7B3D0163771}"/>
              </a:ext>
            </a:extLst>
          </p:cNvPr>
          <p:cNvCxnSpPr>
            <a:cxnSpLocks/>
          </p:cNvCxnSpPr>
          <p:nvPr/>
        </p:nvCxnSpPr>
        <p:spPr>
          <a:xfrm>
            <a:off x="8348444" y="2653668"/>
            <a:ext cx="17395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FA5C1-9996-4A10-9E43-6B15FE19735B}"/>
              </a:ext>
            </a:extLst>
          </p:cNvPr>
          <p:cNvCxnSpPr>
            <a:cxnSpLocks/>
          </p:cNvCxnSpPr>
          <p:nvPr/>
        </p:nvCxnSpPr>
        <p:spPr>
          <a:xfrm flipH="1">
            <a:off x="8914835" y="2379158"/>
            <a:ext cx="970192" cy="274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39BEAD-FF7C-4821-A7FF-3CC9C8C5F8C7}"/>
              </a:ext>
            </a:extLst>
          </p:cNvPr>
          <p:cNvCxnSpPr>
            <a:cxnSpLocks/>
          </p:cNvCxnSpPr>
          <p:nvPr/>
        </p:nvCxnSpPr>
        <p:spPr>
          <a:xfrm>
            <a:off x="8348444" y="2653668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AA807-646F-4EF2-8327-E47CA1DAE6E9}"/>
              </a:ext>
            </a:extLst>
          </p:cNvPr>
          <p:cNvCxnSpPr>
            <a:cxnSpLocks/>
          </p:cNvCxnSpPr>
          <p:nvPr/>
        </p:nvCxnSpPr>
        <p:spPr>
          <a:xfrm>
            <a:off x="10072648" y="2653668"/>
            <a:ext cx="0" cy="300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29D82B-BA22-481F-89B8-7FAC129EF361}"/>
              </a:ext>
            </a:extLst>
          </p:cNvPr>
          <p:cNvSpPr txBox="1"/>
          <p:nvPr/>
        </p:nvSpPr>
        <p:spPr>
          <a:xfrm>
            <a:off x="10993099" y="5878523"/>
            <a:ext cx="119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*Missing October 2018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EAC44-1C26-49DE-8527-87789CA3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05" y="251181"/>
            <a:ext cx="6550051" cy="6309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7346D-72D1-4096-B9AC-98432EC0AF94}"/>
              </a:ext>
            </a:extLst>
          </p:cNvPr>
          <p:cNvSpPr txBox="1"/>
          <p:nvPr/>
        </p:nvSpPr>
        <p:spPr>
          <a:xfrm>
            <a:off x="5746459" y="771787"/>
            <a:ext cx="1652631" cy="73866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Wards 7, 8 &amp; 5 see the most automated tickets </a:t>
            </a:r>
          </a:p>
        </p:txBody>
      </p:sp>
    </p:spTree>
    <p:extLst>
      <p:ext uri="{BB962C8B-B14F-4D97-AF65-F5344CB8AC3E}">
        <p14:creationId xmlns:p14="http://schemas.microsoft.com/office/powerpoint/2010/main" val="371571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392</TotalTime>
  <Words>249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Data Storytelling</vt:lpstr>
      <vt:lpstr>Questions</vt:lpstr>
      <vt:lpstr>Washington DC’s 8 Wards</vt:lpstr>
      <vt:lpstr>Automated Traffic Cameras </vt:lpstr>
      <vt:lpstr>PowerPoint Presentation</vt:lpstr>
      <vt:lpstr>DC Moving Violations 2018-2020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</dc:title>
  <dc:creator>Aisling Casey</dc:creator>
  <cp:lastModifiedBy>Aisling Casey</cp:lastModifiedBy>
  <cp:revision>13</cp:revision>
  <dcterms:created xsi:type="dcterms:W3CDTF">2021-05-24T15:30:36Z</dcterms:created>
  <dcterms:modified xsi:type="dcterms:W3CDTF">2021-05-28T22:23:33Z</dcterms:modified>
</cp:coreProperties>
</file>