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0" r:id="rId10"/>
    <p:sldId id="26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>
      <p:cViewPr varScale="1">
        <p:scale>
          <a:sx n="67" d="100"/>
          <a:sy n="67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lu Erezhepova" userId="5696ff878da2bd44" providerId="LiveId" clId="{8C2F96AB-88FC-456D-8162-2575BFEA72E9}"/>
    <pc:docChg chg="custSel modSld">
      <pc:chgData name="Aislu Erezhepova" userId="5696ff878da2bd44" providerId="LiveId" clId="{8C2F96AB-88FC-456D-8162-2575BFEA72E9}" dt="2022-12-26T23:08:52.210" v="157" actId="255"/>
      <pc:docMkLst>
        <pc:docMk/>
      </pc:docMkLst>
      <pc:sldChg chg="addSp delSp modSp mod">
        <pc:chgData name="Aislu Erezhepova" userId="5696ff878da2bd44" providerId="LiveId" clId="{8C2F96AB-88FC-456D-8162-2575BFEA72E9}" dt="2022-12-26T22:56:55.562" v="57" actId="255"/>
        <pc:sldMkLst>
          <pc:docMk/>
          <pc:sldMk cId="3900609819" sldId="257"/>
        </pc:sldMkLst>
        <pc:spChg chg="mod">
          <ac:chgData name="Aislu Erezhepova" userId="5696ff878da2bd44" providerId="LiveId" clId="{8C2F96AB-88FC-456D-8162-2575BFEA72E9}" dt="2022-12-26T22:56:55.562" v="57" actId="255"/>
          <ac:spMkLst>
            <pc:docMk/>
            <pc:sldMk cId="3900609819" sldId="257"/>
            <ac:spMk id="2" creationId="{00000000-0000-0000-0000-000000000000}"/>
          </ac:spMkLst>
        </pc:spChg>
        <pc:spChg chg="add del mod">
          <ac:chgData name="Aislu Erezhepova" userId="5696ff878da2bd44" providerId="LiveId" clId="{8C2F96AB-88FC-456D-8162-2575BFEA72E9}" dt="2022-12-26T22:55:49.212" v="44" actId="22"/>
          <ac:spMkLst>
            <pc:docMk/>
            <pc:sldMk cId="3900609819" sldId="257"/>
            <ac:spMk id="3" creationId="{593D1DFC-E632-9AAF-6248-14CFAF62EC7B}"/>
          </ac:spMkLst>
        </pc:spChg>
        <pc:picChg chg="add mod ord modCrop">
          <ac:chgData name="Aislu Erezhepova" userId="5696ff878da2bd44" providerId="LiveId" clId="{8C2F96AB-88FC-456D-8162-2575BFEA72E9}" dt="2022-12-26T22:56:48.024" v="56" actId="1076"/>
          <ac:picMkLst>
            <pc:docMk/>
            <pc:sldMk cId="3900609819" sldId="257"/>
            <ac:picMk id="5" creationId="{EACDDCCA-85C4-CA0A-1A0F-12C71156A392}"/>
          </ac:picMkLst>
        </pc:picChg>
        <pc:picChg chg="del">
          <ac:chgData name="Aislu Erezhepova" userId="5696ff878da2bd44" providerId="LiveId" clId="{8C2F96AB-88FC-456D-8162-2575BFEA72E9}" dt="2022-12-26T22:54:48.899" v="41" actId="21"/>
          <ac:picMkLst>
            <pc:docMk/>
            <pc:sldMk cId="3900609819" sldId="257"/>
            <ac:picMk id="1026" creationId="{00000000-0000-0000-0000-000000000000}"/>
          </ac:picMkLst>
        </pc:picChg>
      </pc:sldChg>
      <pc:sldChg chg="addSp delSp modSp mod">
        <pc:chgData name="Aislu Erezhepova" userId="5696ff878da2bd44" providerId="LiveId" clId="{8C2F96AB-88FC-456D-8162-2575BFEA72E9}" dt="2022-12-26T22:57:58.501" v="63" actId="5793"/>
        <pc:sldMkLst>
          <pc:docMk/>
          <pc:sldMk cId="1061591937" sldId="258"/>
        </pc:sldMkLst>
        <pc:spChg chg="mod">
          <ac:chgData name="Aislu Erezhepova" userId="5696ff878da2bd44" providerId="LiveId" clId="{8C2F96AB-88FC-456D-8162-2575BFEA72E9}" dt="2022-12-26T22:57:52.008" v="62" actId="14100"/>
          <ac:spMkLst>
            <pc:docMk/>
            <pc:sldMk cId="1061591937" sldId="258"/>
            <ac:spMk id="2" creationId="{00000000-0000-0000-0000-000000000000}"/>
          </ac:spMkLst>
        </pc:spChg>
        <pc:spChg chg="add mod">
          <ac:chgData name="Aislu Erezhepova" userId="5696ff878da2bd44" providerId="LiveId" clId="{8C2F96AB-88FC-456D-8162-2575BFEA72E9}" dt="2022-12-26T22:57:58.501" v="63" actId="5793"/>
          <ac:spMkLst>
            <pc:docMk/>
            <pc:sldMk cId="1061591937" sldId="258"/>
            <ac:spMk id="3" creationId="{FEA7245A-1E6B-52C9-16C6-D76C874AD235}"/>
          </ac:spMkLst>
        </pc:spChg>
        <pc:picChg chg="add mod">
          <ac:chgData name="Aislu Erezhepova" userId="5696ff878da2bd44" providerId="LiveId" clId="{8C2F96AB-88FC-456D-8162-2575BFEA72E9}" dt="2022-12-26T22:57:45.630" v="61" actId="1076"/>
          <ac:picMkLst>
            <pc:docMk/>
            <pc:sldMk cId="1061591937" sldId="258"/>
            <ac:picMk id="1026" creationId="{B4D1320F-2890-A1AF-EC36-2B181105A567}"/>
          </ac:picMkLst>
        </pc:picChg>
        <pc:picChg chg="del">
          <ac:chgData name="Aislu Erezhepova" userId="5696ff878da2bd44" providerId="LiveId" clId="{8C2F96AB-88FC-456D-8162-2575BFEA72E9}" dt="2022-12-26T22:57:35.876" v="58" actId="478"/>
          <ac:picMkLst>
            <pc:docMk/>
            <pc:sldMk cId="1061591937" sldId="258"/>
            <ac:picMk id="2050" creationId="{00000000-0000-0000-0000-000000000000}"/>
          </ac:picMkLst>
        </pc:picChg>
      </pc:sldChg>
      <pc:sldChg chg="addSp delSp modSp">
        <pc:chgData name="Aislu Erezhepova" userId="5696ff878da2bd44" providerId="LiveId" clId="{8C2F96AB-88FC-456D-8162-2575BFEA72E9}" dt="2022-12-26T23:04:34.147" v="99" actId="14100"/>
        <pc:sldMkLst>
          <pc:docMk/>
          <pc:sldMk cId="3268305334" sldId="259"/>
        </pc:sldMkLst>
        <pc:spChg chg="mod">
          <ac:chgData name="Aislu Erezhepova" userId="5696ff878da2bd44" providerId="LiveId" clId="{8C2F96AB-88FC-456D-8162-2575BFEA72E9}" dt="2022-12-26T22:54:03.424" v="0"/>
          <ac:spMkLst>
            <pc:docMk/>
            <pc:sldMk cId="3268305334" sldId="259"/>
            <ac:spMk id="2" creationId="{00000000-0000-0000-0000-000000000000}"/>
          </ac:spMkLst>
        </pc:spChg>
        <pc:spChg chg="add mod">
          <ac:chgData name="Aislu Erezhepova" userId="5696ff878da2bd44" providerId="LiveId" clId="{8C2F96AB-88FC-456D-8162-2575BFEA72E9}" dt="2022-12-26T23:04:20.589" v="95" actId="478"/>
          <ac:spMkLst>
            <pc:docMk/>
            <pc:sldMk cId="3268305334" sldId="259"/>
            <ac:spMk id="3" creationId="{72DB8090-8073-DCB9-4E5B-C422B73D5CD8}"/>
          </ac:spMkLst>
        </pc:spChg>
        <pc:picChg chg="add mod">
          <ac:chgData name="Aislu Erezhepova" userId="5696ff878da2bd44" providerId="LiveId" clId="{8C2F96AB-88FC-456D-8162-2575BFEA72E9}" dt="2022-12-26T23:04:34.147" v="99" actId="14100"/>
          <ac:picMkLst>
            <pc:docMk/>
            <pc:sldMk cId="3268305334" sldId="259"/>
            <ac:picMk id="2050" creationId="{9C38C2E6-A8F7-E575-69E7-60B4BC871076}"/>
          </ac:picMkLst>
        </pc:picChg>
        <pc:picChg chg="del mod">
          <ac:chgData name="Aislu Erezhepova" userId="5696ff878da2bd44" providerId="LiveId" clId="{8C2F96AB-88FC-456D-8162-2575BFEA72E9}" dt="2022-12-26T23:04:20.589" v="95" actId="478"/>
          <ac:picMkLst>
            <pc:docMk/>
            <pc:sldMk cId="3268305334" sldId="259"/>
            <ac:picMk id="3074" creationId="{00000000-0000-0000-0000-000000000000}"/>
          </ac:picMkLst>
        </pc:picChg>
      </pc:sldChg>
      <pc:sldChg chg="modSp">
        <pc:chgData name="Aislu Erezhepova" userId="5696ff878da2bd44" providerId="LiveId" clId="{8C2F96AB-88FC-456D-8162-2575BFEA72E9}" dt="2022-12-26T22:54:03.424" v="0"/>
        <pc:sldMkLst>
          <pc:docMk/>
          <pc:sldMk cId="3877145409" sldId="260"/>
        </pc:sldMkLst>
        <pc:spChg chg="mod">
          <ac:chgData name="Aislu Erezhepova" userId="5696ff878da2bd44" providerId="LiveId" clId="{8C2F96AB-88FC-456D-8162-2575BFEA72E9}" dt="2022-12-26T22:54:03.424" v="0"/>
          <ac:spMkLst>
            <pc:docMk/>
            <pc:sldMk cId="3877145409" sldId="260"/>
            <ac:spMk id="2" creationId="{00000000-0000-0000-0000-000000000000}"/>
          </ac:spMkLst>
        </pc:spChg>
        <pc:picChg chg="mod">
          <ac:chgData name="Aislu Erezhepova" userId="5696ff878da2bd44" providerId="LiveId" clId="{8C2F96AB-88FC-456D-8162-2575BFEA72E9}" dt="2022-12-26T22:54:03.424" v="0"/>
          <ac:picMkLst>
            <pc:docMk/>
            <pc:sldMk cId="3877145409" sldId="260"/>
            <ac:picMk id="4" creationId="{00000000-0000-0000-0000-000000000000}"/>
          </ac:picMkLst>
        </pc:picChg>
      </pc:sldChg>
      <pc:sldChg chg="addSp modSp mod">
        <pc:chgData name="Aislu Erezhepova" userId="5696ff878da2bd44" providerId="LiveId" clId="{8C2F96AB-88FC-456D-8162-2575BFEA72E9}" dt="2022-12-26T23:08:52.210" v="157" actId="255"/>
        <pc:sldMkLst>
          <pc:docMk/>
          <pc:sldMk cId="997958246" sldId="261"/>
        </pc:sldMkLst>
        <pc:spChg chg="mod">
          <ac:chgData name="Aislu Erezhepova" userId="5696ff878da2bd44" providerId="LiveId" clId="{8C2F96AB-88FC-456D-8162-2575BFEA72E9}" dt="2022-12-26T23:08:20.529" v="150" actId="27636"/>
          <ac:spMkLst>
            <pc:docMk/>
            <pc:sldMk cId="997958246" sldId="261"/>
            <ac:spMk id="2" creationId="{00000000-0000-0000-0000-000000000000}"/>
          </ac:spMkLst>
        </pc:spChg>
        <pc:spChg chg="add mod">
          <ac:chgData name="Aislu Erezhepova" userId="5696ff878da2bd44" providerId="LiveId" clId="{8C2F96AB-88FC-456D-8162-2575BFEA72E9}" dt="2022-12-26T23:08:39.143" v="155" actId="1076"/>
          <ac:spMkLst>
            <pc:docMk/>
            <pc:sldMk cId="997958246" sldId="261"/>
            <ac:spMk id="3" creationId="{78D01384-53C5-AD67-3741-A66F9188F832}"/>
          </ac:spMkLst>
        </pc:spChg>
        <pc:spChg chg="mod">
          <ac:chgData name="Aislu Erezhepova" userId="5696ff878da2bd44" providerId="LiveId" clId="{8C2F96AB-88FC-456D-8162-2575BFEA72E9}" dt="2022-12-26T23:08:52.210" v="157" actId="255"/>
          <ac:spMkLst>
            <pc:docMk/>
            <pc:sldMk cId="997958246" sldId="261"/>
            <ac:spMk id="4" creationId="{00000000-0000-0000-0000-000000000000}"/>
          </ac:spMkLst>
        </pc:spChg>
      </pc:sldChg>
      <pc:sldChg chg="modSp mod">
        <pc:chgData name="Aislu Erezhepova" userId="5696ff878da2bd44" providerId="LiveId" clId="{8C2F96AB-88FC-456D-8162-2575BFEA72E9}" dt="2022-12-26T22:54:40.105" v="40" actId="115"/>
        <pc:sldMkLst>
          <pc:docMk/>
          <pc:sldMk cId="3775677062" sldId="262"/>
        </pc:sldMkLst>
        <pc:spChg chg="mod">
          <ac:chgData name="Aislu Erezhepova" userId="5696ff878da2bd44" providerId="LiveId" clId="{8C2F96AB-88FC-456D-8162-2575BFEA72E9}" dt="2022-12-26T22:54:40.105" v="40" actId="115"/>
          <ac:spMkLst>
            <pc:docMk/>
            <pc:sldMk cId="3775677062" sldId="262"/>
            <ac:spMk id="2" creationId="{00000000-0000-0000-0000-000000000000}"/>
          </ac:spMkLst>
        </pc:spChg>
        <pc:spChg chg="mod">
          <ac:chgData name="Aislu Erezhepova" userId="5696ff878da2bd44" providerId="LiveId" clId="{8C2F96AB-88FC-456D-8162-2575BFEA72E9}" dt="2022-12-26T22:54:34.601" v="39" actId="255"/>
          <ac:spMkLst>
            <pc:docMk/>
            <pc:sldMk cId="3775677062" sldId="262"/>
            <ac:spMk id="3" creationId="{00000000-0000-0000-0000-000000000000}"/>
          </ac:spMkLst>
        </pc:spChg>
      </pc:sldChg>
      <pc:sldChg chg="addSp modSp mod">
        <pc:chgData name="Aislu Erezhepova" userId="5696ff878da2bd44" providerId="LiveId" clId="{8C2F96AB-88FC-456D-8162-2575BFEA72E9}" dt="2022-12-26T23:03:03.577" v="88" actId="2711"/>
        <pc:sldMkLst>
          <pc:docMk/>
          <pc:sldMk cId="2090150820" sldId="263"/>
        </pc:sldMkLst>
        <pc:spChg chg="mod">
          <ac:chgData name="Aislu Erezhepova" userId="5696ff878da2bd44" providerId="LiveId" clId="{8C2F96AB-88FC-456D-8162-2575BFEA72E9}" dt="2022-12-26T22:58:28.341" v="67" actId="20577"/>
          <ac:spMkLst>
            <pc:docMk/>
            <pc:sldMk cId="2090150820" sldId="263"/>
            <ac:spMk id="2" creationId="{00000000-0000-0000-0000-000000000000}"/>
          </ac:spMkLst>
        </pc:spChg>
        <pc:spChg chg="mod">
          <ac:chgData name="Aislu Erezhepova" userId="5696ff878da2bd44" providerId="LiveId" clId="{8C2F96AB-88FC-456D-8162-2575BFEA72E9}" dt="2022-12-26T23:03:03.577" v="88" actId="2711"/>
          <ac:spMkLst>
            <pc:docMk/>
            <pc:sldMk cId="2090150820" sldId="263"/>
            <ac:spMk id="3" creationId="{00000000-0000-0000-0000-000000000000}"/>
          </ac:spMkLst>
        </pc:spChg>
        <pc:spChg chg="add mod">
          <ac:chgData name="Aislu Erezhepova" userId="5696ff878da2bd44" providerId="LiveId" clId="{8C2F96AB-88FC-456D-8162-2575BFEA72E9}" dt="2022-12-26T22:58:46.751" v="71" actId="1076"/>
          <ac:spMkLst>
            <pc:docMk/>
            <pc:sldMk cId="2090150820" sldId="263"/>
            <ac:spMk id="4" creationId="{B01C3BA7-9D6B-FBD6-5E70-031E261FCC95}"/>
          </ac:spMkLst>
        </pc:spChg>
      </pc:sldChg>
      <pc:sldChg chg="modSp mod">
        <pc:chgData name="Aislu Erezhepova" userId="5696ff878da2bd44" providerId="LiveId" clId="{8C2F96AB-88FC-456D-8162-2575BFEA72E9}" dt="2022-12-26T23:03:31.400" v="94" actId="20577"/>
        <pc:sldMkLst>
          <pc:docMk/>
          <pc:sldMk cId="1255652467" sldId="264"/>
        </pc:sldMkLst>
        <pc:spChg chg="mod">
          <ac:chgData name="Aislu Erezhepova" userId="5696ff878da2bd44" providerId="LiveId" clId="{8C2F96AB-88FC-456D-8162-2575BFEA72E9}" dt="2022-12-26T22:54:03.424" v="0"/>
          <ac:spMkLst>
            <pc:docMk/>
            <pc:sldMk cId="1255652467" sldId="264"/>
            <ac:spMk id="2" creationId="{00000000-0000-0000-0000-000000000000}"/>
          </ac:spMkLst>
        </pc:spChg>
        <pc:spChg chg="mod">
          <ac:chgData name="Aislu Erezhepova" userId="5696ff878da2bd44" providerId="LiveId" clId="{8C2F96AB-88FC-456D-8162-2575BFEA72E9}" dt="2022-12-26T23:03:31.400" v="94" actId="20577"/>
          <ac:spMkLst>
            <pc:docMk/>
            <pc:sldMk cId="1255652467" sldId="264"/>
            <ac:spMk id="3" creationId="{00000000-0000-0000-0000-000000000000}"/>
          </ac:spMkLst>
        </pc:spChg>
      </pc:sldChg>
      <pc:sldChg chg="addSp modSp mod">
        <pc:chgData name="Aislu Erezhepova" userId="5696ff878da2bd44" providerId="LiveId" clId="{8C2F96AB-88FC-456D-8162-2575BFEA72E9}" dt="2022-12-26T23:07:21.741" v="145" actId="1076"/>
        <pc:sldMkLst>
          <pc:docMk/>
          <pc:sldMk cId="56617830" sldId="265"/>
        </pc:sldMkLst>
        <pc:spChg chg="mod">
          <ac:chgData name="Aislu Erezhepova" userId="5696ff878da2bd44" providerId="LiveId" clId="{8C2F96AB-88FC-456D-8162-2575BFEA72E9}" dt="2022-12-26T23:07:01.965" v="141" actId="20577"/>
          <ac:spMkLst>
            <pc:docMk/>
            <pc:sldMk cId="56617830" sldId="265"/>
            <ac:spMk id="2" creationId="{00000000-0000-0000-0000-000000000000}"/>
          </ac:spMkLst>
        </pc:spChg>
        <pc:spChg chg="mod">
          <ac:chgData name="Aislu Erezhepova" userId="5696ff878da2bd44" providerId="LiveId" clId="{8C2F96AB-88FC-456D-8162-2575BFEA72E9}" dt="2022-12-26T23:06:56.293" v="138" actId="2711"/>
          <ac:spMkLst>
            <pc:docMk/>
            <pc:sldMk cId="56617830" sldId="265"/>
            <ac:spMk id="3" creationId="{00000000-0000-0000-0000-000000000000}"/>
          </ac:spMkLst>
        </pc:spChg>
        <pc:spChg chg="add mod">
          <ac:chgData name="Aislu Erezhepova" userId="5696ff878da2bd44" providerId="LiveId" clId="{8C2F96AB-88FC-456D-8162-2575BFEA72E9}" dt="2022-12-26T23:07:21.741" v="145" actId="1076"/>
          <ac:spMkLst>
            <pc:docMk/>
            <pc:sldMk cId="56617830" sldId="265"/>
            <ac:spMk id="4" creationId="{97495FFE-8989-1B24-9C87-4393E0A30BC6}"/>
          </ac:spMkLst>
        </pc:spChg>
      </pc:sldChg>
      <pc:sldChg chg="modSp mod">
        <pc:chgData name="Aislu Erezhepova" userId="5696ff878da2bd44" providerId="LiveId" clId="{8C2F96AB-88FC-456D-8162-2575BFEA72E9}" dt="2022-12-26T23:07:43.862" v="147" actId="5793"/>
        <pc:sldMkLst>
          <pc:docMk/>
          <pc:sldMk cId="1567236597" sldId="266"/>
        </pc:sldMkLst>
        <pc:spChg chg="mod">
          <ac:chgData name="Aislu Erezhepova" userId="5696ff878da2bd44" providerId="LiveId" clId="{8C2F96AB-88FC-456D-8162-2575BFEA72E9}" dt="2022-12-26T22:54:03.424" v="0"/>
          <ac:spMkLst>
            <pc:docMk/>
            <pc:sldMk cId="1567236597" sldId="266"/>
            <ac:spMk id="2" creationId="{00000000-0000-0000-0000-000000000000}"/>
          </ac:spMkLst>
        </pc:spChg>
        <pc:spChg chg="mod">
          <ac:chgData name="Aislu Erezhepova" userId="5696ff878da2bd44" providerId="LiveId" clId="{8C2F96AB-88FC-456D-8162-2575BFEA72E9}" dt="2022-12-26T23:07:43.862" v="147" actId="5793"/>
          <ac:spMkLst>
            <pc:docMk/>
            <pc:sldMk cId="1567236597" sldId="266"/>
            <ac:spMk id="3" creationId="{00000000-0000-0000-0000-000000000000}"/>
          </ac:spMkLst>
        </pc:spChg>
      </pc:sldChg>
      <pc:sldChg chg="modSp mod">
        <pc:chgData name="Aislu Erezhepova" userId="5696ff878da2bd44" providerId="LiveId" clId="{8C2F96AB-88FC-456D-8162-2575BFEA72E9}" dt="2022-12-26T22:54:03.836" v="4" actId="27636"/>
        <pc:sldMkLst>
          <pc:docMk/>
          <pc:sldMk cId="2695711360" sldId="267"/>
        </pc:sldMkLst>
        <pc:spChg chg="mod">
          <ac:chgData name="Aislu Erezhepova" userId="5696ff878da2bd44" providerId="LiveId" clId="{8C2F96AB-88FC-456D-8162-2575BFEA72E9}" dt="2022-12-26T22:54:03.424" v="0"/>
          <ac:spMkLst>
            <pc:docMk/>
            <pc:sldMk cId="2695711360" sldId="267"/>
            <ac:spMk id="2" creationId="{00000000-0000-0000-0000-000000000000}"/>
          </ac:spMkLst>
        </pc:spChg>
        <pc:spChg chg="mod">
          <ac:chgData name="Aislu Erezhepova" userId="5696ff878da2bd44" providerId="LiveId" clId="{8C2F96AB-88FC-456D-8162-2575BFEA72E9}" dt="2022-12-26T22:54:03.836" v="4" actId="27636"/>
          <ac:spMkLst>
            <pc:docMk/>
            <pc:sldMk cId="269571136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8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5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1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8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9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6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8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76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E32DA77-B171-4ACB-9B9A-A246BDD3322D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45612C-DEE8-46DB-8670-4FE7EEE64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5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.vk.company/for-tea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Отчет о проделанной работе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Выполнил</a:t>
            </a:r>
            <a:r>
              <a:rPr lang="en-US" sz="2400" dirty="0"/>
              <a:t>: </a:t>
            </a:r>
            <a:r>
              <a:rPr lang="ru-RU" sz="2400" dirty="0"/>
              <a:t>Ережепова Айслу</a:t>
            </a:r>
          </a:p>
          <a:p>
            <a:r>
              <a:rPr lang="ru-RU" sz="2400" dirty="0"/>
              <a:t>Группа</a:t>
            </a:r>
            <a:r>
              <a:rPr lang="en-US" sz="2400" dirty="0"/>
              <a:t>:</a:t>
            </a:r>
            <a:r>
              <a:rPr lang="ru-RU" sz="2400" dirty="0"/>
              <a:t> ИТ-11-22</a:t>
            </a:r>
          </a:p>
          <a:p>
            <a:r>
              <a:rPr lang="ru-RU" sz="2400" dirty="0"/>
              <a:t>Руководитель</a:t>
            </a:r>
            <a:r>
              <a:rPr lang="en-US" sz="2400" dirty="0"/>
              <a:t>:</a:t>
            </a:r>
            <a:r>
              <a:rPr lang="ru-RU" sz="2400" dirty="0"/>
              <a:t>Окладникова</a:t>
            </a:r>
            <a:r>
              <a:rPr lang="en-US" sz="2400" dirty="0"/>
              <a:t>.C.</a:t>
            </a:r>
            <a:r>
              <a:rPr lang="ru-RU" sz="2400" dirty="0"/>
              <a:t>В</a:t>
            </a:r>
          </a:p>
        </p:txBody>
      </p:sp>
    </p:spTree>
    <p:extLst>
      <p:ext uri="{BB962C8B-B14F-4D97-AF65-F5344CB8AC3E}">
        <p14:creationId xmlns:p14="http://schemas.microsoft.com/office/powerpoint/2010/main" val="377567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398944"/>
          </a:xfrm>
        </p:spPr>
        <p:txBody>
          <a:bodyPr>
            <a:normAutofit fontScale="90000"/>
          </a:bodyPr>
          <a:lstStyle/>
          <a:p>
            <a:r>
              <a:rPr lang="ru-RU" dirty="0"/>
              <a:t>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Профессиональное развитие. Вы получите доступ к библиотеке с технической литературой, тренингам и мастер-классам для сотрудников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Компенсацию 50% затрат на спортивные занятия от стоимости абонемента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Хорошую зарплату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Заботу о здоровье. Оформляет полис ДМС со стоматологией и страховку от несчастных случаев.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Предлогает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льготное страхование вашим близким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Работу в современном офисе в бизнес-центре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78D01384-53C5-AD67-3741-A66F9188F832}"/>
              </a:ext>
            </a:extLst>
          </p:cNvPr>
          <p:cNvSpPr/>
          <p:nvPr/>
        </p:nvSpPr>
        <p:spPr>
          <a:xfrm rot="5400000">
            <a:off x="413198" y="635263"/>
            <a:ext cx="1325294" cy="25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5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обязанности у работника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Проектирование надежных отказоустойчивых и </a:t>
            </a:r>
            <a:r>
              <a:rPr lang="ru-RU" dirty="0" err="1"/>
              <a:t>переиспользуемых</a:t>
            </a:r>
            <a:r>
              <a:rPr lang="ru-RU" dirty="0"/>
              <a:t> сервисов, способных функционировать под большими нагрузками.</a:t>
            </a:r>
          </a:p>
          <a:p>
            <a:r>
              <a:rPr lang="ru-RU" dirty="0"/>
              <a:t>Разработка, тестирование и поддержка платформенных </a:t>
            </a:r>
            <a:r>
              <a:rPr lang="ru-RU" dirty="0" err="1"/>
              <a:t>микросервисов</a:t>
            </a:r>
            <a:r>
              <a:rPr lang="ru-RU" dirty="0"/>
              <a:t> в рамках кросс-функциональной команды.</a:t>
            </a:r>
          </a:p>
          <a:p>
            <a:r>
              <a:rPr lang="ru-RU" dirty="0"/>
              <a:t>Активное взаимодействие с руководителем продукта, архитектором, аналитиками и инженерами тестирования для быстрой доставки качественных продуктовых </a:t>
            </a:r>
            <a:r>
              <a:rPr lang="ru-RU" dirty="0" err="1"/>
              <a:t>фич</a:t>
            </a:r>
            <a:endParaRPr lang="ru-RU" dirty="0"/>
          </a:p>
          <a:p>
            <a:r>
              <a:rPr lang="ru-RU" dirty="0"/>
              <a:t>Проведение </a:t>
            </a:r>
            <a:r>
              <a:rPr lang="en-US" dirty="0"/>
              <a:t>code review.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71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03000"/>
          </a:xfrm>
        </p:spPr>
        <p:txBody>
          <a:bodyPr>
            <a:normAutofit/>
          </a:bodyPr>
          <a:lstStyle/>
          <a:p>
            <a:r>
              <a:rPr lang="ru-RU" sz="2800" dirty="0"/>
              <a:t>Моё резюме: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CDDCCA-85C4-CA0A-1A0F-12C71156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394"/>
          <a:stretch/>
        </p:blipFill>
        <p:spPr>
          <a:xfrm>
            <a:off x="3563888" y="7416"/>
            <a:ext cx="4187372" cy="6543285"/>
          </a:xfrm>
        </p:spPr>
      </p:pic>
    </p:spTree>
    <p:extLst>
      <p:ext uri="{BB962C8B-B14F-4D97-AF65-F5344CB8AC3E}">
        <p14:creationId xmlns:p14="http://schemas.microsoft.com/office/powerpoint/2010/main" val="390060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181892"/>
          </a:xfrm>
        </p:spPr>
        <p:txBody>
          <a:bodyPr/>
          <a:lstStyle/>
          <a:p>
            <a:r>
              <a:rPr lang="ru-RU" dirty="0"/>
              <a:t>Почему именно они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7245A-1E6B-52C9-16C6-D76C874A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D1320F-2890-A1AF-EC36-2B181105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44" y="2109949"/>
            <a:ext cx="3789040" cy="37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Крупнейшая технологическая компания, которая продолжает активно развиваться.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наиболее известных сервисов VK — социальная сеть "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Вконтакте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За последние несколько недель она фиксирует резкий рост активности аудитории и количества пользователей. Во многом это обусловлено блокировкой Facebook и продуктов зарубежной компании в РФ.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VK предлагает работу не только для отдельных специалистов, но и для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</a:t>
            </a:r>
            <a:r>
              <a:rPr lang="ru-RU" b="0" i="0" strike="noStrike" dirty="0">
                <a:solidFill>
                  <a:srgbClr val="548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сформированных команд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их составе могут быть  бизнес-лидеры, технические специалисты, дизайнеры, продуктовые менеджеры, аналитики, тестировщики, UX-писатели и представители других профессий.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01C3BA7-9D6B-FBD6-5E70-031E261FCC95}"/>
              </a:ext>
            </a:extLst>
          </p:cNvPr>
          <p:cNvSpPr/>
          <p:nvPr/>
        </p:nvSpPr>
        <p:spPr>
          <a:xfrm rot="5400000">
            <a:off x="314409" y="796440"/>
            <a:ext cx="1526877" cy="26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5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обязанности у работника</a:t>
            </a:r>
            <a:r>
              <a:rPr lang="en-US" sz="3600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работы.</a:t>
            </a:r>
          </a:p>
          <a:p>
            <a:r>
              <a:rPr lang="ru-RU" dirty="0"/>
              <a:t>Навыки покрытия интеграционными и юнит-тестами</a:t>
            </a:r>
          </a:p>
          <a:p>
            <a:r>
              <a:rPr lang="ru-RU" dirty="0"/>
              <a:t>Понимание принципов ООП, </a:t>
            </a:r>
            <a:r>
              <a:rPr lang="en-US" dirty="0"/>
              <a:t>SOLID</a:t>
            </a:r>
          </a:p>
          <a:p>
            <a:r>
              <a:rPr lang="ru-RU" dirty="0"/>
              <a:t>Опыт </a:t>
            </a:r>
            <a:r>
              <a:rPr lang="en-US" dirty="0"/>
              <a:t>code review</a:t>
            </a:r>
            <a:endParaRPr lang="ru-RU" dirty="0"/>
          </a:p>
          <a:p>
            <a:r>
              <a:rPr lang="ru-RU" dirty="0"/>
              <a:t>Знание </a:t>
            </a:r>
            <a:r>
              <a:rPr lang="en-US" dirty="0"/>
              <a:t>Java 8+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65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они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B8090-8073-DCB9-4E5B-C422B73D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38C2E6-A8F7-E575-69E7-60B4BC87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10" y="1865114"/>
            <a:ext cx="6472535" cy="431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0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5760"/>
            <a:ext cx="7604324" cy="614968"/>
          </a:xfrm>
        </p:spPr>
        <p:txBody>
          <a:bodyPr>
            <a:normAutofit fontScale="90000"/>
          </a:bodyPr>
          <a:lstStyle/>
          <a:p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24745"/>
            <a:ext cx="7604324" cy="5733256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Удобные офисы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расположены в крупных городах России и других стран. В них есть все, что нужно для работы и отдыха, включая тренажерные залы, залы для йоги и танцев, музыкальные комнаты и библиотеки. Есть, конечно, бесплатная еда, напитки, зоны отдыха.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"Яндекс" — одна из самых первых IT-организаций, которые появились в РФ. Несмотря на то, что ей исполнилось четверть века, она продолжает расти.</a:t>
            </a:r>
          </a:p>
          <a:p>
            <a:r>
              <a:rPr lang="ru-RU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Медицинскую страховку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 включенными стоматологическими услугами и даже лазерной коррекцией зрения. С первого дня работы в компании сотрудник может оформить полис ДМС для супругов и детей на льготных корпоративных условиях.</a:t>
            </a:r>
          </a:p>
          <a:p>
            <a:r>
              <a:rPr lang="ru-RU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Корпоративное питание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врача, психотерапевта, массаж в офисе.</a:t>
            </a:r>
          </a:p>
          <a:p>
            <a:r>
              <a:rPr lang="ru-RU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Хороший доход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состоит из трех частей — зарплаты, премии и опционов.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97495FFE-8989-1B24-9C87-4393E0A30BC6}"/>
              </a:ext>
            </a:extLst>
          </p:cNvPr>
          <p:cNvSpPr/>
          <p:nvPr/>
        </p:nvSpPr>
        <p:spPr>
          <a:xfrm rot="5400000">
            <a:off x="312092" y="404665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обязанности у работника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Базовые знания одного из языков: </a:t>
            </a:r>
            <a:r>
              <a:rPr lang="ru-RU" dirty="0" err="1"/>
              <a:t>JavaScript</a:t>
            </a:r>
            <a:r>
              <a:rPr lang="ru-RU" dirty="0"/>
              <a:t> или </a:t>
            </a:r>
            <a:r>
              <a:rPr lang="ru-RU" dirty="0" err="1"/>
              <a:t>Java</a:t>
            </a:r>
            <a:endParaRPr lang="ru-RU" dirty="0"/>
          </a:p>
          <a:p>
            <a:r>
              <a:rPr lang="ru-RU" dirty="0"/>
              <a:t>Желателен опыт использования HTML/CSS 3;</a:t>
            </a:r>
          </a:p>
          <a:p>
            <a:r>
              <a:rPr lang="ru-RU" dirty="0"/>
              <a:t>Базовые навыки работы с GIT</a:t>
            </a:r>
          </a:p>
          <a:p>
            <a:r>
              <a:rPr lang="ru-RU" dirty="0"/>
              <a:t>Базовые знания </a:t>
            </a:r>
            <a:r>
              <a:rPr lang="en-US" dirty="0"/>
              <a:t>SQL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23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они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Picture 2" descr="C:\Users\имиль\Desktop\68747470733a2f2f6f72696730302e64657669616e746172742e6e65742f313131662f662f323031382f3134322f622f652f74656c656772616d5f69636f6e5f62795f73756e6b6f746f72612d64636337796c762e706e67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5412" y="4000312"/>
            <a:ext cx="8313" cy="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имиль\Desktop\tin_kof_bank-600x44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70" y="1700808"/>
            <a:ext cx="6336704" cy="459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4540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153</TotalTime>
  <Words>437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Century Schoolbook</vt:lpstr>
      <vt:lpstr>Times New Roman</vt:lpstr>
      <vt:lpstr>Wingdings 2</vt:lpstr>
      <vt:lpstr>Вид</vt:lpstr>
      <vt:lpstr>Отчет о проделанной работе</vt:lpstr>
      <vt:lpstr>Моё резюме:</vt:lpstr>
      <vt:lpstr>Почему именно они?</vt:lpstr>
      <vt:lpstr>. </vt:lpstr>
      <vt:lpstr>Какие обязанности у работника?</vt:lpstr>
      <vt:lpstr>Почему именно они?</vt:lpstr>
      <vt:lpstr>. </vt:lpstr>
      <vt:lpstr>Какие обязанности у работника?</vt:lpstr>
      <vt:lpstr>Почему именно они?</vt:lpstr>
      <vt:lpstr>.</vt:lpstr>
      <vt:lpstr>Какие обязанности у работника?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Ережепова Айслу ИТ-11-22</dc:title>
  <dc:creator>имиль</dc:creator>
  <cp:lastModifiedBy>Aislu Erezhepova</cp:lastModifiedBy>
  <cp:revision>9</cp:revision>
  <dcterms:created xsi:type="dcterms:W3CDTF">2022-10-04T16:43:55Z</dcterms:created>
  <dcterms:modified xsi:type="dcterms:W3CDTF">2022-12-26T23:09:09Z</dcterms:modified>
</cp:coreProperties>
</file>