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手写数字识别系统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刘敏行 尚明月 王越 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Knn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9416"/>
            <a:ext cx="4834880" cy="4846320"/>
          </a:xfrm>
        </p:spPr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如果一个样本在特征空间中的</a:t>
            </a:r>
            <a:r>
              <a:rPr lang="en-US" altLang="zh-CN" dirty="0" smtClean="0">
                <a:latin typeface="+mj-ea"/>
                <a:ea typeface="+mj-ea"/>
              </a:rPr>
              <a:t>k</a:t>
            </a:r>
            <a:r>
              <a:rPr lang="zh-CN" altLang="en-US" dirty="0" smtClean="0">
                <a:latin typeface="+mj-ea"/>
                <a:ea typeface="+mj-ea"/>
              </a:rPr>
              <a:t>个最</a:t>
            </a:r>
            <a:r>
              <a:rPr lang="zh-CN" altLang="en-US" dirty="0" smtClean="0">
                <a:latin typeface="+mj-ea"/>
                <a:ea typeface="+mj-ea"/>
              </a:rPr>
              <a:t>相似的</a:t>
            </a:r>
            <a:r>
              <a:rPr lang="zh-CN" altLang="en-US" dirty="0" smtClean="0">
                <a:latin typeface="+mj-ea"/>
                <a:ea typeface="+mj-ea"/>
              </a:rPr>
              <a:t>样本中的大多数属于某一个类别，则该样本也属于这个类别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优点：思想简单、精度高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缺点：复杂度高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1026" name="Picture 2" descr="C:\Users\a\Desktop\无标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764704"/>
            <a:ext cx="2930624" cy="2793251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9416"/>
            <a:ext cx="3168352" cy="48463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SVM</a:t>
            </a:r>
            <a:r>
              <a:rPr lang="zh-CN" altLang="en-US" dirty="0" smtClean="0">
                <a:latin typeface="+mj-ea"/>
                <a:ea typeface="+mj-ea"/>
              </a:rPr>
              <a:t>在</a:t>
            </a:r>
            <a:r>
              <a:rPr lang="en-US" altLang="zh-CN" dirty="0" smtClean="0">
                <a:latin typeface="+mj-ea"/>
                <a:ea typeface="+mj-ea"/>
              </a:rPr>
              <a:t>C1</a:t>
            </a:r>
            <a:r>
              <a:rPr lang="zh-CN" altLang="en-US" dirty="0" smtClean="0">
                <a:latin typeface="+mj-ea"/>
                <a:ea typeface="+mj-ea"/>
              </a:rPr>
              <a:t>和</a:t>
            </a:r>
            <a:r>
              <a:rPr lang="en-US" altLang="zh-CN" dirty="0" smtClean="0">
                <a:latin typeface="+mj-ea"/>
                <a:ea typeface="+mj-ea"/>
              </a:rPr>
              <a:t>C2</a:t>
            </a:r>
            <a:r>
              <a:rPr lang="zh-CN" altLang="en-US" dirty="0" smtClean="0">
                <a:latin typeface="+mj-ea"/>
                <a:ea typeface="+mj-ea"/>
              </a:rPr>
              <a:t>中间划一条线</a:t>
            </a:r>
            <a:r>
              <a:rPr lang="en-US" altLang="zh-CN" dirty="0" smtClean="0">
                <a:latin typeface="+mj-ea"/>
                <a:ea typeface="+mj-ea"/>
              </a:rPr>
              <a:t>g(x)=0</a:t>
            </a:r>
            <a:r>
              <a:rPr lang="zh-CN" altLang="en-US" dirty="0" smtClean="0">
                <a:latin typeface="+mj-ea"/>
                <a:ea typeface="+mj-ea"/>
              </a:rPr>
              <a:t>，</a:t>
            </a:r>
            <a:r>
              <a:rPr lang="zh-CN" altLang="en-US" dirty="0" smtClean="0">
                <a:latin typeface="+mj-ea"/>
                <a:ea typeface="+mj-ea"/>
              </a:rPr>
              <a:t>线上边</a:t>
            </a:r>
            <a:r>
              <a:rPr lang="zh-CN" altLang="en-US" dirty="0" smtClean="0">
                <a:latin typeface="+mj-ea"/>
                <a:ea typeface="+mj-ea"/>
              </a:rPr>
              <a:t>的属于</a:t>
            </a:r>
            <a:r>
              <a:rPr lang="en-US" altLang="zh-CN" dirty="0" smtClean="0">
                <a:latin typeface="+mj-ea"/>
                <a:ea typeface="+mj-ea"/>
              </a:rPr>
              <a:t>C1</a:t>
            </a:r>
            <a:r>
              <a:rPr lang="zh-CN" altLang="en-US" dirty="0" smtClean="0">
                <a:latin typeface="+mj-ea"/>
                <a:ea typeface="+mj-ea"/>
              </a:rPr>
              <a:t>类，线儿下边的属于</a:t>
            </a:r>
            <a:r>
              <a:rPr lang="en-US" altLang="zh-CN" dirty="0" smtClean="0">
                <a:latin typeface="+mj-ea"/>
                <a:ea typeface="+mj-ea"/>
              </a:rPr>
              <a:t>C2</a:t>
            </a:r>
            <a:r>
              <a:rPr lang="zh-CN" altLang="en-US" dirty="0" smtClean="0">
                <a:latin typeface="+mj-ea"/>
                <a:ea typeface="+mj-ea"/>
              </a:rPr>
              <a:t>类</a:t>
            </a:r>
            <a:r>
              <a:rPr lang="zh-CN" altLang="en-US" dirty="0" smtClean="0">
                <a:latin typeface="+mj-ea"/>
                <a:ea typeface="+mj-ea"/>
              </a:rPr>
              <a:t>。要求一个分类间隔最大的</a:t>
            </a:r>
            <a:r>
              <a:rPr lang="en-US" altLang="zh-CN" dirty="0" smtClean="0">
                <a:latin typeface="+mj-ea"/>
                <a:ea typeface="+mj-ea"/>
              </a:rPr>
              <a:t>g(x)</a:t>
            </a: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优点：精度高，复杂度低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缺点：扩展到多维较难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2050" name="Picture 2" descr="C:\Users\a\Desktop\无标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60648"/>
            <a:ext cx="3000375" cy="2371725"/>
          </a:xfrm>
          <a:prstGeom prst="rect">
            <a:avLst/>
          </a:prstGeom>
          <a:noFill/>
        </p:spPr>
      </p:pic>
      <p:pic>
        <p:nvPicPr>
          <p:cNvPr id="2051" name="Picture 3" descr="C:\Users\a\Desktop\无标题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04664"/>
            <a:ext cx="2819400" cy="2266950"/>
          </a:xfrm>
          <a:prstGeom prst="rect">
            <a:avLst/>
          </a:prstGeom>
          <a:noFill/>
        </p:spPr>
      </p:pic>
      <p:pic>
        <p:nvPicPr>
          <p:cNvPr id="2052" name="Picture 4" descr="C:\Users\a\Desktop\无标题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3284984"/>
            <a:ext cx="2981325" cy="30289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  <a:ea typeface="+mj-ea"/>
              </a:rPr>
              <a:t>OpenCV</a:t>
            </a:r>
            <a:r>
              <a:rPr lang="zh-CN" altLang="en-US" dirty="0" smtClean="0">
                <a:latin typeface="+mj-ea"/>
                <a:ea typeface="+mj-ea"/>
              </a:rPr>
              <a:t>库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图片</a:t>
            </a:r>
            <a:r>
              <a:rPr lang="zh-CN" altLang="en-US" dirty="0" smtClean="0">
                <a:latin typeface="+mj-ea"/>
                <a:ea typeface="+mj-ea"/>
              </a:rPr>
              <a:t>数据集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MyKNN.cpp </a:t>
            </a:r>
            <a:r>
              <a:rPr lang="zh-CN" altLang="en-US" dirty="0" smtClean="0">
                <a:latin typeface="+mj-ea"/>
                <a:ea typeface="+mj-ea"/>
              </a:rPr>
              <a:t>自己实现的</a:t>
            </a:r>
            <a:r>
              <a:rPr lang="en-US" altLang="zh-CN" dirty="0" smtClean="0">
                <a:latin typeface="+mj-ea"/>
                <a:ea typeface="+mj-ea"/>
              </a:rPr>
              <a:t>KNN</a:t>
            </a:r>
            <a:r>
              <a:rPr lang="zh-CN" altLang="en-US" dirty="0" smtClean="0">
                <a:latin typeface="+mj-ea"/>
                <a:ea typeface="+mj-ea"/>
              </a:rPr>
              <a:t>算法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StandardKNN.cpp  </a:t>
            </a:r>
            <a:r>
              <a:rPr lang="en-US" altLang="zh-CN" dirty="0" err="1" smtClean="0">
                <a:latin typeface="+mj-ea"/>
                <a:ea typeface="+mj-ea"/>
              </a:rPr>
              <a:t>opencv</a:t>
            </a:r>
            <a:r>
              <a:rPr lang="zh-CN" altLang="en-US" dirty="0" smtClean="0">
                <a:latin typeface="+mj-ea"/>
                <a:ea typeface="+mj-ea"/>
              </a:rPr>
              <a:t>的</a:t>
            </a:r>
            <a:r>
              <a:rPr lang="en-US" altLang="zh-CN" dirty="0" smtClean="0">
                <a:latin typeface="+mj-ea"/>
                <a:ea typeface="+mj-ea"/>
              </a:rPr>
              <a:t>KNN</a:t>
            </a:r>
            <a:r>
              <a:rPr lang="zh-CN" altLang="en-US" dirty="0" smtClean="0">
                <a:latin typeface="+mj-ea"/>
                <a:ea typeface="+mj-ea"/>
              </a:rPr>
              <a:t>算法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StandardSVM.cpp  </a:t>
            </a:r>
            <a:r>
              <a:rPr lang="en-US" altLang="zh-CN" dirty="0" err="1" smtClean="0">
                <a:latin typeface="+mj-ea"/>
                <a:ea typeface="+mj-ea"/>
              </a:rPr>
              <a:t>opencv</a:t>
            </a:r>
            <a:r>
              <a:rPr lang="zh-CN" altLang="en-US" dirty="0" smtClean="0">
                <a:latin typeface="+mj-ea"/>
                <a:ea typeface="+mj-ea"/>
              </a:rPr>
              <a:t>的</a:t>
            </a:r>
            <a:r>
              <a:rPr lang="en-US" altLang="zh-CN" dirty="0" smtClean="0">
                <a:latin typeface="+mj-ea"/>
                <a:ea typeface="+mj-ea"/>
              </a:rPr>
              <a:t>SVM</a:t>
            </a:r>
            <a:r>
              <a:rPr lang="zh-CN" altLang="en-US" dirty="0" smtClean="0">
                <a:latin typeface="+mj-ea"/>
                <a:ea typeface="+mj-ea"/>
              </a:rPr>
              <a:t>算法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Parse.cpp		</a:t>
            </a:r>
            <a:r>
              <a:rPr lang="zh-CN" altLang="en-US" dirty="0" smtClean="0">
                <a:latin typeface="+mj-ea"/>
                <a:ea typeface="+mj-ea"/>
              </a:rPr>
              <a:t>图片预处理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Main.cpp            </a:t>
            </a:r>
            <a:r>
              <a:rPr lang="zh-CN" altLang="en-US" dirty="0" smtClean="0">
                <a:latin typeface="+mj-ea"/>
                <a:ea typeface="+mj-ea"/>
              </a:rPr>
              <a:t>主程序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+mj-ea"/>
                <a:ea typeface="+mj-ea"/>
              </a:rPr>
              <a:t>选择机器学习算法</a:t>
            </a:r>
            <a:endParaRPr lang="en-US" altLang="zh-CN" sz="3600" dirty="0" smtClean="0">
              <a:latin typeface="+mj-ea"/>
              <a:ea typeface="+mj-ea"/>
            </a:endParaRPr>
          </a:p>
          <a:p>
            <a:r>
              <a:rPr lang="zh-CN" altLang="en-US" sz="3600" dirty="0" smtClean="0">
                <a:latin typeface="+mj-ea"/>
                <a:ea typeface="+mj-ea"/>
              </a:rPr>
              <a:t>进行数据训练</a:t>
            </a:r>
            <a:endParaRPr lang="en-US" altLang="zh-CN" sz="3600" dirty="0" smtClean="0">
              <a:latin typeface="+mj-ea"/>
              <a:ea typeface="+mj-ea"/>
            </a:endParaRPr>
          </a:p>
          <a:p>
            <a:r>
              <a:rPr lang="zh-CN" altLang="en-US" sz="3600" dirty="0" smtClean="0">
                <a:latin typeface="+mj-ea"/>
                <a:ea typeface="+mj-ea"/>
              </a:rPr>
              <a:t>显示画板，在上面画数字</a:t>
            </a:r>
            <a:endParaRPr lang="en-US" altLang="zh-CN" sz="3600" dirty="0" smtClean="0">
              <a:latin typeface="+mj-ea"/>
              <a:ea typeface="+mj-ea"/>
            </a:endParaRPr>
          </a:p>
          <a:p>
            <a:r>
              <a:rPr lang="zh-CN" altLang="en-US" sz="3600" dirty="0" smtClean="0">
                <a:latin typeface="+mj-ea"/>
                <a:ea typeface="+mj-ea"/>
              </a:rPr>
              <a:t>进行</a:t>
            </a:r>
            <a:r>
              <a:rPr lang="zh-CN" altLang="en-US" sz="3600" dirty="0" smtClean="0">
                <a:latin typeface="+mj-ea"/>
                <a:ea typeface="+mj-ea"/>
              </a:rPr>
              <a:t>识别</a:t>
            </a:r>
            <a:endParaRPr lang="en-US" altLang="zh-CN" sz="3600" dirty="0" smtClean="0">
              <a:latin typeface="+mj-ea"/>
              <a:ea typeface="+mj-ea"/>
            </a:endParaRPr>
          </a:p>
          <a:p>
            <a:endParaRPr lang="en-US" altLang="zh-CN" sz="3600" dirty="0" smtClean="0">
              <a:latin typeface="+mj-ea"/>
              <a:ea typeface="+mj-ea"/>
            </a:endParaRPr>
          </a:p>
          <a:p>
            <a:r>
              <a:rPr lang="en-US" altLang="zh-CN" sz="3600" dirty="0" smtClean="0">
                <a:latin typeface="+mj-ea"/>
                <a:ea typeface="+mj-ea"/>
              </a:rPr>
              <a:t>Have a try!</a:t>
            </a:r>
            <a:endParaRPr lang="zh-CN" altLang="en-US" sz="3600" dirty="0">
              <a:latin typeface="+mj-ea"/>
              <a:ea typeface="+mj-ea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65</TotalTime>
  <Words>154</Words>
  <Application>Microsoft Office PowerPoint</Application>
  <PresentationFormat>全屏显示(4:3)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华丽</vt:lpstr>
      <vt:lpstr>手写数字识别系统</vt:lpstr>
      <vt:lpstr>Knn算法</vt:lpstr>
      <vt:lpstr>SVM算法</vt:lpstr>
      <vt:lpstr>原材料</vt:lpstr>
      <vt:lpstr>程序流程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手写数字识别系统</dc:title>
  <dc:creator>lmx</dc:creator>
  <cp:lastModifiedBy>a</cp:lastModifiedBy>
  <cp:revision>5</cp:revision>
  <dcterms:created xsi:type="dcterms:W3CDTF">2014-05-30T02:11:59Z</dcterms:created>
  <dcterms:modified xsi:type="dcterms:W3CDTF">2014-05-30T03:51:45Z</dcterms:modified>
</cp:coreProperties>
</file>