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3" r:id="rId3"/>
    <p:sldId id="262" r:id="rId4"/>
    <p:sldId id="265" r:id="rId5"/>
    <p:sldId id="261" r:id="rId6"/>
    <p:sldId id="270" r:id="rId7"/>
    <p:sldId id="269" r:id="rId8"/>
    <p:sldId id="268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147" autoAdjust="0"/>
    <p:restoredTop sz="76554" autoAdjust="0"/>
  </p:normalViewPr>
  <p:slideViewPr>
    <p:cSldViewPr>
      <p:cViewPr>
        <p:scale>
          <a:sx n="60" d="100"/>
          <a:sy n="60" d="100"/>
        </p:scale>
        <p:origin x="-34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28D26-D830-408F-AE66-34ED3E87D393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B81FC-CF86-45D0-B93A-0F8F1FE26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26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81FC-CF86-45D0-B93A-0F8F1FE26D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90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many of you have used Postman before?</a:t>
            </a:r>
          </a:p>
          <a:p>
            <a:r>
              <a:rPr lang="en-US" dirty="0" smtClean="0"/>
              <a:t>… keep</a:t>
            </a:r>
            <a:r>
              <a:rPr lang="en-US" baseline="0" dirty="0" smtClean="0"/>
              <a:t> your hands raised </a:t>
            </a:r>
            <a:r>
              <a:rPr lang="en-US" baseline="0" dirty="0" smtClean="0"/>
              <a:t>…</a:t>
            </a:r>
          </a:p>
          <a:p>
            <a:r>
              <a:rPr lang="en-US" baseline="0" dirty="0" smtClean="0"/>
              <a:t>How many of you have used Postman for more than sending one-off requests and viewing the response?</a:t>
            </a:r>
          </a:p>
          <a:p>
            <a:r>
              <a:rPr lang="en-US" baseline="0" dirty="0" smtClean="0"/>
              <a:t>… keep your hands raised …</a:t>
            </a:r>
            <a:endParaRPr lang="en-US" baseline="0" dirty="0" smtClean="0"/>
          </a:p>
          <a:p>
            <a:r>
              <a:rPr lang="en-US" baseline="0" dirty="0" smtClean="0"/>
              <a:t>How many of you have written automated tests using Postman before?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81FC-CF86-45D0-B93A-0F8F1FE26D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34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81FC-CF86-45D0-B93A-0F8F1FE26D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24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Google Chrome App</a:t>
            </a:r>
            <a:r>
              <a:rPr lang="en-US" baseline="0" dirty="0" smtClean="0"/>
              <a:t> is deprecated. There are native apps you can download from getpostman.com.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81FC-CF86-45D0-B93A-0F8F1FE26D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24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Scripts in Postman</a:t>
            </a:r>
          </a:p>
          <a:p>
            <a:r>
              <a:rPr lang="en-US" dirty="0" smtClean="0"/>
              <a:t>Postman contains a runtime based on Node.js that allows you to add dynamic behavior to requests and collections. This allows </a:t>
            </a:r>
            <a:r>
              <a:rPr lang="en-US" dirty="0" smtClean="0"/>
              <a:t>us to </a:t>
            </a:r>
            <a:r>
              <a:rPr lang="en-US" dirty="0" smtClean="0"/>
              <a:t>write test suites, build requests that can contain dynamic </a:t>
            </a:r>
            <a:r>
              <a:rPr lang="en-US" dirty="0" smtClean="0"/>
              <a:t>parameters,</a:t>
            </a:r>
            <a:r>
              <a:rPr lang="en-US" baseline="0" dirty="0" smtClean="0"/>
              <a:t> and </a:t>
            </a:r>
            <a:r>
              <a:rPr lang="en-US" dirty="0" smtClean="0"/>
              <a:t>pass </a:t>
            </a:r>
            <a:r>
              <a:rPr lang="en-US" dirty="0" smtClean="0"/>
              <a:t>data between </a:t>
            </a:r>
            <a:r>
              <a:rPr lang="en-US" dirty="0" smtClean="0"/>
              <a:t>requests. </a:t>
            </a:r>
            <a:r>
              <a:rPr lang="en-US" dirty="0" smtClean="0"/>
              <a:t>You can add JavaScript that</a:t>
            </a:r>
            <a:r>
              <a:rPr lang="en-US" baseline="0" dirty="0" smtClean="0"/>
              <a:t> can be executed</a:t>
            </a:r>
            <a:r>
              <a:rPr lang="en-US" dirty="0" smtClean="0"/>
              <a:t> at two</a:t>
            </a:r>
            <a:r>
              <a:rPr lang="en-US" baseline="0" dirty="0" smtClean="0"/>
              <a:t> different stages </a:t>
            </a:r>
            <a:r>
              <a:rPr lang="en-US" dirty="0" smtClean="0"/>
              <a:t>in the flow:</a:t>
            </a:r>
          </a:p>
          <a:p>
            <a:endParaRPr lang="en-US" dirty="0" smtClean="0"/>
          </a:p>
          <a:p>
            <a:r>
              <a:rPr lang="en-US" dirty="0" smtClean="0"/>
              <a:t>Before a request is sent to the server, as a pre-request script under the Pre-request Script tab.</a:t>
            </a:r>
          </a:p>
          <a:p>
            <a:r>
              <a:rPr lang="en-US" dirty="0" smtClean="0"/>
              <a:t>After a response is received, as a test script under the Tests tab.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can add pre-request and test scripts to a collection, a folder, a request within a collection, or a request not saved to a collection.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Postman, the script execution order for a single request looks like this: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pre-request script associated with a request will execute before the request is sent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test script associated with a request will execute after the request is sent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81FC-CF86-45D0-B93A-0F8F1FE26D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44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pm.test()</a:t>
            </a:r>
          </a:p>
          <a:p>
            <a:r>
              <a:rPr lang="en-US" dirty="0" smtClean="0"/>
              <a:t>The pm.test() function is used to write test</a:t>
            </a:r>
            <a:r>
              <a:rPr lang="en-US" baseline="0" dirty="0" smtClean="0"/>
              <a:t> scripts </a:t>
            </a:r>
            <a:r>
              <a:rPr lang="en-US" dirty="0" smtClean="0"/>
              <a:t>inside the Postman test sandbox</a:t>
            </a:r>
            <a:r>
              <a:rPr lang="en-US" baseline="0" dirty="0" smtClean="0"/>
              <a:t> and </a:t>
            </a:r>
            <a:r>
              <a:rPr lang="en-US" dirty="0" smtClean="0"/>
              <a:t>accepts two</a:t>
            </a:r>
            <a:r>
              <a:rPr lang="en-US" baseline="0" dirty="0" smtClean="0"/>
              <a:t> </a:t>
            </a:r>
            <a:r>
              <a:rPr lang="en-US" dirty="0" smtClean="0"/>
              <a:t>parameters, the name of the test (as a string) and a function to return a </a:t>
            </a:r>
            <a:r>
              <a:rPr lang="en-US" dirty="0" err="1" smtClean="0"/>
              <a:t>boolean</a:t>
            </a:r>
            <a:r>
              <a:rPr lang="en-US" dirty="0" smtClean="0"/>
              <a:t> value.</a:t>
            </a:r>
          </a:p>
          <a:p>
            <a:endParaRPr lang="en-US" dirty="0" smtClean="0"/>
          </a:p>
          <a:p>
            <a:r>
              <a:rPr lang="en-US" dirty="0" smtClean="0"/>
              <a:t>pm.expect()</a:t>
            </a:r>
          </a:p>
          <a:p>
            <a:r>
              <a:rPr lang="en-US" dirty="0" smtClean="0"/>
              <a:t>The pm.expect() function was built on </a:t>
            </a:r>
            <a:r>
              <a:rPr lang="en-US" dirty="0" err="1" smtClean="0"/>
              <a:t>ChaiJS</a:t>
            </a:r>
            <a:r>
              <a:rPr lang="en-US" dirty="0" smtClean="0"/>
              <a:t> and allows</a:t>
            </a:r>
            <a:r>
              <a:rPr lang="en-US" baseline="0" dirty="0" smtClean="0"/>
              <a:t> us to deal with </a:t>
            </a:r>
            <a:r>
              <a:rPr lang="en-US" dirty="0" smtClean="0"/>
              <a:t>assertions of data from a response.</a:t>
            </a:r>
          </a:p>
          <a:p>
            <a:endParaRPr lang="en-US" dirty="0" smtClean="0"/>
          </a:p>
          <a:p>
            <a:r>
              <a:rPr lang="en-US" dirty="0" smtClean="0"/>
              <a:t>pm.response</a:t>
            </a:r>
            <a:r>
              <a:rPr lang="en-US" baseline="0" dirty="0" smtClean="0"/>
              <a:t>.*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 smtClean="0"/>
              <a:t>pm.resonse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 provides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shorthands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response-based checks,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status codes and response bodies.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81FC-CF86-45D0-B93A-0F8F1FE26D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44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the Seinfeld Quotes API: 4 methods</a:t>
            </a:r>
            <a:r>
              <a:rPr lang="en-US" baseline="0" dirty="0" smtClean="0"/>
              <a:t> (GET all, GET by Id, POST, and DELETE)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81FC-CF86-45D0-B93A-0F8F1FE26D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43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Newman is a command line Collection Runner for Postman built on Node.js. It allows us to run and test a Postman Collection directly from the command line, which means we can now easily integrate it with our continuous integration servers and build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81FC-CF86-45D0-B93A-0F8F1FE26D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2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8/27/2018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8/27/2018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8/27/2018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8/27/2018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8/27/2018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8/27/2018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:\background-sta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71393">
            <a:off x="-3316805" y="614388"/>
            <a:ext cx="13402298" cy="575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2828092"/>
            <a:ext cx="7237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Testing your API using Postman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Image result for postman api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800600"/>
            <a:ext cx="19145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90600" y="3666292"/>
            <a:ext cx="171232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Rob DeRosia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@aisored  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5" descr="I:\jetpack-spacem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6636" y="152400"/>
            <a:ext cx="19431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34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:\background-sta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5788">
            <a:off x="-182155" y="885896"/>
            <a:ext cx="12334596" cy="529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457200"/>
            <a:ext cx="2980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 quick poll…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7" descr="I:\enterprise-shutt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3600"/>
            <a:ext cx="5324475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:\background-sta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00386">
            <a:off x="-521520" y="1924171"/>
            <a:ext cx="12334596" cy="529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12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:\background-sta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10535">
            <a:off x="-1647906" y="869108"/>
            <a:ext cx="12334596" cy="529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Image result for postman api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8" y="378370"/>
            <a:ext cx="5105400" cy="188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80927" y="2753710"/>
            <a:ext cx="7058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Still using the Chrome extension?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3" name="Picture 3" descr="I:\sto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558" y="3657600"/>
            <a:ext cx="2589670" cy="258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44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:\background-sta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63232">
            <a:off x="-1519097" y="-610616"/>
            <a:ext cx="12334596" cy="529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Image result for postman api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8" y="378370"/>
            <a:ext cx="5105400" cy="188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28" y="3657600"/>
            <a:ext cx="8742363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71601" y="2764053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etpostman.com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31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:\background-sta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2604">
            <a:off x="-498780" y="1119457"/>
            <a:ext cx="12334596" cy="529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:\background-sta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2604">
            <a:off x="-1108381" y="-1052779"/>
            <a:ext cx="12334596" cy="529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09800" y="685799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to Scripts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workflow for single reque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50" y="2057400"/>
            <a:ext cx="8467725" cy="2047876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6150" name="Picture 6" descr="Image result for node j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I:\moon-astronaut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" y="4381500"/>
            <a:ext cx="29146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11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:\background-sta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2604">
            <a:off x="-2795965" y="-5689564"/>
            <a:ext cx="16622588" cy="713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75983" y="685799"/>
            <a:ext cx="2315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.*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4" descr="I:\hero-cit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048" y="4572000"/>
            <a:ext cx="246345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90600" y="1709678"/>
            <a:ext cx="493757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pm.test()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 with 2 parameters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Test name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Boolean function</a:t>
            </a:r>
          </a:p>
          <a:p>
            <a:pPr lvl="2"/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m.expect()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Chai JS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pm.response.*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 descr="Image result for chai j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738" y="4343400"/>
            <a:ext cx="725546" cy="81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69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:\background-sta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2604">
            <a:off x="-117781" y="-824179"/>
            <a:ext cx="12334596" cy="529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25627" y="685799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I:\background-sta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8799">
            <a:off x="-1163122" y="2002989"/>
            <a:ext cx="12334596" cy="529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9" descr="I:\travelling-spacesh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15744" y="1921527"/>
            <a:ext cx="6035537" cy="348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4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1000125"/>
            <a:ext cx="9018587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2" descr="C:\Users\rderosia\Downloads\integrations-head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4" y="4511593"/>
            <a:ext cx="4143376" cy="240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76651" y="228600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Hello, Newman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81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:\background-sta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2604">
            <a:off x="-117781" y="-824179"/>
            <a:ext cx="12334596" cy="529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99845" y="685799"/>
            <a:ext cx="2467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I:\background-sta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8799">
            <a:off x="-1467921" y="2458601"/>
            <a:ext cx="12334596" cy="529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9" descr="I:\travelling-spaceshi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72200" y="5105400"/>
            <a:ext cx="6797299" cy="392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:\jetpack-spacem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992901"/>
            <a:ext cx="19431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77352" y="4252520"/>
            <a:ext cx="171232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Rob DeRosia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@aisored  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314" name="Picture 2" descr="I:\My Pictures\rob-derosia-bw-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366" y="1475390"/>
            <a:ext cx="24003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56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606</TotalTime>
  <Words>429</Words>
  <Application>Microsoft Office PowerPoint</Application>
  <PresentationFormat>On-screen Show (4:3)</PresentationFormat>
  <Paragraphs>57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Robert W. Baird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W. Baird</dc:creator>
  <cp:lastModifiedBy>Robert W. Baird</cp:lastModifiedBy>
  <cp:revision>23</cp:revision>
  <dcterms:created xsi:type="dcterms:W3CDTF">2018-08-26T22:27:38Z</dcterms:created>
  <dcterms:modified xsi:type="dcterms:W3CDTF">2018-08-27T20:53:36Z</dcterms:modified>
</cp:coreProperties>
</file>