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8BB4-3DF6-4164-803A-33AFE4292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B489-4CC2-4F05-83DB-714128C36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FBF6-DBAE-41E7-9B76-4D82CD5C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BBAD-9ECD-4190-B03B-9AAEBCC5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1C4E-E2CF-43B7-8790-BCB43344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17C7-F0E7-4ACB-B016-47FF8AF5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0C5D1-C486-4B09-BE8F-86990234D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B18A2-8C1B-4789-A9F7-15312D32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F866-5811-4D7E-BC1F-F9C9BE3D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7924-855F-46BC-9616-A5862B32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388BE-0AE3-4E85-9C0E-79AA4BDF1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1A8A4-D75B-4103-A4B2-F7E31935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6890-65EB-4C75-9C9A-AFE2470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1B22-800F-4E6D-A4DC-A1E1C130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A4EA-675F-486E-83D0-C7BC8D22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3C96-83CB-417D-AF8A-A25590DB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6B4C-E60B-45E7-9C06-6F35D044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2957-3BAD-4886-9FD4-B678B9B7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4066-7B94-4C18-AE7C-9107FFE0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8514-C1E0-4EAF-8B06-569B81A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9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E1A-85F7-488F-8B7F-29807772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DD9D-3F59-4A79-814B-E8574AF5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7BA6-93FF-4F6B-BD2C-23E2DDD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AABB-06D0-43B9-AEA2-10388CE9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E3AF-9F4B-42D2-AEB3-11BC5758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3D8A-577F-4CD7-A331-1F040565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0F0C-DD48-418F-B4BA-BB336ECE7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2F2AB-8CF6-4E9A-9FE4-07EF0D11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A77DC-BFE6-4D5B-86AA-0141C9A0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B26A-CAAE-4BC5-BC69-D3C52CAF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662D-F25C-4DF5-BAA0-2F5FD947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04CC-983C-4BE6-902D-AF119546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361E-3E3E-47BD-B1FD-1EE51678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E1A91-8B70-473D-8A6B-E1A0C66D2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74DFA-A739-4CBF-B8D0-4743F0144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43D7D-8B0A-4948-9B20-4AA63B813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FA706-CA82-4CD3-8CA5-8ECBF17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0FE95-1274-4502-BC9F-6088FBEC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AD034-B86B-40AD-AD03-4B4C3B71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5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2B89-6E6E-4C5F-8863-EACDC21D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F4DCA-B9D4-4F1C-8A3C-81FAF643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EEC28-A983-4ECE-AA1F-6511DD8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190CA-8C5D-4D02-A285-E5ACBA8B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8FE69-1268-478C-92AD-299F66E1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E59B2-E1E0-4765-A48D-D108AEC2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E84E-136E-4ABA-B44F-CE443486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0247-5208-4454-A860-66ABE498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817F-05C7-4B2F-807E-ACC98B27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85D36-304B-4A6C-9003-D3BF2227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FCE5-C441-44D2-963C-97DF93AF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E27C-5FE8-402D-9305-8D1E8062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80A16-43BE-4565-9C37-BCBA82F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8921-5319-4014-B21A-5E9FDB3E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62D98-00DA-4B32-94C9-6ACC05A53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91878-6119-4A73-A2C3-701C51B42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5232-A1CA-4A1E-B355-D52521DB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A1279-755D-43B0-BCCA-86CE74E0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D6B27-CCB8-4D5E-9926-43ACBB70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6D6F5-F7B1-43E4-A7D7-0D38B00D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1E6C-BB99-4686-9504-BAC91229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9AA2-F08C-46F7-8A83-788F69388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4768-F321-4AB8-9E5F-0255959F126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49FCF-5270-4495-B2F6-BB2F7F2E6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3A7C-1D91-4C01-81EE-A9270E8E0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37F5-78C8-47DE-B71D-B0F0150E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2700-3F65-4D9D-8955-88E66B91E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DDAC4-98B3-494C-B861-CAF621353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38F5E-0255-4E35-91C0-AAB0E574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2" b="99074" l="1852" r="98889">
                        <a14:foregroundMark x1="7778" y1="77778" x2="7778" y2="77778"/>
                        <a14:foregroundMark x1="4444" y1="81944" x2="4444" y2="81944"/>
                        <a14:foregroundMark x1="39630" y1="93056" x2="39630" y2="93056"/>
                        <a14:foregroundMark x1="51111" y1="96296" x2="51111" y2="96296"/>
                        <a14:foregroundMark x1="50741" y1="90278" x2="50741" y2="90278"/>
                        <a14:foregroundMark x1="94815" y1="81019" x2="94815" y2="81019"/>
                        <a14:foregroundMark x1="48519" y1="15741" x2="48519" y2="15741"/>
                        <a14:foregroundMark x1="52222" y1="12037" x2="52222" y2="12037"/>
                        <a14:foregroundMark x1="48148" y1="12037" x2="48148" y2="12037"/>
                        <a14:foregroundMark x1="74815" y1="14815" x2="74815" y2="14815"/>
                        <a14:foregroundMark x1="82593" y1="28704" x2="88148" y2="50926"/>
                        <a14:foregroundMark x1="14815" y1="27315" x2="8148" y2="64815"/>
                        <a14:foregroundMark x1="20000" y1="21296" x2="42222" y2="4630"/>
                        <a14:foregroundMark x1="47037" y1="1852" x2="81852" y2="19907"/>
                        <a14:foregroundMark x1="91481" y1="65278" x2="98889" y2="53241"/>
                        <a14:foregroundMark x1="2222" y1="62500" x2="2222" y2="54630"/>
                        <a14:foregroundMark x1="64074" y1="92130" x2="47778" y2="97222"/>
                        <a14:foregroundMark x1="52963" y1="99074" x2="52963" y2="99074"/>
                        <a14:foregroundMark x1="91852" y1="87500" x2="77778" y2="91667"/>
                        <a14:foregroundMark x1="76667" y1="92130" x2="57407" y2="99074"/>
                        <a14:foregroundMark x1="37778" y1="97222" x2="2593" y2="84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909081"/>
            <a:ext cx="6502205" cy="52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Aissa Algerien</dc:creator>
  <cp:lastModifiedBy>Aissa Algerien</cp:lastModifiedBy>
  <cp:revision>1</cp:revision>
  <dcterms:created xsi:type="dcterms:W3CDTF">2021-01-26T07:50:27Z</dcterms:created>
  <dcterms:modified xsi:type="dcterms:W3CDTF">2021-01-26T07:54:57Z</dcterms:modified>
</cp:coreProperties>
</file>