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03C381-E8FE-DAB5-7E0F-B0B0A4045D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SN" dirty="0"/>
              <a:t>Documentation sur </a:t>
            </a:r>
            <a:r>
              <a:rPr lang="fr-SN" dirty="0" err="1"/>
              <a:t>Vegeta</a:t>
            </a:r>
            <a:endParaRPr lang="fr-SN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4CA5AB2-5734-83DD-3E0E-DBC278CFD3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SN" dirty="0"/>
              <a:t>Test par Aissata Diarra</a:t>
            </a:r>
          </a:p>
          <a:p>
            <a:endParaRPr lang="fr-SN" dirty="0"/>
          </a:p>
        </p:txBody>
      </p:sp>
    </p:spTree>
    <p:extLst>
      <p:ext uri="{BB962C8B-B14F-4D97-AF65-F5344CB8AC3E}">
        <p14:creationId xmlns:p14="http://schemas.microsoft.com/office/powerpoint/2010/main" val="292745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582B26-C603-EA5F-2050-7097926E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SN" dirty="0"/>
              <a:t>Test1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A6B99EB-0CE1-3F32-14CC-544755689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236" y="1557272"/>
            <a:ext cx="8596668" cy="4580377"/>
          </a:xfrm>
        </p:spPr>
      </p:pic>
    </p:spTree>
    <p:extLst>
      <p:ext uri="{BB962C8B-B14F-4D97-AF65-F5344CB8AC3E}">
        <p14:creationId xmlns:p14="http://schemas.microsoft.com/office/powerpoint/2010/main" val="317364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7D7915-7E4E-18BE-1178-573E08192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SN" sz="2000" dirty="0">
                <a:solidFill>
                  <a:schemeClr val="tx1"/>
                </a:solidFill>
              </a:rPr>
              <a:t>Lorsque nous exécutons cette commande, il y’a un fichier qui est créé </a:t>
            </a:r>
            <a:r>
              <a:rPr lang="fr-SN" sz="2000" dirty="0" err="1">
                <a:solidFill>
                  <a:schemeClr val="tx1"/>
                </a:solidFill>
              </a:rPr>
              <a:t>result_bin</a:t>
            </a:r>
            <a:endParaRPr lang="fr-SN" sz="2000" dirty="0">
              <a:solidFill>
                <a:schemeClr val="tx1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1BA8B8F-6F7B-19A5-9752-45F8C9B84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407" y="1491284"/>
            <a:ext cx="8510018" cy="4543447"/>
          </a:xfrm>
        </p:spPr>
      </p:pic>
    </p:spTree>
    <p:extLst>
      <p:ext uri="{BB962C8B-B14F-4D97-AF65-F5344CB8AC3E}">
        <p14:creationId xmlns:p14="http://schemas.microsoft.com/office/powerpoint/2010/main" val="2758805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96C5A44-14F2-C54B-8A21-6E886BA444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9900" y="339760"/>
            <a:ext cx="6091068" cy="3257938"/>
          </a:xfr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F0611BB0-AE43-3329-CBD4-59A1351F23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78061" y="3429000"/>
            <a:ext cx="5939836" cy="3147180"/>
          </a:xfrm>
        </p:spPr>
      </p:pic>
    </p:spTree>
    <p:extLst>
      <p:ext uri="{BB962C8B-B14F-4D97-AF65-F5344CB8AC3E}">
        <p14:creationId xmlns:p14="http://schemas.microsoft.com/office/powerpoint/2010/main" val="3255477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F5FDD83-F3B9-B2B4-D48F-2647310C7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563" y="1488281"/>
            <a:ext cx="7270053" cy="3881437"/>
          </a:xfrm>
        </p:spPr>
      </p:pic>
    </p:spTree>
    <p:extLst>
      <p:ext uri="{BB962C8B-B14F-4D97-AF65-F5344CB8AC3E}">
        <p14:creationId xmlns:p14="http://schemas.microsoft.com/office/powerpoint/2010/main" val="1695631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D2F77F-739F-EDB4-E551-7FC1C296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0408"/>
          </a:xfrm>
        </p:spPr>
        <p:txBody>
          <a:bodyPr>
            <a:normAutofit/>
          </a:bodyPr>
          <a:lstStyle/>
          <a:p>
            <a:r>
              <a:rPr lang="fr-SN" sz="2400" dirty="0">
                <a:solidFill>
                  <a:schemeClr val="tx1"/>
                </a:solidFill>
              </a:rPr>
              <a:t>Test2: l’exécution de la commande </a:t>
            </a:r>
            <a:r>
              <a:rPr lang="fr-SN" sz="2400" dirty="0" err="1">
                <a:solidFill>
                  <a:schemeClr val="tx1"/>
                </a:solidFill>
              </a:rPr>
              <a:t>vegeta</a:t>
            </a:r>
            <a:r>
              <a:rPr lang="fr-SN" sz="2400" dirty="0">
                <a:solidFill>
                  <a:schemeClr val="tx1"/>
                </a:solidFill>
              </a:rPr>
              <a:t> report </a:t>
            </a:r>
            <a:r>
              <a:rPr lang="fr-SN" sz="2400" dirty="0" err="1">
                <a:solidFill>
                  <a:schemeClr val="tx1"/>
                </a:solidFill>
              </a:rPr>
              <a:t>results_bin</a:t>
            </a:r>
            <a:endParaRPr lang="fr-SN" sz="2400" dirty="0">
              <a:solidFill>
                <a:schemeClr val="tx1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00E4F68-DFE3-5BB5-5866-2216C9A1C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932" y="1480008"/>
            <a:ext cx="8376397" cy="4438175"/>
          </a:xfrm>
        </p:spPr>
      </p:pic>
    </p:spTree>
    <p:extLst>
      <p:ext uri="{BB962C8B-B14F-4D97-AF65-F5344CB8AC3E}">
        <p14:creationId xmlns:p14="http://schemas.microsoft.com/office/powerpoint/2010/main" val="9404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5A17B8-86A1-D946-9DA5-97B75C3BA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0981"/>
          </a:xfrm>
        </p:spPr>
        <p:txBody>
          <a:bodyPr>
            <a:noAutofit/>
          </a:bodyPr>
          <a:lstStyle/>
          <a:p>
            <a:r>
              <a:rPr lang="fr-SN" sz="1600" dirty="0">
                <a:solidFill>
                  <a:schemeClr val="tx1"/>
                </a:solidFill>
              </a:rPr>
              <a:t>Test3: j’ai eu un soucis avec la commande </a:t>
            </a:r>
            <a:r>
              <a:rPr lang="fr-SN" sz="1600" dirty="0" err="1">
                <a:solidFill>
                  <a:schemeClr val="tx1"/>
                </a:solidFill>
              </a:rPr>
              <a:t>vegeta</a:t>
            </a:r>
            <a:r>
              <a:rPr lang="fr-SN" sz="1600" dirty="0">
                <a:solidFill>
                  <a:schemeClr val="tx1"/>
                </a:solidFill>
              </a:rPr>
              <a:t> </a:t>
            </a:r>
            <a:r>
              <a:rPr lang="fr-SN" sz="1600" dirty="0" err="1">
                <a:solidFill>
                  <a:schemeClr val="tx1"/>
                </a:solidFill>
              </a:rPr>
              <a:t>attack</a:t>
            </a:r>
            <a:r>
              <a:rPr lang="fr-SN" sz="1600" dirty="0">
                <a:solidFill>
                  <a:schemeClr val="tx1"/>
                </a:solidFill>
              </a:rPr>
              <a:t> –</a:t>
            </a:r>
            <a:r>
              <a:rPr lang="fr-SN" sz="1600" dirty="0" err="1">
                <a:solidFill>
                  <a:schemeClr val="tx1"/>
                </a:solidFill>
              </a:rPr>
              <a:t>targets</a:t>
            </a:r>
            <a:r>
              <a:rPr lang="fr-SN" sz="1600" dirty="0">
                <a:solidFill>
                  <a:schemeClr val="tx1"/>
                </a:solidFill>
              </a:rPr>
              <a:t>=</a:t>
            </a:r>
            <a:r>
              <a:rPr lang="fr-SN" sz="1600" dirty="0" err="1">
                <a:solidFill>
                  <a:schemeClr val="tx1"/>
                </a:solidFill>
              </a:rPr>
              <a:t>targets_txt</a:t>
            </a:r>
            <a:r>
              <a:rPr lang="fr-SN" sz="1600" dirty="0">
                <a:solidFill>
                  <a:schemeClr val="tx1"/>
                </a:solidFill>
              </a:rPr>
              <a:t> parce qu’à chaque fois que je teste à nouveau avec une nouvelle solution on me dit que </a:t>
            </a:r>
            <a:r>
              <a:rPr lang="fr-SN" sz="1600" dirty="0" err="1">
                <a:solidFill>
                  <a:schemeClr val="tx1"/>
                </a:solidFill>
              </a:rPr>
              <a:t>vegeta</a:t>
            </a:r>
            <a:r>
              <a:rPr lang="fr-SN" sz="1600" dirty="0">
                <a:solidFill>
                  <a:schemeClr val="tx1"/>
                </a:solidFill>
              </a:rPr>
              <a:t> n’arrive pas à trouvé le fichier txt ou soit qu’ peut pas </a:t>
            </a:r>
            <a:r>
              <a:rPr lang="fr-SN" sz="1600" dirty="0" err="1">
                <a:solidFill>
                  <a:schemeClr val="tx1"/>
                </a:solidFill>
              </a:rPr>
              <a:t>detecter</a:t>
            </a:r>
            <a:r>
              <a:rPr lang="fr-SN" sz="1600" dirty="0">
                <a:solidFill>
                  <a:schemeClr val="tx1"/>
                </a:solidFill>
              </a:rPr>
              <a:t> l’entrée standard « </a:t>
            </a:r>
            <a:r>
              <a:rPr lang="fr-SN" sz="1600" dirty="0" err="1">
                <a:solidFill>
                  <a:schemeClr val="tx1"/>
                </a:solidFill>
              </a:rPr>
              <a:t>stdin</a:t>
            </a:r>
            <a:r>
              <a:rPr lang="fr-SN" sz="1600" dirty="0">
                <a:solidFill>
                  <a:schemeClr val="tx1"/>
                </a:solidFill>
              </a:rPr>
              <a:t> »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E9A84F0-180F-EE7E-21CE-5D88E68AE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5336" y="1791093"/>
            <a:ext cx="9155929" cy="4839906"/>
          </a:xfrm>
        </p:spPr>
      </p:pic>
    </p:spTree>
    <p:extLst>
      <p:ext uri="{BB962C8B-B14F-4D97-AF65-F5344CB8AC3E}">
        <p14:creationId xmlns:p14="http://schemas.microsoft.com/office/powerpoint/2010/main" val="1298765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1B229E-8DE8-14A1-4406-6A81C457E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445"/>
          </a:xfrm>
        </p:spPr>
        <p:txBody>
          <a:bodyPr>
            <a:normAutofit/>
          </a:bodyPr>
          <a:lstStyle/>
          <a:p>
            <a:r>
              <a:rPr lang="fr-SN" sz="2800" dirty="0">
                <a:solidFill>
                  <a:schemeClr val="tx1"/>
                </a:solidFill>
              </a:rPr>
              <a:t>Test4: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20D9A0F-998A-C25C-91CD-EAF1599BA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412" y="1356691"/>
            <a:ext cx="9429898" cy="4978121"/>
          </a:xfrm>
        </p:spPr>
      </p:pic>
    </p:spTree>
    <p:extLst>
      <p:ext uri="{BB962C8B-B14F-4D97-AF65-F5344CB8AC3E}">
        <p14:creationId xmlns:p14="http://schemas.microsoft.com/office/powerpoint/2010/main" val="486297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7CB9D6-5780-2EDA-73C8-9E08740E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6396"/>
          </a:xfrm>
        </p:spPr>
        <p:txBody>
          <a:bodyPr>
            <a:normAutofit/>
          </a:bodyPr>
          <a:lstStyle/>
          <a:p>
            <a:r>
              <a:rPr lang="fr-SN" sz="2400" dirty="0">
                <a:solidFill>
                  <a:schemeClr val="tx1"/>
                </a:solidFill>
              </a:rPr>
              <a:t>Les commandes pour faire un test sur </a:t>
            </a:r>
            <a:r>
              <a:rPr lang="fr-SN" sz="2400" dirty="0" err="1">
                <a:solidFill>
                  <a:schemeClr val="tx1"/>
                </a:solidFill>
              </a:rPr>
              <a:t>vegeta</a:t>
            </a:r>
            <a:r>
              <a:rPr lang="fr-SN" sz="2400" dirty="0">
                <a:solidFill>
                  <a:schemeClr val="tx1"/>
                </a:solidFill>
              </a:rPr>
              <a:t>: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072F8A5-C625-A3B4-F99F-269C220EE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768" y="1545996"/>
            <a:ext cx="9776463" cy="4327454"/>
          </a:xfrm>
        </p:spPr>
      </p:pic>
    </p:spTree>
    <p:extLst>
      <p:ext uri="{BB962C8B-B14F-4D97-AF65-F5344CB8AC3E}">
        <p14:creationId xmlns:p14="http://schemas.microsoft.com/office/powerpoint/2010/main" val="26442378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100</Words>
  <Application>Microsoft Office PowerPoint</Application>
  <PresentationFormat>Grand écran</PresentationFormat>
  <Paragraphs>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Facette</vt:lpstr>
      <vt:lpstr>Documentation sur Vegeta</vt:lpstr>
      <vt:lpstr>Test1</vt:lpstr>
      <vt:lpstr>Lorsque nous exécutons cette commande, il y’a un fichier qui est créé result_bin</vt:lpstr>
      <vt:lpstr>Présentation PowerPoint</vt:lpstr>
      <vt:lpstr>Présentation PowerPoint</vt:lpstr>
      <vt:lpstr>Test2: l’exécution de la commande vegeta report results_bin</vt:lpstr>
      <vt:lpstr>Test3: j’ai eu un soucis avec la commande vegeta attack –targets=targets_txt parce qu’à chaque fois que je teste à nouveau avec une nouvelle solution on me dit que vegeta n’arrive pas à trouvé le fichier txt ou soit qu’ peut pas detecter l’entrée standard « stdin »</vt:lpstr>
      <vt:lpstr>Test4:</vt:lpstr>
      <vt:lpstr>Les commandes pour faire un test sur vegeta: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Aissata Diarra</dc:creator>
  <cp:lastModifiedBy>Aissata Diarra</cp:lastModifiedBy>
  <cp:revision>1</cp:revision>
  <dcterms:created xsi:type="dcterms:W3CDTF">2024-09-04T19:38:11Z</dcterms:created>
  <dcterms:modified xsi:type="dcterms:W3CDTF">2024-09-04T19:59:10Z</dcterms:modified>
</cp:coreProperties>
</file>