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5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6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34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5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33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1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1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57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38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17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0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DB0C-5FF3-4AC2-8839-C5DFF1AE0B22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8403-BF95-450A-AE2F-1E3345F25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9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7" y="211756"/>
            <a:ext cx="6228459" cy="3483927"/>
          </a:xfrm>
          <a:prstGeom prst="rect">
            <a:avLst/>
          </a:prstGeom>
        </p:spPr>
      </p:pic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59" y="340484"/>
            <a:ext cx="5465831" cy="3355199"/>
          </a:xfrm>
          <a:prstGeom prst="rect">
            <a:avLst/>
          </a:prstGeom>
        </p:spPr>
      </p:pic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8" y="4031845"/>
            <a:ext cx="6615978" cy="22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0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1</cp:revision>
  <dcterms:created xsi:type="dcterms:W3CDTF">2022-02-02T17:59:17Z</dcterms:created>
  <dcterms:modified xsi:type="dcterms:W3CDTF">2022-02-02T17:59:41Z</dcterms:modified>
</cp:coreProperties>
</file>