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03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5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3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06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5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4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9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44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81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4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8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7496-D152-43EB-BDED-C9F0F600D642}" type="datetimeFigureOut">
              <a:rPr lang="fr-FR" smtClean="0"/>
              <a:t>25/07/2018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0933-3812-4AD4-89A1-ABEA6AF815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95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20473" cy="9474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051" y="145416"/>
            <a:ext cx="1222419" cy="122241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082602" y="1169830"/>
            <a:ext cx="5563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ATTESTATION </a:t>
            </a:r>
            <a:endParaRPr lang="fr-FR" sz="32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2123" y="1788225"/>
            <a:ext cx="11127347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AIESEC Université de Thiès atteste que monsieur MODY THIOUB né le 28 décembre 1993 à Thiès, fut membre de l’entité durant le mandat 2016-2017 où il a occupé le poste de Team Leader Information Manager. Il a eu à </a:t>
            </a:r>
            <a:r>
              <a:rPr lang="fr-F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être formé dans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 domaines notamment en leadership et développement personnel. En foi de quoi nous délivrons ce justificatif.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060822" y="5200451"/>
            <a:ext cx="247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Signature du Président</a:t>
            </a:r>
            <a:endParaRPr lang="fr-FR" sz="20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289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66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Adobe Gothic Std B</vt:lpstr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Satou Diao</dc:creator>
  <cp:lastModifiedBy>Satou Diao</cp:lastModifiedBy>
  <cp:revision>7</cp:revision>
  <dcterms:created xsi:type="dcterms:W3CDTF">2018-07-25T20:22:59Z</dcterms:created>
  <dcterms:modified xsi:type="dcterms:W3CDTF">2018-07-25T22:05:00Z</dcterms:modified>
</cp:coreProperties>
</file>