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0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70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8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6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4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54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00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48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0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07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1D98-7066-4783-B8D5-B7BF76C16D20}" type="datetimeFigureOut">
              <a:rPr lang="fr-FR" smtClean="0"/>
              <a:t>30/07/2018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1880-123E-4C93-905A-0EC9DC36D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0374" y="2589723"/>
            <a:ext cx="4178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mtClean="0">
                <a:latin typeface="Forte" panose="03060902040502070203" pitchFamily="66" charset="0"/>
              </a:rPr>
              <a:t>Co</a:t>
            </a:r>
            <a:r>
              <a:rPr lang="fr-FR" sz="3200" b="1" smtClean="0">
                <a:latin typeface="Forte" panose="03060902040502070203" pitchFamily="66" charset="0"/>
              </a:rPr>
              <a:t>mment atteindre la paix et le plein accomplissement du potentiel humain ?</a:t>
            </a:r>
            <a:endParaRPr lang="fr-FR" sz="3200" b="1">
              <a:latin typeface="Forte" panose="03060902040502070203" pitchFamily="66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77" y="1996310"/>
            <a:ext cx="3812819" cy="381281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073079" y="29523"/>
            <a:ext cx="8716379" cy="106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u="sng" smtClean="0">
                <a:latin typeface="Forte" panose="03060902040502070203" pitchFamily="66" charset="0"/>
              </a:rPr>
              <a:t>FREE SPEAKING </a:t>
            </a:r>
            <a:endParaRPr lang="fr-FR" sz="4800" b="1" u="sng">
              <a:latin typeface="Forte" panose="03060902040502070203" pitchFamily="66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90374" y="1769497"/>
            <a:ext cx="4178608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smtClean="0">
                <a:latin typeface="Forte" panose="03060902040502070203" pitchFamily="66" charset="0"/>
              </a:rPr>
              <a:t>THEME:</a:t>
            </a:r>
            <a:endParaRPr lang="fr-FR" sz="3200" b="1" u="sng">
              <a:latin typeface="Forte" panose="03060902040502070203" pitchFamily="66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0" y="6287263"/>
            <a:ext cx="2417618" cy="3738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796" y="166565"/>
            <a:ext cx="977175" cy="97717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046791" y="2140816"/>
            <a:ext cx="4178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mtClean="0">
                <a:latin typeface="Forte" panose="03060902040502070203" pitchFamily="66" charset="0"/>
              </a:rPr>
              <a:t>Samedi 04 Aout 2018 </a:t>
            </a:r>
            <a:r>
              <a:rPr lang="fr-FR" sz="3200" b="1" smtClean="0">
                <a:latin typeface="Forte" panose="03060902040502070203" pitchFamily="66" charset="0"/>
              </a:rPr>
              <a:t>à partir de 15H à la grande salle 1, Université de THIES</a:t>
            </a:r>
            <a:r>
              <a:rPr lang="en-US" sz="3200" b="1" smtClean="0">
                <a:latin typeface="Forte" panose="03060902040502070203" pitchFamily="66" charset="0"/>
              </a:rPr>
              <a:t> </a:t>
            </a:r>
            <a:endParaRPr lang="fr-FR" sz="3200" b="1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097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Satou Diao</dc:creator>
  <cp:lastModifiedBy>Satou Diao</cp:lastModifiedBy>
  <cp:revision>4</cp:revision>
  <dcterms:created xsi:type="dcterms:W3CDTF">2018-07-29T19:37:54Z</dcterms:created>
  <dcterms:modified xsi:type="dcterms:W3CDTF">2018-07-30T02:44:53Z</dcterms:modified>
</cp:coreProperties>
</file>