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9276D-DBCF-4AA7-AD9D-63C134894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de mission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22B6BB-0C44-400A-BA7D-22B12E4C7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923205-24B4-43A9-AD20-1C447189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844" y="415636"/>
            <a:ext cx="2399142" cy="12514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91492E8-1263-4920-8E39-F9A2CD5A692B}"/>
              </a:ext>
            </a:extLst>
          </p:cNvPr>
          <p:cNvSpPr txBox="1"/>
          <p:nvPr/>
        </p:nvSpPr>
        <p:spPr>
          <a:xfrm>
            <a:off x="1481487" y="5389419"/>
            <a:ext cx="3769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Aissatou Seck </a:t>
            </a:r>
            <a:r>
              <a:rPr lang="fr-FR" sz="2800" dirty="0" err="1"/>
              <a:t>Diao</a:t>
            </a:r>
            <a:endParaRPr lang="fr-FR" sz="2800" dirty="0"/>
          </a:p>
          <a:p>
            <a:r>
              <a:rPr lang="fr-FR" sz="2800" dirty="0"/>
              <a:t>Fatou Kiné Diop</a:t>
            </a:r>
          </a:p>
        </p:txBody>
      </p:sp>
    </p:spTree>
    <p:extLst>
      <p:ext uri="{BB962C8B-B14F-4D97-AF65-F5344CB8AC3E}">
        <p14:creationId xmlns:p14="http://schemas.microsoft.com/office/powerpoint/2010/main" val="22042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94488-3A88-45F9-AED6-583D7D65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7255"/>
          </a:xfrm>
        </p:spPr>
        <p:txBody>
          <a:bodyPr>
            <a:normAutofit fontScale="90000"/>
          </a:bodyPr>
          <a:lstStyle/>
          <a:p>
            <a:r>
              <a:rPr lang="fr-FR" sz="6700" b="1" u="sng" dirty="0"/>
              <a:t>Plan</a:t>
            </a:r>
            <a:endParaRPr lang="fr-FR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B9FE5-04F2-4327-AB39-565FAD11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2036"/>
            <a:ext cx="9601200" cy="37753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4800" dirty="0"/>
              <a:t>Présentation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800" dirty="0"/>
              <a:t>Contenu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800" dirty="0"/>
              <a:t>Formes</a:t>
            </a:r>
          </a:p>
        </p:txBody>
      </p:sp>
    </p:spTree>
    <p:extLst>
      <p:ext uri="{BB962C8B-B14F-4D97-AF65-F5344CB8AC3E}">
        <p14:creationId xmlns:p14="http://schemas.microsoft.com/office/powerpoint/2010/main" val="384726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E84F751-6B72-455A-8D18-57F1C0F5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748145"/>
            <a:ext cx="4336472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B1956-795C-4014-BFEE-68A3D2DD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fr-FR" b="1" u="sng" dirty="0"/>
              <a:t>La Couverture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7F83A-2A11-4994-8569-3301E775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4726"/>
            <a:ext cx="9601200" cy="17456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Mettre rapport de mission n°… (Code mission)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Descendre vers la gauche et vous mettez “acteurs” en y mentionnant le nom et le numéro de la ou les personnes qui ont participé à la mission.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1F2D2D-267B-46B0-849A-EF92189FF748}"/>
              </a:ext>
            </a:extLst>
          </p:cNvPr>
          <p:cNvSpPr txBox="1"/>
          <p:nvPr/>
        </p:nvSpPr>
        <p:spPr>
          <a:xfrm>
            <a:off x="1371600" y="2780786"/>
            <a:ext cx="8146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dirty="0"/>
              <a:t>Le résumé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CC6A73-A0FB-41F1-80BE-307DE7945E66}"/>
              </a:ext>
            </a:extLst>
          </p:cNvPr>
          <p:cNvSpPr txBox="1"/>
          <p:nvPr/>
        </p:nvSpPr>
        <p:spPr>
          <a:xfrm>
            <a:off x="1371601" y="3900055"/>
            <a:ext cx="96011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Communiquer tous les aspects importants des activités réalisées.</a:t>
            </a:r>
          </a:p>
          <a:p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Privilégier les mots-clés et les concepts relatifs à la mission.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6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FDD2F-99C2-4D2F-BB76-F8114C6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 </a:t>
            </a:r>
            <a:r>
              <a:rPr lang="fr-FR" b="1" u="sng" dirty="0"/>
              <a:t>Le sommaire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DCB374-C603-4F8D-B53F-9B0040BB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4" y="1569541"/>
            <a:ext cx="9601200" cy="137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permettre d’accéder directement à la partie qui nous intéresse sans pour autant avoir à feuilleter tout le 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Dépendre de la  complexité du rapport de mission.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E87AB9-55F2-49F7-AE93-2E8BE0057B01}"/>
              </a:ext>
            </a:extLst>
          </p:cNvPr>
          <p:cNvSpPr txBox="1"/>
          <p:nvPr/>
        </p:nvSpPr>
        <p:spPr>
          <a:xfrm>
            <a:off x="1593274" y="3237025"/>
            <a:ext cx="921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dirty="0"/>
              <a:t>L’introduction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EF6E0-4D6C-4970-9132-4B8D5BD18D75}"/>
              </a:ext>
            </a:extLst>
          </p:cNvPr>
          <p:cNvSpPr txBox="1"/>
          <p:nvPr/>
        </p:nvSpPr>
        <p:spPr>
          <a:xfrm>
            <a:off x="1593274" y="4302350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Servir surtout à contextualiser la mission. </a:t>
            </a:r>
          </a:p>
          <a:p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Donner le plan du rapport, c’est-à-dire le cheminement logique que vous avez suivi            dans votre rédaction. </a:t>
            </a:r>
          </a:p>
        </p:txBody>
      </p:sp>
    </p:spTree>
    <p:extLst>
      <p:ext uri="{BB962C8B-B14F-4D97-AF65-F5344CB8AC3E}">
        <p14:creationId xmlns:p14="http://schemas.microsoft.com/office/powerpoint/2010/main" val="149810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268D9-D7D0-4BF3-9DCA-A44A43CB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2891"/>
          </a:xfrm>
        </p:spPr>
        <p:txBody>
          <a:bodyPr/>
          <a:lstStyle/>
          <a:p>
            <a:r>
              <a:rPr lang="fr-FR" b="1" u="sng" dirty="0"/>
              <a:t>Le corps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9E942-922C-40C1-BBAC-DDF9631D5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8691"/>
            <a:ext cx="9601200" cy="42187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Le développement de votre rapport doit inclure au moins les parties suivantes :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Présentation de la structure bénéficiaire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Rappel du constat et du contexte de l’intervention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Précision de la démarche et de la méthode utilisée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Soulever les difficultés rencontrées tout au long de la mission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Recommandations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17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261D1-9E70-435A-B0D1-02E021CE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1" y="616527"/>
            <a:ext cx="9601200" cy="1485900"/>
          </a:xfrm>
        </p:spPr>
        <p:txBody>
          <a:bodyPr/>
          <a:lstStyle/>
          <a:p>
            <a:r>
              <a:rPr lang="fr-FR" b="1" u="sng" dirty="0"/>
              <a:t>La conclusion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D0217-6DE7-4FB2-B036-D332178B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1" y="1530927"/>
            <a:ext cx="9601200" cy="114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Faire un bilan de tout ce qui a été développé dans le corps du rapport de mission.</a:t>
            </a:r>
          </a:p>
          <a:p>
            <a:pPr marL="0" indent="0">
              <a:buNone/>
            </a:pPr>
            <a:r>
              <a:rPr lang="fr-FR" dirty="0"/>
              <a:t> Tout comme l’introduction, apportez-y un soin particulier puisque c’est la dernière impression que vous laissez au lecteur.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49082C-0319-4A0F-9ABA-56BEF8E624EE}"/>
              </a:ext>
            </a:extLst>
          </p:cNvPr>
          <p:cNvSpPr txBox="1"/>
          <p:nvPr/>
        </p:nvSpPr>
        <p:spPr>
          <a:xfrm>
            <a:off x="1191491" y="2777322"/>
            <a:ext cx="9490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dirty="0"/>
              <a:t>Les sources et le glossaire</a:t>
            </a:r>
            <a:endParaRPr lang="fr-FR" sz="4400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C5A9AA-9110-4485-A530-3A19AA6A6048}"/>
              </a:ext>
            </a:extLst>
          </p:cNvPr>
          <p:cNvSpPr txBox="1"/>
          <p:nvPr/>
        </p:nvSpPr>
        <p:spPr>
          <a:xfrm>
            <a:off x="1191491" y="3588327"/>
            <a:ext cx="9850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Etablir une bibliographie et/ou webographie complète pour ne pas s’approprier le travail d’une autre personne.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 Dresser un glossaire, placé en annexe. Celui-ci regroupe l’ensemble des termes qui requièrent une explication, le but étant de faciliter la lecture du rapport.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35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C63AE-70FD-405B-90D5-B41F58E5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fr-FR" b="1" u="sng" dirty="0"/>
              <a:t>La forme du rapport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0F362-6233-4B8A-8E76-146B37B5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3075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Taille de texte: 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Format écriture: Arial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Nombre de pages maximum du document : 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Nombres de pages maximum de documents annexes :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Eviter le langage familier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Eviter de trop utiliser des termes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Eviter les fautes d’orthographes et de grammaires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6D4670-FB30-4C3D-818D-7E14CCD935CC}"/>
              </a:ext>
            </a:extLst>
          </p:cNvPr>
          <p:cNvSpPr txBox="1"/>
          <p:nvPr/>
        </p:nvSpPr>
        <p:spPr>
          <a:xfrm>
            <a:off x="1371600" y="4876800"/>
            <a:ext cx="8312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dirty="0"/>
              <a:t>Délai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077C86-9E6F-4A10-9480-6634AF63747F}"/>
              </a:ext>
            </a:extLst>
          </p:cNvPr>
          <p:cNvSpPr txBox="1"/>
          <p:nvPr/>
        </p:nvSpPr>
        <p:spPr>
          <a:xfrm>
            <a:off x="1371600" y="5646241"/>
            <a:ext cx="8146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 réception du rapport de mission doit intervenir dans la semaine qui suit la fin de votre mission.</a:t>
            </a:r>
          </a:p>
        </p:txBody>
      </p:sp>
    </p:spTree>
    <p:extLst>
      <p:ext uri="{BB962C8B-B14F-4D97-AF65-F5344CB8AC3E}">
        <p14:creationId xmlns:p14="http://schemas.microsoft.com/office/powerpoint/2010/main" val="213881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F89A7-21C7-46DC-A24D-51FFDA834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aimable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366E3B-95DF-407F-8998-CD7BD4FCD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882389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59</TotalTime>
  <Words>280</Words>
  <Application>Microsoft Office PowerPoint</Application>
  <PresentationFormat>Grand écran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Franklin Gothic Book</vt:lpstr>
      <vt:lpstr>Wingdings</vt:lpstr>
      <vt:lpstr>Rognage</vt:lpstr>
      <vt:lpstr>Rapport de mission</vt:lpstr>
      <vt:lpstr>Plan</vt:lpstr>
      <vt:lpstr>Présentation PowerPoint</vt:lpstr>
      <vt:lpstr>La Couverture</vt:lpstr>
      <vt:lpstr> Le sommaire </vt:lpstr>
      <vt:lpstr>Le corps du texte</vt:lpstr>
      <vt:lpstr>La conclusion</vt:lpstr>
      <vt:lpstr>La forme du rapport</vt:lpstr>
      <vt:lpstr>Merci de votre aimable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mission</dc:title>
  <dc:creator>FatKine</dc:creator>
  <cp:lastModifiedBy>FatKine</cp:lastModifiedBy>
  <cp:revision>13</cp:revision>
  <dcterms:created xsi:type="dcterms:W3CDTF">2019-02-05T11:33:15Z</dcterms:created>
  <dcterms:modified xsi:type="dcterms:W3CDTF">2019-02-05T12:32:40Z</dcterms:modified>
</cp:coreProperties>
</file>