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duke2016/p/625076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垃圾回收机制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几个关键词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GC Roots</a:t>
            </a:r>
            <a:endParaRPr lang="en-US" altLang="zh-CN" dirty="0"/>
          </a:p>
          <a:p>
            <a:r>
              <a:rPr lang="en-US" altLang="zh-CN" dirty="0"/>
              <a:t>Stop the World</a:t>
            </a:r>
          </a:p>
          <a:p>
            <a:r>
              <a:rPr lang="en-US" altLang="zh-CN" dirty="0"/>
              <a:t>Safe point</a:t>
            </a:r>
          </a:p>
          <a:p>
            <a:r>
              <a:rPr lang="en-US" altLang="zh-CN" dirty="0"/>
              <a:t>Safe Region</a:t>
            </a:r>
          </a:p>
          <a:p>
            <a:r>
              <a:rPr lang="en-US" altLang="zh-CN" dirty="0"/>
              <a:t>Minor GC</a:t>
            </a:r>
          </a:p>
          <a:p>
            <a:r>
              <a:rPr lang="en-US" altLang="zh-CN" dirty="0"/>
              <a:t>Major GC</a:t>
            </a:r>
          </a:p>
          <a:p>
            <a:r>
              <a:rPr lang="en-US" altLang="zh-CN" dirty="0"/>
              <a:t>Full GC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常见的几种垃圾收集算法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标记</a:t>
            </a:r>
            <a:r>
              <a:rPr lang="en-US" altLang="zh-CN" dirty="0">
                <a:hlinkClick r:id="rId2" action="ppaction://hlinksldjump"/>
              </a:rPr>
              <a:t>-</a:t>
            </a:r>
            <a:r>
              <a:rPr lang="zh-CN" altLang="en-US" dirty="0">
                <a:hlinkClick r:id="rId2" action="ppaction://hlinksldjump"/>
              </a:rPr>
              <a:t>清除算法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复制算法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标记整理算法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垃圾收集器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年轻代收集器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Serial</a:t>
            </a:r>
            <a:r>
              <a:rPr lang="zh-CN" altLang="en-US" b="1" dirty="0"/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ParNew</a:t>
            </a:r>
            <a:r>
              <a:rPr lang="zh-CN" altLang="en-US" b="1" dirty="0"/>
              <a:t>收集器</a:t>
            </a:r>
          </a:p>
          <a:p>
            <a:pPr>
              <a:buNone/>
            </a:pPr>
            <a:r>
              <a:rPr lang="en-US" altLang="zh-CN" b="1" dirty="0"/>
              <a:t>	Parallel Scavenge</a:t>
            </a:r>
            <a:r>
              <a:rPr lang="zh-CN" altLang="en-US" b="1" dirty="0"/>
              <a:t>收集器</a:t>
            </a:r>
            <a:endParaRPr lang="en-US" altLang="zh-CN" dirty="0"/>
          </a:p>
          <a:p>
            <a:r>
              <a:rPr lang="zh-CN" altLang="en-US" dirty="0"/>
              <a:t>老年代收集器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	Serial Old</a:t>
            </a:r>
            <a:r>
              <a:rPr lang="zh-CN" altLang="en-US" b="1" dirty="0"/>
              <a:t>收集器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CMS</a:t>
            </a:r>
            <a:r>
              <a:rPr lang="zh-CN" altLang="en-US" b="1" dirty="0"/>
              <a:t>收集器</a:t>
            </a:r>
          </a:p>
          <a:p>
            <a:pPr>
              <a:buNone/>
            </a:pPr>
            <a:r>
              <a:rPr lang="en-US" altLang="zh-CN" b="1" dirty="0">
                <a:hlinkClick r:id="rId2"/>
              </a:rPr>
              <a:t>https://www.cnblogs.com/duke2016/p/6250766.html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https://www.cnblogs.com/piwenjun/p/5482715.html</a:t>
            </a:r>
            <a:endParaRPr lang="zh-CN" altLang="en-US" b="1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虚拟机栈中引用的对象</a:t>
            </a:r>
            <a:endParaRPr lang="en-US" altLang="zh-CN" dirty="0"/>
          </a:p>
          <a:p>
            <a:r>
              <a:rPr lang="zh-CN" altLang="en-US" dirty="0"/>
              <a:t>方法区中类静态属性引用的对象</a:t>
            </a:r>
            <a:endParaRPr lang="en-US" altLang="zh-CN" dirty="0"/>
          </a:p>
          <a:p>
            <a:r>
              <a:rPr lang="zh-CN" altLang="en-US" dirty="0"/>
              <a:t>方法区中常量引用的对象</a:t>
            </a:r>
            <a:endParaRPr lang="en-US" altLang="zh-CN" dirty="0"/>
          </a:p>
          <a:p>
            <a:r>
              <a:rPr lang="zh-CN" altLang="en-US" dirty="0"/>
              <a:t>本地方法栈中引用的对象</a:t>
            </a:r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</a:p>
        </p:txBody>
      </p:sp>
      <p:pic>
        <p:nvPicPr>
          <p:cNvPr id="1026" name="Picture 2" descr="C:\Users\Administrator\Desktop\标记-清除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114800" cy="225241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标记-清除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124325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6002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zh-CN" sz="3200" dirty="0"/>
              <a:t>、效率问题，不管是标记还是清除，效率都不高；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73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zh-CN" sz="2800" dirty="0"/>
              <a:t>、空间问题，标记清除之后，会留下很多不连续的内存碎片，而空间碎片的增多不利于大对象的分配，可能会提前触发一次</a:t>
            </a:r>
            <a:r>
              <a:rPr lang="en-US" altLang="zh-CN" sz="2800" dirty="0"/>
              <a:t>GC</a:t>
            </a:r>
            <a:r>
              <a:rPr lang="zh-CN" altLang="en-US" sz="2800" dirty="0"/>
              <a:t>；</a:t>
            </a:r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复制算法</a:t>
            </a:r>
          </a:p>
        </p:txBody>
      </p:sp>
      <p:pic>
        <p:nvPicPr>
          <p:cNvPr id="2050" name="Picture 2" descr="C:\Users\Administrator\Desktop\复制算法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13" y="1600201"/>
            <a:ext cx="7829287" cy="4581859"/>
          </a:xfrm>
          <a:prstGeom prst="rect">
            <a:avLst/>
          </a:prstGeom>
          <a:noFill/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8153400" y="7620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整理算法</a:t>
            </a:r>
          </a:p>
        </p:txBody>
      </p:sp>
      <p:pic>
        <p:nvPicPr>
          <p:cNvPr id="3074" name="Picture 2" descr="C:\Users\Administrator\Desktop\标记-整理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4" y="1777467"/>
            <a:ext cx="7828572" cy="4171429"/>
          </a:xfrm>
          <a:prstGeom prst="rect">
            <a:avLst/>
          </a:prstGeom>
          <a:noFill/>
        </p:spPr>
      </p:pic>
      <p:sp>
        <p:nvSpPr>
          <p:cNvPr id="4" name="左箭头 4">
            <a:hlinkClick r:id="rId3" action="ppaction://hlinksldjump"/>
            <a:extLst>
              <a:ext uri="{FF2B5EF4-FFF2-40B4-BE49-F238E27FC236}">
                <a16:creationId xmlns:a16="http://schemas.microsoft.com/office/drawing/2014/main" id="{208352A4-260F-46D1-A9C5-EC039A6D0748}"/>
              </a:ext>
            </a:extLst>
          </p:cNvPr>
          <p:cNvSpPr/>
          <p:nvPr/>
        </p:nvSpPr>
        <p:spPr>
          <a:xfrm>
            <a:off x="8029086" y="756704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F635-C089-4C25-BD08-2F46025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Serial</a:t>
            </a:r>
            <a:r>
              <a:rPr lang="zh-CN" altLang="en-US" b="1" dirty="0"/>
              <a:t>收集器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FE2DE-1CD7-4098-9716-2F2A3BFB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单线程，简单高效</a:t>
            </a:r>
            <a:endParaRPr lang="en-US" altLang="zh-CN" dirty="0"/>
          </a:p>
          <a:p>
            <a:r>
              <a:rPr lang="zh-CN" altLang="en-US" dirty="0"/>
              <a:t>暂停用户线程，直到收集完成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UseSerialGC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29BC6-18E1-4BBF-A750-6BA5E45A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05200"/>
            <a:ext cx="345215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153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JVM之</vt:lpstr>
      <vt:lpstr>几个关键词</vt:lpstr>
      <vt:lpstr>常见的几种垃圾收集算法</vt:lpstr>
      <vt:lpstr>垃圾收集器</vt:lpstr>
      <vt:lpstr>PowerPoint 演示文稿</vt:lpstr>
      <vt:lpstr>标记-清除算法</vt:lpstr>
      <vt:lpstr>复制算法</vt:lpstr>
      <vt:lpstr>标记-整理算法</vt:lpstr>
      <vt:lpstr>Serial收集器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yscredit</cp:lastModifiedBy>
  <cp:revision>54</cp:revision>
  <dcterms:created xsi:type="dcterms:W3CDTF">2006-08-16T00:00:00Z</dcterms:created>
  <dcterms:modified xsi:type="dcterms:W3CDTF">2018-08-27T11:43:16Z</dcterms:modified>
</cp:coreProperties>
</file>