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垃圾回收机制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96AB-6425-435D-BB04-A364B08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err="1"/>
              <a:t>ParNew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BCC99-C444-4CAD-9859-B51B67A2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收集器的多线程版本</a:t>
            </a:r>
            <a:endParaRPr lang="en-US" altLang="zh-CN" dirty="0"/>
          </a:p>
          <a:p>
            <a:r>
              <a:rPr lang="zh-CN" altLang="en-US" dirty="0"/>
              <a:t>并行收集，同样会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CMS</a:t>
            </a:r>
            <a:r>
              <a:rPr lang="zh-CN" altLang="en-US" dirty="0"/>
              <a:t>收集器配合使用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UseParNewGC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47001-CBAF-4EE4-B6B3-A8841664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0391"/>
            <a:ext cx="3581710" cy="2308334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26058217-30C0-4D5C-A4C2-12FAC3837631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C971-EEED-4C72-80F1-545AC9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Scavenge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82472-B277-43D1-A2B8-A43F755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并行多线程收集</a:t>
            </a:r>
            <a:endParaRPr lang="en-US" altLang="zh-CN" dirty="0"/>
          </a:p>
          <a:p>
            <a:r>
              <a:rPr lang="zh-CN" altLang="en-US" dirty="0"/>
              <a:t>可控的吞吐量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XX:GCTimeRatio</a:t>
            </a:r>
            <a:endParaRPr lang="en-US" altLang="zh-CN" dirty="0"/>
          </a:p>
          <a:p>
            <a:r>
              <a:rPr lang="zh-CN" altLang="en-US" dirty="0"/>
              <a:t>自适应调节策略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XX:UseAdaptiveSizePolicy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5B9C67A9-3B37-46A1-8F2C-769A98984446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973463D-8026-4C2B-B7FE-79FEB9DDB008}"/>
              </a:ext>
            </a:extLst>
          </p:cNvPr>
          <p:cNvSpPr/>
          <p:nvPr/>
        </p:nvSpPr>
        <p:spPr>
          <a:xfrm>
            <a:off x="5410200" y="2514600"/>
            <a:ext cx="2895600" cy="850641"/>
          </a:xfrm>
          <a:prstGeom prst="wedgeEllipseCallout">
            <a:avLst>
              <a:gd name="adj1" fmla="val -83669"/>
              <a:gd name="adj2" fmla="val 64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1/(1+GCTimeRatio)</a:t>
            </a:r>
          </a:p>
          <a:p>
            <a:pPr algn="ctr"/>
            <a:r>
              <a:rPr lang="zh-CN" altLang="en-US" dirty="0"/>
              <a:t>默认为</a:t>
            </a:r>
            <a:r>
              <a:rPr lang="en-US" altLang="zh-CN" dirty="0"/>
              <a:t>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7CBC-C892-463A-B5F5-106526B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8E08D-D1F1-4FD4-82BF-E786686A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收集器的老年代版本，单线程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整理算法，会导致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en-US" altLang="zh-CN" dirty="0"/>
              <a:t>CMS</a:t>
            </a:r>
            <a:r>
              <a:rPr lang="zh-CN" altLang="en-US" dirty="0"/>
              <a:t>收集器的预备方案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3F6C7E9A-56A4-432B-B9C8-A9C0825B7DAB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1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C68A-DB07-4946-A549-BF6514E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E5BF8-AF39-440A-8362-41E62DF6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Scavenge</a:t>
            </a:r>
            <a:r>
              <a:rPr lang="zh-CN" altLang="en-US" dirty="0"/>
              <a:t>收集器的老年代版本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清理算法</a:t>
            </a:r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98086F78-F9F2-4E47-99D6-DED75EC2974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2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几个关键词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GC Roots</a:t>
            </a:r>
            <a:endParaRPr lang="en-US" altLang="zh-CN" dirty="0"/>
          </a:p>
          <a:p>
            <a:r>
              <a:rPr lang="en-US" altLang="zh-CN" dirty="0"/>
              <a:t>Stop the World</a:t>
            </a:r>
          </a:p>
          <a:p>
            <a:r>
              <a:rPr lang="en-US" altLang="zh-CN" dirty="0"/>
              <a:t>Safe point</a:t>
            </a:r>
          </a:p>
          <a:p>
            <a:r>
              <a:rPr lang="en-US" altLang="zh-CN" dirty="0"/>
              <a:t>Safe Region</a:t>
            </a:r>
          </a:p>
          <a:p>
            <a:r>
              <a:rPr lang="en-US" altLang="zh-CN" dirty="0"/>
              <a:t>Minor GC</a:t>
            </a:r>
          </a:p>
          <a:p>
            <a:r>
              <a:rPr lang="en-US" altLang="zh-CN" dirty="0"/>
              <a:t>Major GC</a:t>
            </a:r>
          </a:p>
          <a:p>
            <a:r>
              <a:rPr lang="en-US" altLang="zh-CN" dirty="0"/>
              <a:t>Full GC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常见的几种垃圾收集算法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标记</a:t>
            </a:r>
            <a:r>
              <a:rPr lang="en-US" altLang="zh-CN" dirty="0">
                <a:hlinkClick r:id="rId2" action="ppaction://hlinksldjump"/>
              </a:rPr>
              <a:t>-</a:t>
            </a:r>
            <a:r>
              <a:rPr lang="zh-CN" altLang="en-US" dirty="0">
                <a:hlinkClick r:id="rId2" action="ppaction://hlinksldjump"/>
              </a:rPr>
              <a:t>清除算法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复制算法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标记整理算法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垃圾收集器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年轻代收集器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>
                <a:hlinkClick r:id="rId2" action="ppaction://hlinksldjump"/>
              </a:rPr>
              <a:t>Serial</a:t>
            </a:r>
            <a:r>
              <a:rPr lang="zh-CN" altLang="en-US" b="1" dirty="0">
                <a:hlinkClick r:id="rId2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hlinkClick r:id="rId3" action="ppaction://hlinksldjump"/>
              </a:rPr>
              <a:t>ParNew</a:t>
            </a:r>
            <a:r>
              <a:rPr lang="zh-CN" altLang="en-US" b="1" dirty="0">
                <a:hlinkClick r:id="rId3" action="ppaction://hlinksldjump"/>
              </a:rPr>
              <a:t>收集器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4" action="ppaction://hlinksldjump"/>
              </a:rPr>
              <a:t>Parallel Scavenge</a:t>
            </a:r>
            <a:r>
              <a:rPr lang="zh-CN" altLang="en-US" b="1" dirty="0">
                <a:hlinkClick r:id="rId4" action="ppaction://hlinksldjump"/>
              </a:rPr>
              <a:t>收集器</a:t>
            </a:r>
            <a:endParaRPr lang="en-US" altLang="zh-CN" dirty="0"/>
          </a:p>
          <a:p>
            <a:r>
              <a:rPr lang="zh-CN" altLang="en-US" dirty="0"/>
              <a:t>老年代收集器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5" action="ppaction://hlinksldjump"/>
              </a:rPr>
              <a:t>Serial Old</a:t>
            </a:r>
            <a:r>
              <a:rPr lang="zh-CN" altLang="en-US" b="1" dirty="0">
                <a:hlinkClick r:id="rId5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6" action="ppaction://hlinksldjump"/>
              </a:rPr>
              <a:t>Parallel Old</a:t>
            </a:r>
            <a:r>
              <a:rPr lang="zh-CN" altLang="en-US" b="1" dirty="0">
                <a:hlinkClick r:id="rId6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CMS</a:t>
            </a:r>
            <a:r>
              <a:rPr lang="zh-CN" altLang="en-US" b="1" dirty="0"/>
              <a:t>收集器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虚拟机栈中引用的对象</a:t>
            </a:r>
            <a:endParaRPr lang="en-US" altLang="zh-CN" dirty="0"/>
          </a:p>
          <a:p>
            <a:r>
              <a:rPr lang="zh-CN" altLang="en-US" dirty="0"/>
              <a:t>方法区中类静态属性引用的对象</a:t>
            </a:r>
            <a:endParaRPr lang="en-US" altLang="zh-CN" dirty="0"/>
          </a:p>
          <a:p>
            <a:r>
              <a:rPr lang="zh-CN" altLang="en-US" dirty="0"/>
              <a:t>方法区中常量引用的对象</a:t>
            </a:r>
            <a:endParaRPr lang="en-US" altLang="zh-CN" dirty="0"/>
          </a:p>
          <a:p>
            <a:r>
              <a:rPr lang="zh-CN" altLang="en-US" dirty="0"/>
              <a:t>本地方法栈中引用的对象</a:t>
            </a:r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、效率问题，不管是标记还是清除，效率都不高；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/>
              <a:t>GC</a:t>
            </a:r>
            <a:r>
              <a:rPr lang="zh-CN" altLang="en-US" sz="2800" dirty="0"/>
              <a:t>；</a:t>
            </a: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复制算法</a:t>
            </a:r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</a:t>
            </a:r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  <p:sp>
        <p:nvSpPr>
          <p:cNvPr id="4" name="左箭头 4">
            <a:hlinkClick r:id="rId3" action="ppaction://hlinksldjump"/>
            <a:extLst>
              <a:ext uri="{FF2B5EF4-FFF2-40B4-BE49-F238E27FC236}">
                <a16:creationId xmlns:a16="http://schemas.microsoft.com/office/drawing/2014/main" id="{208352A4-260F-46D1-A9C5-EC039A6D0748}"/>
              </a:ext>
            </a:extLst>
          </p:cNvPr>
          <p:cNvSpPr/>
          <p:nvPr/>
        </p:nvSpPr>
        <p:spPr>
          <a:xfrm>
            <a:off x="8029086" y="756704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F635-C089-4C25-BD08-2F46025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E2DE-1CD7-4098-9716-2F2A3BFB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单线程，简单高效</a:t>
            </a:r>
            <a:endParaRPr lang="en-US" altLang="zh-CN" dirty="0"/>
          </a:p>
          <a:p>
            <a:r>
              <a:rPr lang="zh-CN" altLang="en-US" dirty="0"/>
              <a:t>暂停用户线程，直到收集完成</a:t>
            </a:r>
            <a:endParaRPr lang="en-US" altLang="zh-CN" dirty="0"/>
          </a:p>
          <a:p>
            <a:r>
              <a:rPr lang="en-US" altLang="zh-CN" dirty="0" err="1"/>
              <a:t>Jvm</a:t>
            </a:r>
            <a:r>
              <a:rPr lang="zh-CN" altLang="en-US" dirty="0"/>
              <a:t>运行在</a:t>
            </a:r>
            <a:r>
              <a:rPr lang="en-US" altLang="zh-CN" dirty="0"/>
              <a:t>client</a:t>
            </a:r>
            <a:r>
              <a:rPr lang="zh-CN" altLang="en-US" dirty="0"/>
              <a:t>模式下的默认收集器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29BC6-18E1-4BBF-A750-6BA5E45A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3452159" cy="1920406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E9544EBE-2ECB-49FB-A249-6E939AABB355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258</Words>
  <Application>Microsoft Office PowerPoint</Application>
  <PresentationFormat>全屏显示(4:3)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Theme</vt:lpstr>
      <vt:lpstr>JVM之</vt:lpstr>
      <vt:lpstr>几个关键词</vt:lpstr>
      <vt:lpstr>常见的几种垃圾收集算法</vt:lpstr>
      <vt:lpstr>垃圾收集器</vt:lpstr>
      <vt:lpstr>PowerPoint 演示文稿</vt:lpstr>
      <vt:lpstr>标记-清除算法</vt:lpstr>
      <vt:lpstr>复制算法</vt:lpstr>
      <vt:lpstr>标记-整理算法</vt:lpstr>
      <vt:lpstr>Serial收集器</vt:lpstr>
      <vt:lpstr>ParNew收集器</vt:lpstr>
      <vt:lpstr>Parallel Scavenge收集器</vt:lpstr>
      <vt:lpstr>Serial Old收集器</vt:lpstr>
      <vt:lpstr>Parallel Old收集器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yscredit</cp:lastModifiedBy>
  <cp:revision>88</cp:revision>
  <dcterms:created xsi:type="dcterms:W3CDTF">2006-08-16T00:00:00Z</dcterms:created>
  <dcterms:modified xsi:type="dcterms:W3CDTF">2018-08-28T08:57:22Z</dcterms:modified>
</cp:coreProperties>
</file>