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垃圾回收机制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几</a:t>
            </a:r>
            <a:r>
              <a:rPr lang="zh-CN" altLang="en-US" dirty="0" smtClean="0"/>
              <a:t>个关键词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GC Roots</a:t>
            </a:r>
            <a:endParaRPr lang="en-US" altLang="zh-CN" dirty="0" smtClean="0"/>
          </a:p>
          <a:p>
            <a:r>
              <a:rPr lang="en-US" altLang="zh-CN" dirty="0" smtClean="0"/>
              <a:t>Stop the World</a:t>
            </a:r>
          </a:p>
          <a:p>
            <a:r>
              <a:rPr lang="en-US" altLang="zh-CN" dirty="0" smtClean="0"/>
              <a:t>Safe point</a:t>
            </a:r>
          </a:p>
          <a:p>
            <a:r>
              <a:rPr lang="en-US" altLang="zh-CN" dirty="0" smtClean="0"/>
              <a:t>Safe Region</a:t>
            </a:r>
          </a:p>
          <a:p>
            <a:r>
              <a:rPr lang="en-US" altLang="zh-CN" dirty="0" smtClean="0"/>
              <a:t>Minor GC</a:t>
            </a:r>
          </a:p>
          <a:p>
            <a:r>
              <a:rPr lang="en-US" altLang="zh-CN" dirty="0" smtClean="0"/>
              <a:t>Major GC</a:t>
            </a:r>
          </a:p>
          <a:p>
            <a:r>
              <a:rPr lang="en-US" altLang="zh-CN" dirty="0" smtClean="0"/>
              <a:t>Full GC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常见的几种垃圾收集算法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清除算法</a:t>
            </a:r>
            <a:endParaRPr lang="en-US" altLang="zh-CN" dirty="0" smtClean="0"/>
          </a:p>
          <a:p>
            <a:r>
              <a:rPr lang="zh-CN" altLang="en-US" dirty="0" smtClean="0"/>
              <a:t>复</a:t>
            </a:r>
            <a:r>
              <a:rPr lang="zh-CN" altLang="en-US" dirty="0" smtClean="0"/>
              <a:t>制算法</a:t>
            </a:r>
            <a:endParaRPr lang="en-US" altLang="zh-CN" dirty="0" smtClean="0"/>
          </a:p>
          <a:p>
            <a:r>
              <a:rPr lang="zh-CN" altLang="en-US" dirty="0" smtClean="0"/>
              <a:t>标</a:t>
            </a:r>
            <a:r>
              <a:rPr lang="zh-CN" altLang="en-US" dirty="0" smtClean="0"/>
              <a:t>记整理算法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垃圾收集器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年轻代收集器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Serial</a:t>
            </a:r>
            <a:r>
              <a:rPr lang="zh-CN" altLang="en-US" b="1" dirty="0" smtClean="0"/>
              <a:t>收集</a:t>
            </a:r>
            <a:r>
              <a:rPr lang="zh-CN" altLang="en-US" b="1" dirty="0" smtClean="0"/>
              <a:t>器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</a:t>
            </a:r>
            <a:r>
              <a:rPr lang="en-US" altLang="zh-CN" b="1" dirty="0" smtClean="0"/>
              <a:t>   ParNew</a:t>
            </a:r>
            <a:r>
              <a:rPr lang="zh-CN" altLang="en-US" b="1" dirty="0" smtClean="0"/>
              <a:t>收集器</a:t>
            </a:r>
          </a:p>
          <a:p>
            <a:pPr>
              <a:buNone/>
            </a:pPr>
            <a:r>
              <a:rPr lang="en-US" altLang="zh-CN" b="1" dirty="0" smtClean="0"/>
              <a:t>	Parallel </a:t>
            </a:r>
            <a:r>
              <a:rPr lang="en-US" altLang="zh-CN" b="1" dirty="0" smtClean="0"/>
              <a:t>Scavenge</a:t>
            </a:r>
            <a:r>
              <a:rPr lang="zh-CN" altLang="en-US" b="1" dirty="0" smtClean="0"/>
              <a:t>收</a:t>
            </a:r>
            <a:r>
              <a:rPr lang="zh-CN" altLang="en-US" b="1" smtClean="0"/>
              <a:t>集</a:t>
            </a:r>
            <a:r>
              <a:rPr lang="zh-CN" altLang="en-US" b="1" smtClean="0"/>
              <a:t>器</a:t>
            </a:r>
            <a:endParaRPr lang="en-US" altLang="zh-CN" dirty="0" smtClean="0"/>
          </a:p>
          <a:p>
            <a:r>
              <a:rPr lang="zh-CN" altLang="en-US" dirty="0" smtClean="0"/>
              <a:t>老年</a:t>
            </a:r>
            <a:r>
              <a:rPr lang="zh-CN" altLang="en-US" dirty="0" smtClean="0"/>
              <a:t>代收集器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	Serial </a:t>
            </a:r>
            <a:r>
              <a:rPr lang="en-US" altLang="zh-CN" b="1" dirty="0" smtClean="0"/>
              <a:t>Old</a:t>
            </a:r>
            <a:r>
              <a:rPr lang="zh-CN" altLang="en-US" b="1" dirty="0" smtClean="0"/>
              <a:t>收集</a:t>
            </a:r>
            <a:r>
              <a:rPr lang="zh-CN" altLang="en-US" b="1" dirty="0" smtClean="0"/>
              <a:t>器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CMS</a:t>
            </a:r>
            <a:r>
              <a:rPr lang="zh-CN" altLang="en-US" b="1" dirty="0" smtClean="0"/>
              <a:t>收集器</a:t>
            </a:r>
          </a:p>
          <a:p>
            <a:pPr>
              <a:buNone/>
            </a:pPr>
            <a:r>
              <a:rPr lang="en-US" altLang="zh-CN" b="1" dirty="0" smtClean="0"/>
              <a:t>https://www.cnblogs.com/duke2016/p/6250766.html</a:t>
            </a:r>
            <a:endParaRPr lang="zh-CN" altLang="en-US" b="1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</a:t>
            </a:r>
            <a:r>
              <a:rPr lang="zh-CN" altLang="en-US" dirty="0" smtClean="0"/>
              <a:t>拟机栈中引用的对象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r>
              <a:rPr lang="zh-CN" altLang="en-US" dirty="0" smtClean="0"/>
              <a:t>区中类静态属性引用的对象</a:t>
            </a:r>
            <a:endParaRPr lang="en-US" altLang="zh-CN" dirty="0" smtClean="0"/>
          </a:p>
          <a:p>
            <a:r>
              <a:rPr lang="zh-CN" altLang="en-US" dirty="0" smtClean="0"/>
              <a:t>方</a:t>
            </a:r>
            <a:r>
              <a:rPr lang="zh-CN" altLang="en-US" dirty="0" smtClean="0"/>
              <a:t>法区中常量引用的对象</a:t>
            </a:r>
            <a:endParaRPr lang="en-US" altLang="zh-CN" dirty="0" smtClean="0"/>
          </a:p>
          <a:p>
            <a:r>
              <a:rPr lang="zh-CN" altLang="en-US" dirty="0" smtClean="0"/>
              <a:t>本</a:t>
            </a:r>
            <a:r>
              <a:rPr lang="zh-CN" altLang="en-US" dirty="0" smtClean="0"/>
              <a:t>地方法栈中引用的对象</a:t>
            </a:r>
            <a:endParaRPr lang="zh-CN" altLang="en-US" dirty="0"/>
          </a:p>
        </p:txBody>
      </p:sp>
      <p:sp>
        <p:nvSpPr>
          <p:cNvPr id="6" name="左箭头 5">
            <a:hlinkClick r:id="" action="ppaction://hlinkshowjump?jump=lastslideviewed"/>
          </p:cNvPr>
          <p:cNvSpPr/>
          <p:nvPr/>
        </p:nvSpPr>
        <p:spPr>
          <a:xfrm>
            <a:off x="7086600" y="55626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113</Words>
  <Application>Microsoft Office PowerPoint</Application>
  <PresentationFormat>全屏显示(4:3)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JVM之</vt:lpstr>
      <vt:lpstr>几个关键词</vt:lpstr>
      <vt:lpstr>常见的几种垃圾收集算法</vt:lpstr>
      <vt:lpstr>垃圾收集器</vt:lpstr>
      <vt:lpstr>幻灯片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xbany</cp:lastModifiedBy>
  <cp:revision>35</cp:revision>
  <dcterms:created xsi:type="dcterms:W3CDTF">2006-08-16T00:00:00Z</dcterms:created>
  <dcterms:modified xsi:type="dcterms:W3CDTF">2018-08-19T10:17:21Z</dcterms:modified>
</cp:coreProperties>
</file>