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4A73A-4B59-4737-AD52-F4F2B6355C33}" v="4" dt="2022-02-16T15:53:25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ak Gupta" userId="08d51ebc-dc22-45e6-86b2-1fab74f4a7da" providerId="ADAL" clId="{E054A73A-4B59-4737-AD52-F4F2B6355C33}"/>
    <pc:docChg chg="modSld">
      <pc:chgData name="Mehak Gupta" userId="08d51ebc-dc22-45e6-86b2-1fab74f4a7da" providerId="ADAL" clId="{E054A73A-4B59-4737-AD52-F4F2B6355C33}" dt="2022-02-16T17:21:18.422" v="393" actId="20577"/>
      <pc:docMkLst>
        <pc:docMk/>
      </pc:docMkLst>
      <pc:sldChg chg="modSp mod">
        <pc:chgData name="Mehak Gupta" userId="08d51ebc-dc22-45e6-86b2-1fab74f4a7da" providerId="ADAL" clId="{E054A73A-4B59-4737-AD52-F4F2B6355C33}" dt="2022-02-16T17:21:18.422" v="393" actId="20577"/>
        <pc:sldMkLst>
          <pc:docMk/>
          <pc:sldMk cId="3424572347" sldId="257"/>
        </pc:sldMkLst>
        <pc:graphicFrameChg chg="mod modGraphic">
          <ac:chgData name="Mehak Gupta" userId="08d51ebc-dc22-45e6-86b2-1fab74f4a7da" providerId="ADAL" clId="{E054A73A-4B59-4737-AD52-F4F2B6355C33}" dt="2022-02-16T17:21:18.422" v="393" actId="20577"/>
          <ac:graphicFrameMkLst>
            <pc:docMk/>
            <pc:sldMk cId="3424572347" sldId="257"/>
            <ac:graphicFrameMk id="4" creationId="{AAC9859E-92C4-47DE-B3A0-55D11A5DEBF9}"/>
          </ac:graphicFrameMkLst>
        </pc:graphicFrameChg>
      </pc:sldChg>
    </pc:docChg>
  </pc:docChgLst>
  <pc:docChgLst>
    <pc:chgData name="Gupta, Mehak" userId="08d51ebc-dc22-45e6-86b2-1fab74f4a7da" providerId="ADAL" clId="{E054A73A-4B59-4737-AD52-F4F2B6355C33}"/>
    <pc:docChg chg="custSel delSld modSld">
      <pc:chgData name="Gupta, Mehak" userId="08d51ebc-dc22-45e6-86b2-1fab74f4a7da" providerId="ADAL" clId="{E054A73A-4B59-4737-AD52-F4F2B6355C33}" dt="2022-02-17T17:48:46.969" v="103" actId="20577"/>
      <pc:docMkLst>
        <pc:docMk/>
      </pc:docMkLst>
      <pc:sldChg chg="del">
        <pc:chgData name="Gupta, Mehak" userId="08d51ebc-dc22-45e6-86b2-1fab74f4a7da" providerId="ADAL" clId="{E054A73A-4B59-4737-AD52-F4F2B6355C33}" dt="2022-02-17T17:47:52.607" v="82" actId="2696"/>
        <pc:sldMkLst>
          <pc:docMk/>
          <pc:sldMk cId="450223459" sldId="256"/>
        </pc:sldMkLst>
      </pc:sldChg>
      <pc:sldChg chg="addSp delSp modSp mod">
        <pc:chgData name="Gupta, Mehak" userId="08d51ebc-dc22-45e6-86b2-1fab74f4a7da" providerId="ADAL" clId="{E054A73A-4B59-4737-AD52-F4F2B6355C33}" dt="2022-02-17T17:48:46.969" v="103" actId="20577"/>
        <pc:sldMkLst>
          <pc:docMk/>
          <pc:sldMk cId="3424572347" sldId="257"/>
        </pc:sldMkLst>
        <pc:spChg chg="del">
          <ac:chgData name="Gupta, Mehak" userId="08d51ebc-dc22-45e6-86b2-1fab74f4a7da" providerId="ADAL" clId="{E054A73A-4B59-4737-AD52-F4F2B6355C33}" dt="2022-02-17T17:47:28.039" v="78" actId="478"/>
          <ac:spMkLst>
            <pc:docMk/>
            <pc:sldMk cId="3424572347" sldId="257"/>
            <ac:spMk id="2" creationId="{EF054829-6D64-4916-91F6-F97B016C7BDC}"/>
          </ac:spMkLst>
        </pc:spChg>
        <pc:spChg chg="add del mod">
          <ac:chgData name="Gupta, Mehak" userId="08d51ebc-dc22-45e6-86b2-1fab74f4a7da" providerId="ADAL" clId="{E054A73A-4B59-4737-AD52-F4F2B6355C33}" dt="2022-02-17T17:47:31.032" v="79" actId="478"/>
          <ac:spMkLst>
            <pc:docMk/>
            <pc:sldMk cId="3424572347" sldId="257"/>
            <ac:spMk id="5" creationId="{86D91366-2D7E-4268-964F-B5EA82BD0677}"/>
          </ac:spMkLst>
        </pc:spChg>
        <pc:graphicFrameChg chg="mod modGraphic">
          <ac:chgData name="Gupta, Mehak" userId="08d51ebc-dc22-45e6-86b2-1fab74f4a7da" providerId="ADAL" clId="{E054A73A-4B59-4737-AD52-F4F2B6355C33}" dt="2022-02-17T17:48:46.969" v="103" actId="20577"/>
          <ac:graphicFrameMkLst>
            <pc:docMk/>
            <pc:sldMk cId="3424572347" sldId="257"/>
            <ac:graphicFrameMk id="4" creationId="{AAC9859E-92C4-47DE-B3A0-55D11A5DEBF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11DD-0950-45BE-B0E4-24E49609A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86A7D-2EE6-470A-873F-109DA7607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F09-0FCE-43FC-8ED5-EB6FBDD8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D0F-DD24-41B8-B9EE-47CF85B7629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2386-0267-455D-B50D-5AF90040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5F99-3084-49F0-8669-496156D7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9D66-0C3C-4AA8-8D91-EFDB929C4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5AE9-4A70-44AA-8D93-93F39032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0A1C4-7AEE-4CB6-89F2-4F454FB2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309E-06CF-4CC2-8334-7AADAAA4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D0F-DD24-41B8-B9EE-47CF85B7629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398E7-8084-4502-A37F-28EA48FF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A7D8-1CF0-41C7-80D8-33AD01D1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9D66-0C3C-4AA8-8D91-EFDB929C4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A2513-6F6A-4270-BF44-A5022BB3C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03EDC-A4B5-462C-8290-B5EB9B724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DFE6-A699-4C36-84C4-A0648A6F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D0F-DD24-41B8-B9EE-47CF85B7629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F6B5-6B64-48CE-A985-9BED1821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A4307-4A51-4FCD-ABF0-A628CE66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9D66-0C3C-4AA8-8D91-EFDB929C4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52F3-F392-4EE0-85F2-CC4E6500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A6E6-0CF0-47B9-BF1F-9A0865DBB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65B9-55FA-4D39-9C64-88875C15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D0F-DD24-41B8-B9EE-47CF85B7629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78A48-CC81-45E7-BB68-D951C273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2902E-8640-4B6B-9CB8-2283FC1E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9D66-0C3C-4AA8-8D91-EFDB929C4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5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B4F2-4311-4FCE-81D9-678ADD00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16FC-A8E7-44E7-A579-2EA63254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10882-9D6C-4860-BC21-351EED34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D0F-DD24-41B8-B9EE-47CF85B7629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3E81-0BA0-436E-A00F-1EE8AFF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74E9-EF70-4892-8EEA-596C78AD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9D66-0C3C-4AA8-8D91-EFDB929C4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DB30-B666-4C06-9826-E3E7C1F7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3B9C-DFAD-429D-B5F3-B89EAA732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71C62-426D-4856-88CF-B8AFEE31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D0B6E-2F01-412B-928C-75AF95D5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D0F-DD24-41B8-B9EE-47CF85B7629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FA861-ED63-4CDD-A3D7-479B75C6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C9EB9-2F0B-4C35-AE49-EB3D4FCB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9D66-0C3C-4AA8-8D91-EFDB929C4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3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8973-2553-49A4-82E1-313DAEAF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47FCB-8174-4A38-88ED-690CB13C6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FF593-0093-4ED5-BB0B-C5DC362F2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9FE7B-7BA9-4781-80F0-7F58D4C2D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7E0D-DE50-429C-8D95-F2539CDAB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49758-2BA2-4D63-A71E-E2CE7258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D0F-DD24-41B8-B9EE-47CF85B7629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21A49-CC16-48D3-879F-8D0946F3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B72FC-2793-4564-90E4-60E83809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9D66-0C3C-4AA8-8D91-EFDB929C4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FD4E-F52F-41BF-A52E-ECCB8A2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FE10F-C2E9-4770-B55C-0DA161C6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D0F-DD24-41B8-B9EE-47CF85B7629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25362-1918-48E1-8C1D-FE46BB65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15E58-EF8B-4E68-8B83-2523C3E3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9D66-0C3C-4AA8-8D91-EFDB929C4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1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CCF13-CC3B-43F1-92A1-F722AB2D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D0F-DD24-41B8-B9EE-47CF85B7629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30C19-85F0-4CDB-8DB2-B07CB687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2CB10-2A45-4BE6-A42E-40F320D1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9D66-0C3C-4AA8-8D91-EFDB929C4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6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7434-6B65-4F92-A929-FFAEE75A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C8D9-ABE0-45D3-92D8-263A857F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08B82-7343-4144-B39B-A999F2983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88FAD-AC53-4CFF-87C0-0CD12EF4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D0F-DD24-41B8-B9EE-47CF85B7629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6CCCA-8F7E-4129-8121-F38682BB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DBDF-9AD0-48A7-9E5F-6ED09773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9D66-0C3C-4AA8-8D91-EFDB929C4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125-A701-47A7-8CDC-32E99270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7939E-D065-4F6B-B851-099D4B4C5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449D1-B376-4147-8302-1A2575432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E9A78-D322-4BCB-AE37-BF28CDAF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D0F-DD24-41B8-B9EE-47CF85B7629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9211D-0DDC-4B37-8A23-0BD8ED8B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204C3-4BD0-42A8-B0A2-8B69A4C4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9D66-0C3C-4AA8-8D91-EFDB929C4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1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290EE-181F-41A5-8BCA-9D25D049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15BAE-829B-4F6F-974F-A92549086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57C27-F495-4632-8C18-F657298D8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BD0F-DD24-41B8-B9EE-47CF85B7629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F7304-29C0-47E3-9825-079B00F85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DFEE-14E6-4AF9-AE1E-63DEA639D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A9D66-0C3C-4AA8-8D91-EFDB929C4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C9859E-92C4-47DE-B3A0-55D11A5DE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299199"/>
              </p:ext>
            </p:extLst>
          </p:nvPr>
        </p:nvGraphicFramePr>
        <p:xfrm>
          <a:off x="751840" y="184902"/>
          <a:ext cx="10485120" cy="648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280">
                  <a:extLst>
                    <a:ext uri="{9D8B030D-6E8A-4147-A177-3AD203B41FA5}">
                      <a16:colId xmlns:a16="http://schemas.microsoft.com/office/drawing/2014/main" val="1369565124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439062785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131105932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473651582"/>
                    </a:ext>
                  </a:extLst>
                </a:gridCol>
              </a:tblGrid>
              <a:tr h="27632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MIMIC-EXTRACT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COP-E-CAT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Our Proposal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8772"/>
                  </a:ext>
                </a:extLst>
              </a:tr>
              <a:tr h="2763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MIMIC-III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09029"/>
                  </a:ext>
                </a:extLst>
              </a:tr>
              <a:tr h="415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MIMIC-IV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93887"/>
                  </a:ext>
                </a:extLst>
              </a:tr>
              <a:tr h="2763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72130"/>
                  </a:ext>
                </a:extLst>
              </a:tr>
              <a:tr h="2763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Non-ICU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55309"/>
                  </a:ext>
                </a:extLst>
              </a:tr>
              <a:tr h="2763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Cohort Selection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238248"/>
                  </a:ext>
                </a:extLst>
              </a:tr>
              <a:tr h="2763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Summary of cohort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08493"/>
                  </a:ext>
                </a:extLst>
              </a:tr>
              <a:tr h="2763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24514"/>
                  </a:ext>
                </a:extLst>
              </a:tr>
              <a:tr h="2763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Clinical 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21384"/>
                  </a:ext>
                </a:extLst>
              </a:tr>
              <a:tr h="415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Unit Conversion, outlier detection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32890"/>
                  </a:ext>
                </a:extLst>
              </a:tr>
              <a:tr h="2763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Smoothening time intervals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92929"/>
                  </a:ext>
                </a:extLst>
              </a:tr>
              <a:tr h="4153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Ffill</a:t>
                      </a:r>
                      <a:r>
                        <a:rPr lang="en-US" sz="1200" dirty="0"/>
                        <a:t> and then take mean (No user choice)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(</a:t>
                      </a:r>
                      <a:r>
                        <a:rPr lang="en-US" sz="1200" dirty="0" err="1"/>
                        <a:t>Ffill</a:t>
                      </a:r>
                      <a:r>
                        <a:rPr lang="en-US" sz="1200" dirty="0"/>
                        <a:t> for vital signs) (user choice)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0,1 for </a:t>
                      </a:r>
                      <a:r>
                        <a:rPr lang="en-US" sz="1200" dirty="0" err="1"/>
                        <a:t>Diag</a:t>
                      </a:r>
                      <a:r>
                        <a:rPr lang="en-US" sz="1200" dirty="0"/>
                        <a:t>, Proc, Meds.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Ffill</a:t>
                      </a:r>
                      <a:r>
                        <a:rPr lang="en-US" sz="1200" dirty="0"/>
                        <a:t> and mean for labs (user choice)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198921"/>
                  </a:ext>
                </a:extLst>
              </a:tr>
              <a:tr h="415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time intervals for last observed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49082"/>
                  </a:ext>
                </a:extLst>
              </a:tr>
              <a:tr h="5205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Mortality, LOS and interventions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Ensemble prediction, reinforcement learning, dimension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Readmission(</a:t>
                      </a:r>
                      <a:r>
                        <a:rPr lang="en-US" sz="1200" dirty="0" err="1"/>
                        <a:t>icu,non-icu</a:t>
                      </a:r>
                      <a:r>
                        <a:rPr lang="en-US" sz="1200" dirty="0"/>
                        <a:t>, general, specific days), mortality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91600"/>
                  </a:ext>
                </a:extLst>
              </a:tr>
              <a:tr h="2763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ML, GRU-D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RNN,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84970"/>
                  </a:ext>
                </a:extLst>
              </a:tr>
              <a:tr h="2763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Evaluation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42973"/>
                  </a:ext>
                </a:extLst>
              </a:tr>
              <a:tr h="2763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03810"/>
                  </a:ext>
                </a:extLst>
              </a:tr>
              <a:tr h="4153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Loosely coupled so each module can be used in </a:t>
                      </a:r>
                      <a:r>
                        <a:rPr lang="en-US" sz="1200" dirty="0" err="1"/>
                        <a:t>differet</a:t>
                      </a:r>
                      <a:r>
                        <a:rPr lang="en-US" sz="1200" dirty="0"/>
                        <a:t>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49988"/>
                  </a:ext>
                </a:extLst>
              </a:tr>
              <a:tr h="3322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85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57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BEC3E27E151043BAAB8DB3A925FB7F" ma:contentTypeVersion="13" ma:contentTypeDescription="Create a new document." ma:contentTypeScope="" ma:versionID="ddf3aa43a387476b20af7bc01feebc7d">
  <xsd:schema xmlns:xsd="http://www.w3.org/2001/XMLSchema" xmlns:xs="http://www.w3.org/2001/XMLSchema" xmlns:p="http://schemas.microsoft.com/office/2006/metadata/properties" xmlns:ns3="79cbbbad-2040-4a64-ab95-e487b5d8cc6c" xmlns:ns4="25bb1543-d7d4-4b33-904b-1d0e0b77e6a2" targetNamespace="http://schemas.microsoft.com/office/2006/metadata/properties" ma:root="true" ma:fieldsID="83c1896acb9719f4b78a13c158d12fdc" ns3:_="" ns4:_="">
    <xsd:import namespace="79cbbbad-2040-4a64-ab95-e487b5d8cc6c"/>
    <xsd:import namespace="25bb1543-d7d4-4b33-904b-1d0e0b77e6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cbbbad-2040-4a64-ab95-e487b5d8c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b1543-d7d4-4b33-904b-1d0e0b77e6a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D374E0-F812-45F0-82BC-9D3E511D5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cbbbad-2040-4a64-ab95-e487b5d8cc6c"/>
    <ds:schemaRef ds:uri="25bb1543-d7d4-4b33-904b-1d0e0b77e6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77D16E-1617-416E-8C89-96078ABFFF7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5bb1543-d7d4-4b33-904b-1d0e0b77e6a2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79cbbbad-2040-4a64-ab95-e487b5d8cc6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BD6C12-DDD5-4C10-A510-E1F060FE97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164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Mehak</dc:creator>
  <cp:lastModifiedBy>Gupta, Mehak</cp:lastModifiedBy>
  <cp:revision>1</cp:revision>
  <dcterms:created xsi:type="dcterms:W3CDTF">2022-02-16T15:26:31Z</dcterms:created>
  <dcterms:modified xsi:type="dcterms:W3CDTF">2022-02-17T17:48:48Z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0x010100C9BEC3E27E151043BAAB8DB3A925FB7F</vt:lpwstr>
  </property>
</Properties>
</file>