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FinBank Ltd — Risk &amp; Compliance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Assessment Date: 2025-09-09</a:t>
            </a:r>
          </a:p>
          <a:p>
            <a:r>
              <a:t>Scope: ISO 27001, GDPR, PCI DSS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Risks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R2 — Employee Laptops (Workstations) | Score: 16 (High)</a:t>
            </a:r>
          </a:p>
          <a:p>
            <a:pPr lvl="1"/>
            <a:r>
              <a:t>R1 — Customer Payment Data (Web App DB) | Score: 15 (High)</a:t>
            </a:r>
          </a:p>
          <a:p>
            <a:pPr lvl="1"/>
            <a:r>
              <a:t>R4 — Third-Party Payment Processor | Score: 12 (High)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Heat Map</a:t>
            </a:r>
          </a:p>
        </p:txBody>
      </p:sp>
      <p:pic>
        <p:nvPicPr>
          <p:cNvPr id="3" name="Picture 2" descr="Risk_Heat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22265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90-Day Risk Treatment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• Complete MFA rollout to 100% of users</a:t>
            </a:r>
          </a:p>
          <a:p>
            <a:pPr lvl="1"/>
            <a:r>
              <a:t>• Deploy and tune WAF; schedule quarterly web app pentests</a:t>
            </a:r>
          </a:p>
          <a:p>
            <a:pPr lvl="1"/>
            <a:r>
              <a:t>• Enforce cloud storage guardrails (no public buckets, encryption)</a:t>
            </a:r>
          </a:p>
          <a:p>
            <a:pPr lvl="1"/>
            <a:r>
              <a:t>• Formalize vendor risk reviews and SLAs</a:t>
            </a:r>
          </a:p>
          <a:p>
            <a:pPr lvl="1"/>
            <a:r>
              <a:t>• Implement DSAR workflow with SLA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