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640715"/>
            <a:ext cx="7592695" cy="85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471025" cy="122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9735" y="1551558"/>
            <a:ext cx="5617845" cy="4783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3" y="0"/>
            <a:ext cx="4742180" cy="6863080"/>
            <a:chOff x="7455053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9386951" y="14350"/>
              <a:ext cx="1209040" cy="6844030"/>
            </a:xfrm>
            <a:custGeom>
              <a:avLst/>
              <a:gdLst/>
              <a:ahLst/>
              <a:cxnLst/>
              <a:rect l="l" t="t" r="r" b="b"/>
              <a:pathLst>
                <a:path w="1209040" h="6844030">
                  <a:moveTo>
                    <a:pt x="0" y="0"/>
                  </a:moveTo>
                  <a:lnTo>
                    <a:pt x="1208647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459815" y="3703658"/>
              <a:ext cx="4732655" cy="3154680"/>
            </a:xfrm>
            <a:custGeom>
              <a:avLst/>
              <a:gdLst/>
              <a:ahLst/>
              <a:cxnLst/>
              <a:rect l="l" t="t" r="r" b="b"/>
              <a:pathLst>
                <a:path w="4732655" h="3154679">
                  <a:moveTo>
                    <a:pt x="4732184" y="0"/>
                  </a:moveTo>
                  <a:lnTo>
                    <a:pt x="0" y="3154341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8000"/>
                  </a:lnTo>
                  <a:lnTo>
                    <a:pt x="2590419" y="6858000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8000"/>
                  </a:lnTo>
                  <a:lnTo>
                    <a:pt x="2857246" y="6858000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8000"/>
                  </a:lnTo>
                  <a:lnTo>
                    <a:pt x="1257046" y="6858000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14" name="object 1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1" y="0"/>
                  </a:lnTo>
                  <a:lnTo>
                    <a:pt x="0" y="280924"/>
                  </a:lnTo>
                  <a:lnTo>
                    <a:pt x="140461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626"/>
                </a:lnTo>
                <a:lnTo>
                  <a:pt x="154813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F0F0F"/>
                </a:solidFill>
              </a:rPr>
              <a:t>Employee</a:t>
            </a:r>
            <a:r>
              <a:rPr dirty="0" sz="3200" spc="-55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Data</a:t>
            </a:r>
            <a:r>
              <a:rPr dirty="0" sz="3200" spc="-7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Analysis</a:t>
            </a:r>
            <a:r>
              <a:rPr dirty="0" sz="3200" spc="-90">
                <a:solidFill>
                  <a:srgbClr val="0F0F0F"/>
                </a:solidFill>
              </a:rPr>
              <a:t> </a:t>
            </a:r>
            <a:r>
              <a:rPr dirty="0" sz="3200">
                <a:solidFill>
                  <a:srgbClr val="0F0F0F"/>
                </a:solidFill>
              </a:rPr>
              <a:t>using</a:t>
            </a:r>
            <a:r>
              <a:rPr dirty="0" sz="3200" spc="-65">
                <a:solidFill>
                  <a:srgbClr val="0F0F0F"/>
                </a:solidFill>
              </a:rPr>
              <a:t> </a:t>
            </a:r>
            <a:r>
              <a:rPr dirty="0" sz="3200" spc="-10">
                <a:solidFill>
                  <a:srgbClr val="0F0F0F"/>
                </a:solidFill>
              </a:rPr>
              <a:t>Excel</a:t>
            </a:r>
            <a:endParaRPr sz="3200"/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052066" y="2815970"/>
            <a:ext cx="8242934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80"/>
              </a:lnSpc>
              <a:spcBef>
                <a:spcPts val="105"/>
              </a:spcBef>
              <a:tabLst>
                <a:tab pos="2243455" algn="l"/>
              </a:tabLst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NAME:</a:t>
            </a:r>
            <a:r>
              <a:rPr dirty="0" sz="2400">
                <a:latin typeface="Calibri"/>
                <a:cs typeface="Calibri"/>
              </a:rPr>
              <a:t>	P.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Aiswarya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NO:</a:t>
            </a:r>
            <a:r>
              <a:rPr dirty="0" sz="2400" spc="-10">
                <a:latin typeface="Calibri"/>
                <a:cs typeface="Calibri"/>
              </a:rPr>
              <a:t> 41AEE416B09F610AD854CED19AE2C264</a:t>
            </a:r>
            <a:endParaRPr sz="2400">
              <a:latin typeface="Calibri"/>
              <a:cs typeface="Calibri"/>
            </a:endParaRPr>
          </a:p>
          <a:p>
            <a:pPr marL="81280">
              <a:lnSpc>
                <a:spcPts val="2880"/>
              </a:lnSpc>
            </a:pPr>
            <a:r>
              <a:rPr dirty="0" sz="2400" spc="-25">
                <a:latin typeface="Calibri"/>
                <a:cs typeface="Calibri"/>
              </a:rPr>
              <a:t>DEPARTMENT: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B.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COM(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243455" algn="l"/>
              </a:tabLst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Tagore</a:t>
            </a:r>
            <a:r>
              <a:rPr dirty="0" sz="2400">
                <a:latin typeface="Calibri"/>
                <a:cs typeface="Calibri"/>
              </a:rPr>
              <a:t>	college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chrompet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chennai-</a:t>
            </a:r>
            <a:r>
              <a:rPr dirty="0" sz="2400" spc="-25">
                <a:latin typeface="Calibri"/>
                <a:cs typeface="Calibri"/>
              </a:rPr>
              <a:t>44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966976" y="2010092"/>
            <a:ext cx="3333115" cy="2156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Descriptive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220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220" algn="l"/>
              </a:tabLst>
            </a:pPr>
            <a:r>
              <a:rPr dirty="0" sz="2750">
                <a:latin typeface="Calibri"/>
                <a:cs typeface="Calibri"/>
              </a:rPr>
              <a:t>Inferential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Predictive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Correlation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363855" algn="l"/>
              </a:tabLst>
            </a:pPr>
            <a:r>
              <a:rPr dirty="0" sz="2750">
                <a:latin typeface="Calibri"/>
                <a:cs typeface="Calibri"/>
              </a:rPr>
              <a:t>Regression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analytics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190500"/>
          </a:xfrm>
          <a:custGeom>
            <a:avLst/>
            <a:gdLst/>
            <a:ahLst/>
            <a:cxnLst/>
            <a:rect l="l" t="t" r="r" b="b"/>
            <a:pathLst>
              <a:path w="314325" h="190500">
                <a:moveTo>
                  <a:pt x="0" y="190500"/>
                </a:moveTo>
                <a:lnTo>
                  <a:pt x="314325" y="190500"/>
                </a:lnTo>
                <a:lnTo>
                  <a:pt x="314325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2951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60">
                <a:latin typeface="Trebuchet MS"/>
                <a:cs typeface="Trebuchet MS"/>
              </a:rPr>
              <a:t>RESULTS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3933825" y="1885950"/>
            <a:ext cx="4324350" cy="3086100"/>
            <a:chOff x="3933825" y="1885950"/>
            <a:chExt cx="4324350" cy="3086100"/>
          </a:xfrm>
        </p:grpSpPr>
        <p:sp>
          <p:nvSpPr>
            <p:cNvPr id="8" name="object 8" descr=""/>
            <p:cNvSpPr/>
            <p:nvPr/>
          </p:nvSpPr>
          <p:spPr>
            <a:xfrm>
              <a:off x="3933825" y="1885950"/>
              <a:ext cx="4324350" cy="3086100"/>
            </a:xfrm>
            <a:custGeom>
              <a:avLst/>
              <a:gdLst/>
              <a:ahLst/>
              <a:cxnLst/>
              <a:rect l="l" t="t" r="r" b="b"/>
              <a:pathLst>
                <a:path w="4324350" h="3086100">
                  <a:moveTo>
                    <a:pt x="4324350" y="0"/>
                  </a:moveTo>
                  <a:lnTo>
                    <a:pt x="0" y="0"/>
                  </a:lnTo>
                  <a:lnTo>
                    <a:pt x="0" y="3086100"/>
                  </a:lnTo>
                  <a:lnTo>
                    <a:pt x="4324350" y="3086100"/>
                  </a:lnTo>
                  <a:lnTo>
                    <a:pt x="432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33925" y="2347976"/>
              <a:ext cx="3886200" cy="1495425"/>
            </a:xfrm>
            <a:custGeom>
              <a:avLst/>
              <a:gdLst/>
              <a:ahLst/>
              <a:cxnLst/>
              <a:rect l="l" t="t" r="r" b="b"/>
              <a:pathLst>
                <a:path w="3886200" h="1495425">
                  <a:moveTo>
                    <a:pt x="0" y="1495425"/>
                  </a:moveTo>
                  <a:lnTo>
                    <a:pt x="176149" y="1495425"/>
                  </a:lnTo>
                </a:path>
                <a:path w="3886200" h="1495425">
                  <a:moveTo>
                    <a:pt x="252349" y="1495425"/>
                  </a:moveTo>
                  <a:lnTo>
                    <a:pt x="271399" y="1495425"/>
                  </a:lnTo>
                </a:path>
                <a:path w="3886200" h="1495425">
                  <a:moveTo>
                    <a:pt x="347599" y="1495425"/>
                  </a:moveTo>
                  <a:lnTo>
                    <a:pt x="519049" y="1495425"/>
                  </a:lnTo>
                </a:path>
                <a:path w="3886200" h="1495425">
                  <a:moveTo>
                    <a:pt x="595249" y="1495425"/>
                  </a:moveTo>
                  <a:lnTo>
                    <a:pt x="614299" y="1495425"/>
                  </a:lnTo>
                </a:path>
                <a:path w="3886200" h="1495425">
                  <a:moveTo>
                    <a:pt x="690499" y="1495425"/>
                  </a:moveTo>
                  <a:lnTo>
                    <a:pt x="709549" y="1495425"/>
                  </a:lnTo>
                </a:path>
                <a:path w="3886200" h="1495425">
                  <a:moveTo>
                    <a:pt x="785749" y="1495425"/>
                  </a:moveTo>
                  <a:lnTo>
                    <a:pt x="947674" y="1495425"/>
                  </a:lnTo>
                </a:path>
                <a:path w="3886200" h="1495425">
                  <a:moveTo>
                    <a:pt x="1023874" y="1495425"/>
                  </a:moveTo>
                  <a:lnTo>
                    <a:pt x="2243074" y="1495425"/>
                  </a:lnTo>
                </a:path>
                <a:path w="3886200" h="1495425">
                  <a:moveTo>
                    <a:pt x="2319274" y="1495425"/>
                  </a:moveTo>
                  <a:lnTo>
                    <a:pt x="3205099" y="1495425"/>
                  </a:lnTo>
                </a:path>
                <a:path w="3886200" h="1495425">
                  <a:moveTo>
                    <a:pt x="3281299" y="1495425"/>
                  </a:moveTo>
                  <a:lnTo>
                    <a:pt x="3538474" y="1495425"/>
                  </a:lnTo>
                </a:path>
                <a:path w="3886200" h="1495425">
                  <a:moveTo>
                    <a:pt x="3614674" y="1495425"/>
                  </a:moveTo>
                  <a:lnTo>
                    <a:pt x="3633724" y="1495425"/>
                  </a:lnTo>
                </a:path>
                <a:path w="3886200" h="1495425">
                  <a:moveTo>
                    <a:pt x="3709924" y="1495425"/>
                  </a:moveTo>
                  <a:lnTo>
                    <a:pt x="3728974" y="1495425"/>
                  </a:lnTo>
                </a:path>
                <a:path w="3886200" h="1495425">
                  <a:moveTo>
                    <a:pt x="3805174" y="1495425"/>
                  </a:moveTo>
                  <a:lnTo>
                    <a:pt x="3886200" y="1495425"/>
                  </a:lnTo>
                </a:path>
                <a:path w="3886200" h="1495425">
                  <a:moveTo>
                    <a:pt x="0" y="1285875"/>
                  </a:moveTo>
                  <a:lnTo>
                    <a:pt x="3633724" y="1285875"/>
                  </a:lnTo>
                </a:path>
                <a:path w="3886200" h="1495425">
                  <a:moveTo>
                    <a:pt x="3709924" y="1285875"/>
                  </a:moveTo>
                  <a:lnTo>
                    <a:pt x="3728974" y="1285875"/>
                  </a:lnTo>
                </a:path>
                <a:path w="3886200" h="1495425">
                  <a:moveTo>
                    <a:pt x="3805174" y="1285875"/>
                  </a:moveTo>
                  <a:lnTo>
                    <a:pt x="3886200" y="1285875"/>
                  </a:lnTo>
                </a:path>
                <a:path w="3886200" h="1495425">
                  <a:moveTo>
                    <a:pt x="0" y="1066800"/>
                  </a:moveTo>
                  <a:lnTo>
                    <a:pt x="3633724" y="1066800"/>
                  </a:lnTo>
                </a:path>
                <a:path w="3886200" h="1495425">
                  <a:moveTo>
                    <a:pt x="3709924" y="1066800"/>
                  </a:moveTo>
                  <a:lnTo>
                    <a:pt x="3728974" y="1066800"/>
                  </a:lnTo>
                </a:path>
                <a:path w="3886200" h="1495425">
                  <a:moveTo>
                    <a:pt x="3805174" y="1066800"/>
                  </a:moveTo>
                  <a:lnTo>
                    <a:pt x="3886200" y="1066800"/>
                  </a:lnTo>
                </a:path>
                <a:path w="3886200" h="1495425">
                  <a:moveTo>
                    <a:pt x="0" y="857250"/>
                  </a:moveTo>
                  <a:lnTo>
                    <a:pt x="3633724" y="857250"/>
                  </a:lnTo>
                </a:path>
                <a:path w="3886200" h="1495425">
                  <a:moveTo>
                    <a:pt x="3709924" y="857250"/>
                  </a:moveTo>
                  <a:lnTo>
                    <a:pt x="3728974" y="857250"/>
                  </a:lnTo>
                </a:path>
                <a:path w="3886200" h="1495425">
                  <a:moveTo>
                    <a:pt x="3805174" y="857250"/>
                  </a:moveTo>
                  <a:lnTo>
                    <a:pt x="3886200" y="857250"/>
                  </a:lnTo>
                </a:path>
                <a:path w="3886200" h="1495425">
                  <a:moveTo>
                    <a:pt x="0" y="647700"/>
                  </a:moveTo>
                  <a:lnTo>
                    <a:pt x="3633724" y="647700"/>
                  </a:lnTo>
                </a:path>
                <a:path w="3886200" h="1495425">
                  <a:moveTo>
                    <a:pt x="3709924" y="647700"/>
                  </a:moveTo>
                  <a:lnTo>
                    <a:pt x="3728974" y="647700"/>
                  </a:lnTo>
                </a:path>
                <a:path w="3886200" h="1495425">
                  <a:moveTo>
                    <a:pt x="3805174" y="647700"/>
                  </a:moveTo>
                  <a:lnTo>
                    <a:pt x="3886200" y="647700"/>
                  </a:lnTo>
                </a:path>
                <a:path w="3886200" h="1495425">
                  <a:moveTo>
                    <a:pt x="0" y="428625"/>
                  </a:moveTo>
                  <a:lnTo>
                    <a:pt x="3633724" y="428625"/>
                  </a:lnTo>
                </a:path>
                <a:path w="3886200" h="1495425">
                  <a:moveTo>
                    <a:pt x="3709924" y="428625"/>
                  </a:moveTo>
                  <a:lnTo>
                    <a:pt x="3728974" y="428625"/>
                  </a:lnTo>
                </a:path>
                <a:path w="3886200" h="1495425">
                  <a:moveTo>
                    <a:pt x="3805174" y="428625"/>
                  </a:moveTo>
                  <a:lnTo>
                    <a:pt x="3886200" y="428625"/>
                  </a:lnTo>
                </a:path>
                <a:path w="3886200" h="1495425">
                  <a:moveTo>
                    <a:pt x="0" y="219075"/>
                  </a:moveTo>
                  <a:lnTo>
                    <a:pt x="3728974" y="219075"/>
                  </a:lnTo>
                </a:path>
                <a:path w="3886200" h="1495425">
                  <a:moveTo>
                    <a:pt x="3805174" y="219075"/>
                  </a:moveTo>
                  <a:lnTo>
                    <a:pt x="3886200" y="219075"/>
                  </a:lnTo>
                </a:path>
                <a:path w="3886200" h="1495425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14825" y="3714749"/>
              <a:ext cx="3533775" cy="342900"/>
            </a:xfrm>
            <a:custGeom>
              <a:avLst/>
              <a:gdLst/>
              <a:ahLst/>
              <a:cxnLst/>
              <a:rect l="l" t="t" r="r" b="b"/>
              <a:pathLst>
                <a:path w="3533775" h="342900">
                  <a:moveTo>
                    <a:pt x="76200" y="171450"/>
                  </a:moveTo>
                  <a:lnTo>
                    <a:pt x="0" y="171450"/>
                  </a:lnTo>
                  <a:lnTo>
                    <a:pt x="0" y="342900"/>
                  </a:lnTo>
                  <a:lnTo>
                    <a:pt x="76200" y="342900"/>
                  </a:lnTo>
                  <a:lnTo>
                    <a:pt x="76200" y="171450"/>
                  </a:lnTo>
                  <a:close/>
                </a:path>
                <a:path w="3533775" h="342900">
                  <a:moveTo>
                    <a:pt x="514350" y="47625"/>
                  </a:moveTo>
                  <a:lnTo>
                    <a:pt x="438150" y="47625"/>
                  </a:lnTo>
                  <a:lnTo>
                    <a:pt x="438150" y="342900"/>
                  </a:lnTo>
                  <a:lnTo>
                    <a:pt x="514350" y="342900"/>
                  </a:lnTo>
                  <a:lnTo>
                    <a:pt x="514350" y="47625"/>
                  </a:lnTo>
                  <a:close/>
                </a:path>
                <a:path w="3533775" h="342900">
                  <a:moveTo>
                    <a:pt x="942975" y="85725"/>
                  </a:moveTo>
                  <a:lnTo>
                    <a:pt x="866775" y="85725"/>
                  </a:lnTo>
                  <a:lnTo>
                    <a:pt x="866775" y="342900"/>
                  </a:lnTo>
                  <a:lnTo>
                    <a:pt x="942975" y="342900"/>
                  </a:lnTo>
                  <a:lnTo>
                    <a:pt x="942975" y="85725"/>
                  </a:lnTo>
                  <a:close/>
                </a:path>
                <a:path w="3533775" h="342900">
                  <a:moveTo>
                    <a:pt x="1371600" y="209550"/>
                  </a:moveTo>
                  <a:lnTo>
                    <a:pt x="1295400" y="209550"/>
                  </a:lnTo>
                  <a:lnTo>
                    <a:pt x="1295400" y="342900"/>
                  </a:lnTo>
                  <a:lnTo>
                    <a:pt x="1371600" y="342900"/>
                  </a:lnTo>
                  <a:lnTo>
                    <a:pt x="1371600" y="209550"/>
                  </a:lnTo>
                  <a:close/>
                </a:path>
                <a:path w="3533775" h="342900">
                  <a:moveTo>
                    <a:pt x="1809750" y="209550"/>
                  </a:moveTo>
                  <a:lnTo>
                    <a:pt x="1733550" y="209550"/>
                  </a:lnTo>
                  <a:lnTo>
                    <a:pt x="1733550" y="342900"/>
                  </a:lnTo>
                  <a:lnTo>
                    <a:pt x="1809750" y="342900"/>
                  </a:lnTo>
                  <a:lnTo>
                    <a:pt x="1809750" y="209550"/>
                  </a:lnTo>
                  <a:close/>
                </a:path>
                <a:path w="3533775" h="342900">
                  <a:moveTo>
                    <a:pt x="2238375" y="0"/>
                  </a:moveTo>
                  <a:lnTo>
                    <a:pt x="2162175" y="0"/>
                  </a:lnTo>
                  <a:lnTo>
                    <a:pt x="2162175" y="342900"/>
                  </a:lnTo>
                  <a:lnTo>
                    <a:pt x="2238375" y="342900"/>
                  </a:lnTo>
                  <a:lnTo>
                    <a:pt x="2238375" y="0"/>
                  </a:lnTo>
                  <a:close/>
                </a:path>
                <a:path w="3533775" h="342900">
                  <a:moveTo>
                    <a:pt x="2667000" y="257175"/>
                  </a:moveTo>
                  <a:lnTo>
                    <a:pt x="2590800" y="257175"/>
                  </a:lnTo>
                  <a:lnTo>
                    <a:pt x="2590800" y="342900"/>
                  </a:lnTo>
                  <a:lnTo>
                    <a:pt x="2667000" y="342900"/>
                  </a:lnTo>
                  <a:lnTo>
                    <a:pt x="2667000" y="257175"/>
                  </a:lnTo>
                  <a:close/>
                </a:path>
                <a:path w="3533775" h="342900">
                  <a:moveTo>
                    <a:pt x="3105150" y="171450"/>
                  </a:moveTo>
                  <a:lnTo>
                    <a:pt x="3028950" y="171450"/>
                  </a:lnTo>
                  <a:lnTo>
                    <a:pt x="3028950" y="342900"/>
                  </a:lnTo>
                  <a:lnTo>
                    <a:pt x="3105150" y="342900"/>
                  </a:lnTo>
                  <a:lnTo>
                    <a:pt x="3105150" y="171450"/>
                  </a:lnTo>
                  <a:close/>
                </a:path>
                <a:path w="3533775" h="342900">
                  <a:moveTo>
                    <a:pt x="3533775" y="47625"/>
                  </a:moveTo>
                  <a:lnTo>
                    <a:pt x="3457575" y="47625"/>
                  </a:lnTo>
                  <a:lnTo>
                    <a:pt x="3457575" y="342900"/>
                  </a:lnTo>
                  <a:lnTo>
                    <a:pt x="3533775" y="342900"/>
                  </a:lnTo>
                  <a:lnTo>
                    <a:pt x="3533775" y="4762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410075" y="2733674"/>
              <a:ext cx="3533775" cy="1323975"/>
            </a:xfrm>
            <a:custGeom>
              <a:avLst/>
              <a:gdLst/>
              <a:ahLst/>
              <a:cxnLst/>
              <a:rect l="l" t="t" r="r" b="b"/>
              <a:pathLst>
                <a:path w="3533775" h="1323975">
                  <a:moveTo>
                    <a:pt x="76200" y="981075"/>
                  </a:moveTo>
                  <a:lnTo>
                    <a:pt x="0" y="981075"/>
                  </a:lnTo>
                  <a:lnTo>
                    <a:pt x="0" y="1323975"/>
                  </a:lnTo>
                  <a:lnTo>
                    <a:pt x="76200" y="1323975"/>
                  </a:lnTo>
                  <a:lnTo>
                    <a:pt x="76200" y="981075"/>
                  </a:lnTo>
                  <a:close/>
                </a:path>
                <a:path w="3533775" h="1323975">
                  <a:moveTo>
                    <a:pt x="514350" y="981075"/>
                  </a:moveTo>
                  <a:lnTo>
                    <a:pt x="438150" y="981075"/>
                  </a:lnTo>
                  <a:lnTo>
                    <a:pt x="438150" y="1323975"/>
                  </a:lnTo>
                  <a:lnTo>
                    <a:pt x="514350" y="1323975"/>
                  </a:lnTo>
                  <a:lnTo>
                    <a:pt x="514350" y="981075"/>
                  </a:lnTo>
                  <a:close/>
                </a:path>
                <a:path w="3533775" h="1323975">
                  <a:moveTo>
                    <a:pt x="942975" y="1190625"/>
                  </a:moveTo>
                  <a:lnTo>
                    <a:pt x="866775" y="1190625"/>
                  </a:lnTo>
                  <a:lnTo>
                    <a:pt x="866775" y="1323975"/>
                  </a:lnTo>
                  <a:lnTo>
                    <a:pt x="942975" y="1323975"/>
                  </a:lnTo>
                  <a:lnTo>
                    <a:pt x="942975" y="1190625"/>
                  </a:lnTo>
                  <a:close/>
                </a:path>
                <a:path w="3533775" h="1323975">
                  <a:moveTo>
                    <a:pt x="1371600" y="1152525"/>
                  </a:moveTo>
                  <a:lnTo>
                    <a:pt x="1295400" y="1152525"/>
                  </a:lnTo>
                  <a:lnTo>
                    <a:pt x="1295400" y="1323975"/>
                  </a:lnTo>
                  <a:lnTo>
                    <a:pt x="1371600" y="1323975"/>
                  </a:lnTo>
                  <a:lnTo>
                    <a:pt x="1371600" y="1152525"/>
                  </a:lnTo>
                  <a:close/>
                </a:path>
                <a:path w="3533775" h="1323975">
                  <a:moveTo>
                    <a:pt x="1809750" y="1152525"/>
                  </a:moveTo>
                  <a:lnTo>
                    <a:pt x="1733550" y="1152525"/>
                  </a:lnTo>
                  <a:lnTo>
                    <a:pt x="1733550" y="1323975"/>
                  </a:lnTo>
                  <a:lnTo>
                    <a:pt x="1809750" y="1323975"/>
                  </a:lnTo>
                  <a:lnTo>
                    <a:pt x="1809750" y="1152525"/>
                  </a:lnTo>
                  <a:close/>
                </a:path>
                <a:path w="3533775" h="1323975">
                  <a:moveTo>
                    <a:pt x="2238375" y="1114425"/>
                  </a:moveTo>
                  <a:lnTo>
                    <a:pt x="2162175" y="1114425"/>
                  </a:lnTo>
                  <a:lnTo>
                    <a:pt x="2162175" y="1323975"/>
                  </a:lnTo>
                  <a:lnTo>
                    <a:pt x="2238375" y="1323975"/>
                  </a:lnTo>
                  <a:lnTo>
                    <a:pt x="2238375" y="1114425"/>
                  </a:lnTo>
                  <a:close/>
                </a:path>
                <a:path w="3533775" h="1323975">
                  <a:moveTo>
                    <a:pt x="2667000" y="1190625"/>
                  </a:moveTo>
                  <a:lnTo>
                    <a:pt x="2590800" y="1190625"/>
                  </a:lnTo>
                  <a:lnTo>
                    <a:pt x="2590800" y="1323975"/>
                  </a:lnTo>
                  <a:lnTo>
                    <a:pt x="2667000" y="1323975"/>
                  </a:lnTo>
                  <a:lnTo>
                    <a:pt x="2667000" y="1190625"/>
                  </a:lnTo>
                  <a:close/>
                </a:path>
                <a:path w="3533775" h="1323975">
                  <a:moveTo>
                    <a:pt x="3105150" y="1028700"/>
                  </a:moveTo>
                  <a:lnTo>
                    <a:pt x="3028950" y="1028700"/>
                  </a:lnTo>
                  <a:lnTo>
                    <a:pt x="3028950" y="1323975"/>
                  </a:lnTo>
                  <a:lnTo>
                    <a:pt x="3105150" y="1323975"/>
                  </a:lnTo>
                  <a:lnTo>
                    <a:pt x="3105150" y="1028700"/>
                  </a:lnTo>
                  <a:close/>
                </a:path>
                <a:path w="3533775" h="1323975">
                  <a:moveTo>
                    <a:pt x="3533775" y="0"/>
                  </a:moveTo>
                  <a:lnTo>
                    <a:pt x="3457575" y="0"/>
                  </a:lnTo>
                  <a:lnTo>
                    <a:pt x="3457575" y="1323975"/>
                  </a:lnTo>
                  <a:lnTo>
                    <a:pt x="3533775" y="1323975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05325" y="2438399"/>
              <a:ext cx="3533775" cy="1619250"/>
            </a:xfrm>
            <a:custGeom>
              <a:avLst/>
              <a:gdLst/>
              <a:ahLst/>
              <a:cxnLst/>
              <a:rect l="l" t="t" r="r" b="b"/>
              <a:pathLst>
                <a:path w="3533775" h="1619250">
                  <a:moveTo>
                    <a:pt x="76200" y="1276350"/>
                  </a:moveTo>
                  <a:lnTo>
                    <a:pt x="0" y="1276350"/>
                  </a:lnTo>
                  <a:lnTo>
                    <a:pt x="0" y="1619250"/>
                  </a:lnTo>
                  <a:lnTo>
                    <a:pt x="76200" y="1619250"/>
                  </a:lnTo>
                  <a:lnTo>
                    <a:pt x="76200" y="1276350"/>
                  </a:lnTo>
                  <a:close/>
                </a:path>
                <a:path w="3533775" h="1619250">
                  <a:moveTo>
                    <a:pt x="514350" y="1276350"/>
                  </a:moveTo>
                  <a:lnTo>
                    <a:pt x="438150" y="1276350"/>
                  </a:lnTo>
                  <a:lnTo>
                    <a:pt x="438150" y="1619250"/>
                  </a:lnTo>
                  <a:lnTo>
                    <a:pt x="514350" y="1619250"/>
                  </a:lnTo>
                  <a:lnTo>
                    <a:pt x="514350" y="1276350"/>
                  </a:lnTo>
                  <a:close/>
                </a:path>
                <a:path w="3533775" h="1619250">
                  <a:moveTo>
                    <a:pt x="942975" y="1485900"/>
                  </a:moveTo>
                  <a:lnTo>
                    <a:pt x="866775" y="1485900"/>
                  </a:lnTo>
                  <a:lnTo>
                    <a:pt x="866775" y="1619250"/>
                  </a:lnTo>
                  <a:lnTo>
                    <a:pt x="942975" y="1619250"/>
                  </a:lnTo>
                  <a:lnTo>
                    <a:pt x="942975" y="1485900"/>
                  </a:lnTo>
                  <a:close/>
                </a:path>
                <a:path w="3533775" h="1619250">
                  <a:moveTo>
                    <a:pt x="1371600" y="1485900"/>
                  </a:moveTo>
                  <a:lnTo>
                    <a:pt x="1295400" y="1485900"/>
                  </a:lnTo>
                  <a:lnTo>
                    <a:pt x="1295400" y="1619250"/>
                  </a:lnTo>
                  <a:lnTo>
                    <a:pt x="1371600" y="1619250"/>
                  </a:lnTo>
                  <a:lnTo>
                    <a:pt x="1371600" y="1485900"/>
                  </a:lnTo>
                  <a:close/>
                </a:path>
                <a:path w="3533775" h="1619250">
                  <a:moveTo>
                    <a:pt x="1809750" y="1447800"/>
                  </a:moveTo>
                  <a:lnTo>
                    <a:pt x="1733550" y="1447800"/>
                  </a:lnTo>
                  <a:lnTo>
                    <a:pt x="1733550" y="1619250"/>
                  </a:lnTo>
                  <a:lnTo>
                    <a:pt x="1809750" y="1619250"/>
                  </a:lnTo>
                  <a:lnTo>
                    <a:pt x="1809750" y="1447800"/>
                  </a:lnTo>
                  <a:close/>
                </a:path>
                <a:path w="3533775" h="1619250">
                  <a:moveTo>
                    <a:pt x="2238375" y="1409700"/>
                  </a:moveTo>
                  <a:lnTo>
                    <a:pt x="2162175" y="1409700"/>
                  </a:lnTo>
                  <a:lnTo>
                    <a:pt x="2162175" y="1619250"/>
                  </a:lnTo>
                  <a:lnTo>
                    <a:pt x="2238375" y="1619250"/>
                  </a:lnTo>
                  <a:lnTo>
                    <a:pt x="2238375" y="1409700"/>
                  </a:lnTo>
                  <a:close/>
                </a:path>
                <a:path w="3533775" h="1619250">
                  <a:moveTo>
                    <a:pt x="2667000" y="1485900"/>
                  </a:moveTo>
                  <a:lnTo>
                    <a:pt x="2590800" y="1485900"/>
                  </a:lnTo>
                  <a:lnTo>
                    <a:pt x="2590800" y="1619250"/>
                  </a:lnTo>
                  <a:lnTo>
                    <a:pt x="2667000" y="1619250"/>
                  </a:lnTo>
                  <a:lnTo>
                    <a:pt x="2667000" y="1485900"/>
                  </a:lnTo>
                  <a:close/>
                </a:path>
                <a:path w="3533775" h="1619250">
                  <a:moveTo>
                    <a:pt x="3105150" y="1447800"/>
                  </a:moveTo>
                  <a:lnTo>
                    <a:pt x="3028950" y="1447800"/>
                  </a:lnTo>
                  <a:lnTo>
                    <a:pt x="3028950" y="1619250"/>
                  </a:lnTo>
                  <a:lnTo>
                    <a:pt x="3105150" y="1619250"/>
                  </a:lnTo>
                  <a:lnTo>
                    <a:pt x="3105150" y="1447800"/>
                  </a:lnTo>
                  <a:close/>
                </a:path>
                <a:path w="3533775" h="1619250">
                  <a:moveTo>
                    <a:pt x="3533775" y="0"/>
                  </a:moveTo>
                  <a:lnTo>
                    <a:pt x="3457575" y="0"/>
                  </a:lnTo>
                  <a:lnTo>
                    <a:pt x="3457575" y="1619250"/>
                  </a:lnTo>
                  <a:lnTo>
                    <a:pt x="3533775" y="1619250"/>
                  </a:lnTo>
                  <a:lnTo>
                    <a:pt x="3533775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33925" y="4052951"/>
              <a:ext cx="3886200" cy="0"/>
            </a:xfrm>
            <a:custGeom>
              <a:avLst/>
              <a:gdLst/>
              <a:ahLst/>
              <a:cxnLst/>
              <a:rect l="l" t="t" r="r" b="b"/>
              <a:pathLst>
                <a:path w="3886200" h="0">
                  <a:moveTo>
                    <a:pt x="0" y="0"/>
                  </a:moveTo>
                  <a:lnTo>
                    <a:pt x="38862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016628" y="2180759"/>
            <a:ext cx="129539" cy="19462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40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dirty="0" sz="9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63720" y="4112577"/>
            <a:ext cx="105029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5605" algn="l"/>
                <a:tab pos="87630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BPC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CCDR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62295" y="4112577"/>
            <a:ext cx="19431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NEL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129654" y="4112577"/>
            <a:ext cx="11620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520433" y="4112577"/>
            <a:ext cx="1550035" cy="302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34975" algn="l"/>
                <a:tab pos="852169" algn="l"/>
                <a:tab pos="1247140" algn="l"/>
              </a:tabLst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SVG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TNS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WBL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endParaRPr sz="900">
              <a:latin typeface="Calibri"/>
              <a:cs typeface="Calibri"/>
            </a:endParaRPr>
          </a:p>
          <a:p>
            <a:pPr algn="r" marR="32384">
              <a:lnSpc>
                <a:spcPct val="100000"/>
              </a:lnSpc>
              <a:spcBef>
                <a:spcPts val="2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24905" y="1957006"/>
            <a:ext cx="7696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585858"/>
                </a:solidFill>
                <a:latin typeface="Calibri"/>
                <a:cs typeface="Calibri"/>
              </a:rPr>
              <a:t>Chart</a:t>
            </a: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Title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4552950" y="4562475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4644771" y="4505642"/>
            <a:ext cx="129540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Exceeds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134100" y="45624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5" y="0"/>
                </a:moveTo>
                <a:lnTo>
                  <a:pt x="0" y="0"/>
                </a:lnTo>
                <a:lnTo>
                  <a:pt x="0" y="66675"/>
                </a:lnTo>
                <a:lnTo>
                  <a:pt x="66675" y="66675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231254" y="4505642"/>
            <a:ext cx="14573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Meets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552950" y="4781550"/>
            <a:ext cx="57150" cy="66675"/>
          </a:xfrm>
          <a:custGeom>
            <a:avLst/>
            <a:gdLst/>
            <a:ahLst/>
            <a:cxnLst/>
            <a:rect l="l" t="t" r="r" b="b"/>
            <a:pathLst>
              <a:path w="57150" h="66675">
                <a:moveTo>
                  <a:pt x="57150" y="0"/>
                </a:moveTo>
                <a:lnTo>
                  <a:pt x="0" y="0"/>
                </a:lnTo>
                <a:lnTo>
                  <a:pt x="0" y="66675"/>
                </a:lnTo>
                <a:lnTo>
                  <a:pt x="57150" y="66675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644771" y="4720272"/>
            <a:ext cx="146748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Performance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Grand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938651" y="1890648"/>
            <a:ext cx="4324350" cy="3086100"/>
          </a:xfrm>
          <a:custGeom>
            <a:avLst/>
            <a:gdLst/>
            <a:ahLst/>
            <a:cxnLst/>
            <a:rect l="l" t="t" r="r" b="b"/>
            <a:pathLst>
              <a:path w="4324350" h="3086100">
                <a:moveTo>
                  <a:pt x="0" y="3086100"/>
                </a:moveTo>
                <a:lnTo>
                  <a:pt x="4324350" y="3086100"/>
                </a:lnTo>
                <a:lnTo>
                  <a:pt x="4324350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73162" y="1526539"/>
            <a:ext cx="381635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This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analysis </a:t>
            </a:r>
            <a:r>
              <a:rPr dirty="0" sz="2750">
                <a:latin typeface="Calibri"/>
                <a:cs typeface="Calibri"/>
              </a:rPr>
              <a:t>using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Excel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provided </a:t>
            </a:r>
            <a:r>
              <a:rPr dirty="0" sz="2750">
                <a:latin typeface="Calibri"/>
                <a:cs typeface="Calibri"/>
              </a:rPr>
              <a:t>valuable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insights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relationships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between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ratings,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sales </a:t>
            </a:r>
            <a:r>
              <a:rPr dirty="0" sz="2750">
                <a:latin typeface="Calibri"/>
                <a:cs typeface="Calibri"/>
              </a:rPr>
              <a:t>targets,</a:t>
            </a:r>
            <a:r>
              <a:rPr dirty="0" sz="2750" spc="-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</a:t>
            </a:r>
            <a:r>
              <a:rPr dirty="0" sz="2750">
                <a:latin typeface="Calibri"/>
                <a:cs typeface="Calibri"/>
              </a:rPr>
              <a:t>satisfaction,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0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other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key </a:t>
            </a:r>
            <a:r>
              <a:rPr dirty="0" sz="2750">
                <a:latin typeface="Calibri"/>
                <a:cs typeface="Calibri"/>
              </a:rPr>
              <a:t>metrics.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The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findings </a:t>
            </a:r>
            <a:r>
              <a:rPr dirty="0" sz="2750">
                <a:latin typeface="Calibri"/>
                <a:cs typeface="Calibri"/>
              </a:rPr>
              <a:t>suggest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that: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9138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PROJECT</a:t>
            </a:r>
            <a:r>
              <a:rPr dirty="0" sz="4250" spc="-180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297305" y="2140013"/>
            <a:ext cx="7752715" cy="136906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4400" spc="-10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2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4400" spc="-295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440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4400" spc="-40" b="1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44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6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2750" spc="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2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2750" spc="-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8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54403" y="2177414"/>
            <a:ext cx="3801110" cy="429323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As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Manager,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-5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need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the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15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of </a:t>
            </a:r>
            <a:r>
              <a:rPr dirty="0" sz="2750">
                <a:latin typeface="Calibri"/>
                <a:cs typeface="Calibri"/>
              </a:rPr>
              <a:t>employees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our </a:t>
            </a:r>
            <a:r>
              <a:rPr dirty="0" sz="2750">
                <a:latin typeface="Calibri"/>
                <a:cs typeface="Calibri"/>
              </a:rPr>
              <a:t>organization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identify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performers,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areas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>
                <a:latin typeface="Calibri"/>
                <a:cs typeface="Calibri"/>
              </a:rPr>
              <a:t>improvement,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9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trends </a:t>
            </a:r>
            <a:r>
              <a:rPr dirty="0" sz="2750">
                <a:latin typeface="Calibri"/>
                <a:cs typeface="Calibri"/>
              </a:rPr>
              <a:t>in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performance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over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time. </a:t>
            </a:r>
            <a:r>
              <a:rPr dirty="0" sz="2750">
                <a:latin typeface="Calibri"/>
                <a:cs typeface="Calibri"/>
              </a:rPr>
              <a:t>I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have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access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employee data,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z="4250" spc="-10">
                <a:latin typeface="Trebuchet MS"/>
                <a:cs typeface="Trebuchet MS"/>
              </a:rPr>
              <a:t>PROJECT</a:t>
            </a:r>
            <a:r>
              <a:rPr dirty="0" sz="4250">
                <a:latin typeface="Trebuchet MS"/>
                <a:cs typeface="Trebuchet MS"/>
              </a:rPr>
              <a:t>	</a:t>
            </a:r>
            <a:r>
              <a:rPr dirty="0" sz="4250" spc="-1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70292" y="2160206"/>
            <a:ext cx="7614920" cy="186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•</a:t>
            </a:r>
            <a:r>
              <a:rPr dirty="0" sz="2400" spc="-25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5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employees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excel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  <a:spcBef>
                <a:spcPts val="40"/>
              </a:spcBef>
            </a:pP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insights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inform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talent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development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programs, </a:t>
            </a:r>
            <a:r>
              <a:rPr dirty="0" sz="2400">
                <a:latin typeface="Times New Roman"/>
                <a:cs typeface="Times New Roman"/>
              </a:rPr>
              <a:t>improve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team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performance,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overall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employee experience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0966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latin typeface="Trebuchet MS"/>
                <a:cs typeface="Trebuchet MS"/>
              </a:rPr>
              <a:t>WHO</a:t>
            </a:r>
            <a:r>
              <a:rPr dirty="0" sz="3200" spc="-2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ARE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68678" y="2169731"/>
            <a:ext cx="2833370" cy="21564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5"/>
              </a:spcBef>
            </a:pPr>
            <a:r>
              <a:rPr dirty="0" sz="2750">
                <a:latin typeface="Calibri"/>
                <a:cs typeface="Calibri"/>
              </a:rPr>
              <a:t>HR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Manager, Supervisor </a:t>
            </a:r>
            <a:r>
              <a:rPr dirty="0" sz="2750">
                <a:latin typeface="Calibri"/>
                <a:cs typeface="Calibri"/>
              </a:rPr>
              <a:t>Department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heads </a:t>
            </a:r>
            <a:r>
              <a:rPr dirty="0" sz="2750">
                <a:latin typeface="Calibri"/>
                <a:cs typeface="Calibri"/>
              </a:rPr>
              <a:t>Operation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manager </a:t>
            </a:r>
            <a:r>
              <a:rPr dirty="0" sz="2750">
                <a:latin typeface="Calibri"/>
                <a:cs typeface="Calibri"/>
              </a:rPr>
              <a:t>Business</a:t>
            </a:r>
            <a:r>
              <a:rPr dirty="0" sz="2750" spc="1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analysts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48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SOLUTION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VALUE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282315" y="2623756"/>
            <a:ext cx="4413885" cy="3014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10">
                <a:latin typeface="Calibri"/>
                <a:cs typeface="Calibri"/>
              </a:rPr>
              <a:t>Solutions:</a:t>
            </a:r>
            <a:endParaRPr sz="275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Collect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and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clean</a:t>
            </a:r>
            <a:endParaRPr sz="2750">
              <a:latin typeface="Calibri"/>
              <a:cs typeface="Calibri"/>
            </a:endParaRPr>
          </a:p>
          <a:p>
            <a:pPr marL="12700" marR="22225" indent="405130">
              <a:lnSpc>
                <a:spcPct val="100000"/>
              </a:lnSpc>
              <a:spcBef>
                <a:spcPts val="80"/>
              </a:spcBef>
            </a:pPr>
            <a:r>
              <a:rPr dirty="0" sz="2750">
                <a:latin typeface="Calibri"/>
                <a:cs typeface="Calibri"/>
              </a:rPr>
              <a:t>Create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customizable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excel </a:t>
            </a:r>
            <a:r>
              <a:rPr dirty="0" sz="2750">
                <a:latin typeface="Calibri"/>
                <a:cs typeface="Calibri"/>
              </a:rPr>
              <a:t>Analyze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2400"/>
              </a:lnSpc>
              <a:spcBef>
                <a:spcPts val="5"/>
              </a:spcBef>
            </a:pPr>
            <a:r>
              <a:rPr dirty="0" sz="2750">
                <a:latin typeface="Calibri"/>
                <a:cs typeface="Calibri"/>
              </a:rPr>
              <a:t>Identify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top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performance </a:t>
            </a:r>
            <a:r>
              <a:rPr dirty="0" sz="2750">
                <a:latin typeface="Calibri"/>
                <a:cs typeface="Calibri"/>
              </a:rPr>
              <a:t>Develop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recommendations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for </a:t>
            </a:r>
            <a:r>
              <a:rPr dirty="0" sz="2750" spc="-10">
                <a:latin typeface="Calibri"/>
                <a:cs typeface="Calibri"/>
              </a:rPr>
              <a:t>improvement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234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35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dirty="0"/>
              <a:t>This</a:t>
            </a:r>
            <a:r>
              <a:rPr dirty="0" spc="100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set</a:t>
            </a:r>
            <a:r>
              <a:rPr dirty="0" spc="35"/>
              <a:t> </a:t>
            </a:r>
            <a:r>
              <a:rPr dirty="0"/>
              <a:t>contains</a:t>
            </a:r>
            <a:r>
              <a:rPr dirty="0" spc="20"/>
              <a:t> </a:t>
            </a:r>
            <a:r>
              <a:rPr dirty="0" spc="-10"/>
              <a:t>employee </a:t>
            </a:r>
            <a:r>
              <a:rPr dirty="0"/>
              <a:t>performance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15"/>
              <a:t> </a:t>
            </a:r>
            <a:r>
              <a:rPr dirty="0"/>
              <a:t>for</a:t>
            </a:r>
            <a:r>
              <a:rPr dirty="0" spc="70"/>
              <a:t> </a:t>
            </a:r>
            <a:r>
              <a:rPr dirty="0"/>
              <a:t>[company</a:t>
            </a:r>
            <a:r>
              <a:rPr dirty="0" spc="10"/>
              <a:t> </a:t>
            </a:r>
            <a:r>
              <a:rPr dirty="0" spc="-10"/>
              <a:t>name] </a:t>
            </a:r>
            <a:r>
              <a:rPr dirty="0"/>
              <a:t>employees,</a:t>
            </a:r>
            <a:r>
              <a:rPr dirty="0" spc="95"/>
              <a:t> </a:t>
            </a:r>
            <a:r>
              <a:rPr dirty="0"/>
              <a:t>collected</a:t>
            </a:r>
            <a:r>
              <a:rPr dirty="0" spc="80"/>
              <a:t> </a:t>
            </a:r>
            <a:r>
              <a:rPr dirty="0"/>
              <a:t>over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55"/>
              <a:t> </a:t>
            </a:r>
            <a:r>
              <a:rPr dirty="0"/>
              <a:t>period</a:t>
            </a:r>
            <a:r>
              <a:rPr dirty="0" spc="80"/>
              <a:t> </a:t>
            </a:r>
            <a:r>
              <a:rPr dirty="0" spc="-25"/>
              <a:t>of </a:t>
            </a:r>
            <a:r>
              <a:rPr dirty="0"/>
              <a:t>[Time</a:t>
            </a:r>
            <a:r>
              <a:rPr dirty="0" spc="85"/>
              <a:t> </a:t>
            </a:r>
            <a:r>
              <a:rPr dirty="0" spc="-10"/>
              <a:t>frame].</a:t>
            </a:r>
          </a:p>
          <a:p>
            <a:pPr>
              <a:lnSpc>
                <a:spcPct val="100000"/>
              </a:lnSpc>
              <a:spcBef>
                <a:spcPts val="585"/>
              </a:spcBef>
            </a:pPr>
          </a:p>
          <a:p>
            <a:pPr marL="163195">
              <a:lnSpc>
                <a:spcPct val="100000"/>
              </a:lnSpc>
            </a:pPr>
            <a:r>
              <a:rPr dirty="0"/>
              <a:t>The</a:t>
            </a:r>
            <a:r>
              <a:rPr dirty="0" spc="20"/>
              <a:t> </a:t>
            </a:r>
            <a:r>
              <a:rPr dirty="0"/>
              <a:t>data</a:t>
            </a:r>
            <a:r>
              <a:rPr dirty="0" spc="-10"/>
              <a:t> includes: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/>
              <a:t>Employee</a:t>
            </a:r>
            <a:r>
              <a:rPr dirty="0" spc="120"/>
              <a:t> </a:t>
            </a:r>
            <a:r>
              <a:rPr dirty="0" spc="-25"/>
              <a:t>id</a:t>
            </a:r>
          </a:p>
          <a:p>
            <a:pPr marL="513715" indent="-35052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3715" algn="l"/>
              </a:tabLst>
            </a:pPr>
            <a:r>
              <a:rPr dirty="0" spc="-20"/>
              <a:t>Name</a:t>
            </a:r>
          </a:p>
          <a:p>
            <a:pPr marL="514350" indent="-351155">
              <a:lnSpc>
                <a:spcPct val="100000"/>
              </a:lnSpc>
              <a:buAutoNum type="arabicPeriod"/>
              <a:tabLst>
                <a:tab pos="514350" algn="l"/>
              </a:tabLst>
            </a:pPr>
            <a:r>
              <a:rPr dirty="0" spc="-10"/>
              <a:t>Department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Job</a:t>
            </a:r>
            <a:r>
              <a:rPr dirty="0" spc="70"/>
              <a:t> </a:t>
            </a:r>
            <a:r>
              <a:rPr dirty="0" spc="-20"/>
              <a:t>title</a:t>
            </a:r>
          </a:p>
          <a:p>
            <a:pPr marL="514350" indent="-35115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14350" algn="l"/>
              </a:tabLst>
            </a:pPr>
            <a:r>
              <a:rPr dirty="0"/>
              <a:t>Performance </a:t>
            </a:r>
            <a:r>
              <a:rPr dirty="0" spc="-10"/>
              <a:t>rating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2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8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3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45">
                <a:latin typeface="Trebuchet MS"/>
                <a:cs typeface="Trebuchet MS"/>
              </a:rPr>
              <a:t> </a:t>
            </a:r>
            <a:r>
              <a:rPr dirty="0" sz="4250" spc="-1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2824226" y="2810510"/>
            <a:ext cx="639826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latin typeface="Times New Roman"/>
                <a:cs typeface="Times New Roman"/>
              </a:rPr>
              <a:t>The main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feature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identify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top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performance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2024-09-05T10:23:06Z</dcterms:created>
  <dcterms:modified xsi:type="dcterms:W3CDTF">2024-09-05T10:23:06Z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LastSaved">
    <vt:filetime>2024-09-05T00:00:00Z</vt:filetime>
  </property>
</Properties>
</file>