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85" r:id="rId11"/>
    <p:sldId id="286" r:id="rId12"/>
    <p:sldId id="287" r:id="rId13"/>
    <p:sldId id="289" r:id="rId14"/>
    <p:sldId id="290" r:id="rId15"/>
    <p:sldId id="291" r:id="rId16"/>
    <p:sldId id="292" r:id="rId17"/>
    <p:sldId id="288" r:id="rId18"/>
    <p:sldId id="314" r:id="rId19"/>
    <p:sldId id="267" r:id="rId20"/>
    <p:sldId id="270" r:id="rId21"/>
    <p:sldId id="280" r:id="rId22"/>
    <p:sldId id="276" r:id="rId23"/>
    <p:sldId id="284" r:id="rId24"/>
    <p:sldId id="283" r:id="rId25"/>
    <p:sldId id="272" r:id="rId26"/>
    <p:sldId id="296" r:id="rId27"/>
    <p:sldId id="297" r:id="rId28"/>
    <p:sldId id="298" r:id="rId29"/>
    <p:sldId id="299" r:id="rId30"/>
    <p:sldId id="300" r:id="rId31"/>
    <p:sldId id="302" r:id="rId32"/>
    <p:sldId id="303" r:id="rId33"/>
    <p:sldId id="301" r:id="rId34"/>
    <p:sldId id="307" r:id="rId35"/>
    <p:sldId id="304" r:id="rId36"/>
    <p:sldId id="305" r:id="rId37"/>
    <p:sldId id="311" r:id="rId38"/>
    <p:sldId id="308" r:id="rId39"/>
    <p:sldId id="309" r:id="rId40"/>
    <p:sldId id="310" r:id="rId41"/>
    <p:sldId id="312" r:id="rId42"/>
    <p:sldId id="278" r:id="rId43"/>
    <p:sldId id="31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1867" autoAdjust="0"/>
  </p:normalViewPr>
  <p:slideViewPr>
    <p:cSldViewPr>
      <p:cViewPr varScale="1">
        <p:scale>
          <a:sx n="61" d="100"/>
          <a:sy n="61" d="100"/>
        </p:scale>
        <p:origin x="864" y="6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5154ED-E12C-4320-BC52-09C1689F4FF5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C53706-E565-45C9-ABA5-69056CB7DCF3}">
      <dgm:prSet phldrT="[Text]"/>
      <dgm:spPr/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ea typeface="+mn-ea"/>
              <a:cs typeface="Arial" pitchFamily="34" charset="0"/>
            </a:rPr>
            <a:t>To optimize the Quality Control parameters at each stage of Bioinformatics analysis.</a:t>
          </a:r>
          <a:endParaRPr lang="en-US" dirty="0"/>
        </a:p>
      </dgm:t>
    </dgm:pt>
    <dgm:pt modelId="{F0A28232-4CC3-4966-8CC1-E76ED4717467}" type="parTrans" cxnId="{8FCC9577-EA5B-458C-845F-74DBC8A85DB9}">
      <dgm:prSet/>
      <dgm:spPr/>
      <dgm:t>
        <a:bodyPr/>
        <a:lstStyle/>
        <a:p>
          <a:endParaRPr lang="en-US"/>
        </a:p>
      </dgm:t>
    </dgm:pt>
    <dgm:pt modelId="{4B015322-9BE9-4588-9965-890CAB67B502}" type="sibTrans" cxnId="{8FCC9577-EA5B-458C-845F-74DBC8A85DB9}">
      <dgm:prSet/>
      <dgm:spPr/>
      <dgm:t>
        <a:bodyPr/>
        <a:lstStyle/>
        <a:p>
          <a:endParaRPr lang="en-US"/>
        </a:p>
      </dgm:t>
    </dgm:pt>
    <dgm:pt modelId="{EC44F7DC-12F2-4609-AD90-AF118CE45FC4}">
      <dgm:prSet phldrT="[Text]"/>
      <dgm:spPr/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ea typeface="+mn-ea"/>
              <a:cs typeface="Arial" pitchFamily="34" charset="0"/>
            </a:rPr>
            <a:t>To  optimize the calculation of TMB  using WES data </a:t>
          </a:r>
          <a:endParaRPr lang="en-US" dirty="0"/>
        </a:p>
      </dgm:t>
    </dgm:pt>
    <dgm:pt modelId="{A1050412-5D97-4B08-8717-FF11D349D87A}" type="parTrans" cxnId="{98638A5C-575A-47F5-9DE5-E7A23A199DC5}">
      <dgm:prSet/>
      <dgm:spPr/>
      <dgm:t>
        <a:bodyPr/>
        <a:lstStyle/>
        <a:p>
          <a:endParaRPr lang="en-US"/>
        </a:p>
      </dgm:t>
    </dgm:pt>
    <dgm:pt modelId="{F1F4B9BE-477F-408E-AB27-A04629F8E0A7}" type="sibTrans" cxnId="{98638A5C-575A-47F5-9DE5-E7A23A199DC5}">
      <dgm:prSet/>
      <dgm:spPr/>
      <dgm:t>
        <a:bodyPr/>
        <a:lstStyle/>
        <a:p>
          <a:endParaRPr lang="en-US"/>
        </a:p>
      </dgm:t>
    </dgm:pt>
    <dgm:pt modelId="{B2787D86-F970-4F93-B60D-E44D4CA611C9}">
      <dgm:prSet/>
      <dgm:spPr/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ea typeface="+mn-ea"/>
              <a:cs typeface="Arial" pitchFamily="34" charset="0"/>
            </a:rPr>
            <a:t>To study the trend of TMB in Indian cancer patient cohort and further classify based on the cancer type.</a:t>
          </a:r>
        </a:p>
      </dgm:t>
    </dgm:pt>
    <dgm:pt modelId="{0D5B1DBD-7129-4B14-8631-D47E30F2A863}" type="parTrans" cxnId="{60793999-CC37-4AE5-887E-00F0D2C8C4C7}">
      <dgm:prSet/>
      <dgm:spPr/>
      <dgm:t>
        <a:bodyPr/>
        <a:lstStyle/>
        <a:p>
          <a:endParaRPr lang="en-US"/>
        </a:p>
      </dgm:t>
    </dgm:pt>
    <dgm:pt modelId="{C14BFC72-A08D-4465-8BDF-9B8FE42AF9F3}" type="sibTrans" cxnId="{60793999-CC37-4AE5-887E-00F0D2C8C4C7}">
      <dgm:prSet/>
      <dgm:spPr/>
      <dgm:t>
        <a:bodyPr/>
        <a:lstStyle/>
        <a:p>
          <a:endParaRPr lang="en-US"/>
        </a:p>
      </dgm:t>
    </dgm:pt>
    <dgm:pt modelId="{5635EC0B-A589-4EE2-BF11-7A2E16ADC354}">
      <dgm:prSet/>
      <dgm:spPr/>
      <dgm:t>
        <a:bodyPr/>
        <a:lstStyle/>
        <a:p>
          <a:pPr rtl="0"/>
          <a:r>
            <a:rPr kumimoji="0" lang="en-US" b="1" i="0" u="none" strike="noStrike" cap="none" spc="0" normalizeH="0" baseline="0" noProof="0" dirty="0" smtClean="0">
              <a:ln/>
              <a:effectLst/>
              <a:uLnTx/>
              <a:uFillTx/>
              <a:ea typeface="+mn-ea"/>
              <a:cs typeface="Arial" pitchFamily="34" charset="0"/>
            </a:rPr>
            <a:t>To check for the commonly mutated  genes in High TMB patients.</a:t>
          </a:r>
        </a:p>
      </dgm:t>
    </dgm:pt>
    <dgm:pt modelId="{00B2BEB7-9E1C-4C1F-8B0A-D40945BC9FE3}" type="parTrans" cxnId="{A6FC0921-CDA7-4783-A694-474435006906}">
      <dgm:prSet/>
      <dgm:spPr/>
      <dgm:t>
        <a:bodyPr/>
        <a:lstStyle/>
        <a:p>
          <a:endParaRPr lang="en-US"/>
        </a:p>
      </dgm:t>
    </dgm:pt>
    <dgm:pt modelId="{2EF27EAE-6896-4709-8952-5B9ACD2F6449}" type="sibTrans" cxnId="{A6FC0921-CDA7-4783-A694-474435006906}">
      <dgm:prSet/>
      <dgm:spPr/>
      <dgm:t>
        <a:bodyPr/>
        <a:lstStyle/>
        <a:p>
          <a:endParaRPr lang="en-US"/>
        </a:p>
      </dgm:t>
    </dgm:pt>
    <dgm:pt modelId="{A7A67895-363C-430E-A631-ADEA0DC892D7}" type="pres">
      <dgm:prSet presAssocID="{D05154ED-E12C-4320-BC52-09C1689F4FF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2F247F-44A4-466E-B8BA-0B8C53EE2EA4}" type="pres">
      <dgm:prSet presAssocID="{D05154ED-E12C-4320-BC52-09C1689F4FF5}" presName="arrow" presStyleLbl="bgShp" presStyleIdx="0" presStyleCnt="1"/>
      <dgm:spPr/>
    </dgm:pt>
    <dgm:pt modelId="{2A58372D-907F-4654-AF63-7686DF7C469E}" type="pres">
      <dgm:prSet presAssocID="{D05154ED-E12C-4320-BC52-09C1689F4FF5}" presName="linearProcess" presStyleCnt="0"/>
      <dgm:spPr/>
    </dgm:pt>
    <dgm:pt modelId="{05F5BAAF-50D8-4807-B06B-88BDEF74B696}" type="pres">
      <dgm:prSet presAssocID="{7CC53706-E565-45C9-ABA5-69056CB7DCF3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85FE3-54B1-4E46-8A5B-E60BEDD8BA7C}" type="pres">
      <dgm:prSet presAssocID="{4B015322-9BE9-4588-9965-890CAB67B502}" presName="sibTrans" presStyleCnt="0"/>
      <dgm:spPr/>
    </dgm:pt>
    <dgm:pt modelId="{2702C751-771D-4C03-B7B0-0070FFF7C5F8}" type="pres">
      <dgm:prSet presAssocID="{EC44F7DC-12F2-4609-AD90-AF118CE45FC4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7AFF9-6165-405A-B1A8-AC3C4925AA62}" type="pres">
      <dgm:prSet presAssocID="{F1F4B9BE-477F-408E-AB27-A04629F8E0A7}" presName="sibTrans" presStyleCnt="0"/>
      <dgm:spPr/>
    </dgm:pt>
    <dgm:pt modelId="{29751ED3-6563-4C0C-82F3-BE9A3AD30474}" type="pres">
      <dgm:prSet presAssocID="{B2787D86-F970-4F93-B60D-E44D4CA611C9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75671C-0EC8-4643-88B4-94BFB24E3BC9}" type="pres">
      <dgm:prSet presAssocID="{C14BFC72-A08D-4465-8BDF-9B8FE42AF9F3}" presName="sibTrans" presStyleCnt="0"/>
      <dgm:spPr/>
    </dgm:pt>
    <dgm:pt modelId="{8816401D-3F38-4860-8CBA-6B4DBC846C1D}" type="pres">
      <dgm:prSet presAssocID="{5635EC0B-A589-4EE2-BF11-7A2E16ADC354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47EE00-62AF-4838-B53A-92D8F2B99A44}" type="presOf" srcId="{5635EC0B-A589-4EE2-BF11-7A2E16ADC354}" destId="{8816401D-3F38-4860-8CBA-6B4DBC846C1D}" srcOrd="0" destOrd="0" presId="urn:microsoft.com/office/officeart/2005/8/layout/hProcess9"/>
    <dgm:cxn modelId="{16BC57D1-D529-419E-9C33-13163D1A697B}" type="presOf" srcId="{D05154ED-E12C-4320-BC52-09C1689F4FF5}" destId="{A7A67895-363C-430E-A631-ADEA0DC892D7}" srcOrd="0" destOrd="0" presId="urn:microsoft.com/office/officeart/2005/8/layout/hProcess9"/>
    <dgm:cxn modelId="{8FCC9577-EA5B-458C-845F-74DBC8A85DB9}" srcId="{D05154ED-E12C-4320-BC52-09C1689F4FF5}" destId="{7CC53706-E565-45C9-ABA5-69056CB7DCF3}" srcOrd="0" destOrd="0" parTransId="{F0A28232-4CC3-4966-8CC1-E76ED4717467}" sibTransId="{4B015322-9BE9-4588-9965-890CAB67B502}"/>
    <dgm:cxn modelId="{60793999-CC37-4AE5-887E-00F0D2C8C4C7}" srcId="{D05154ED-E12C-4320-BC52-09C1689F4FF5}" destId="{B2787D86-F970-4F93-B60D-E44D4CA611C9}" srcOrd="2" destOrd="0" parTransId="{0D5B1DBD-7129-4B14-8631-D47E30F2A863}" sibTransId="{C14BFC72-A08D-4465-8BDF-9B8FE42AF9F3}"/>
    <dgm:cxn modelId="{98638A5C-575A-47F5-9DE5-E7A23A199DC5}" srcId="{D05154ED-E12C-4320-BC52-09C1689F4FF5}" destId="{EC44F7DC-12F2-4609-AD90-AF118CE45FC4}" srcOrd="1" destOrd="0" parTransId="{A1050412-5D97-4B08-8717-FF11D349D87A}" sibTransId="{F1F4B9BE-477F-408E-AB27-A04629F8E0A7}"/>
    <dgm:cxn modelId="{9EBAF9EB-89BD-4693-ABD2-4134D8199794}" type="presOf" srcId="{EC44F7DC-12F2-4609-AD90-AF118CE45FC4}" destId="{2702C751-771D-4C03-B7B0-0070FFF7C5F8}" srcOrd="0" destOrd="0" presId="urn:microsoft.com/office/officeart/2005/8/layout/hProcess9"/>
    <dgm:cxn modelId="{8E570BF6-B900-42BB-B130-7ADC25CB4284}" type="presOf" srcId="{7CC53706-E565-45C9-ABA5-69056CB7DCF3}" destId="{05F5BAAF-50D8-4807-B06B-88BDEF74B696}" srcOrd="0" destOrd="0" presId="urn:microsoft.com/office/officeart/2005/8/layout/hProcess9"/>
    <dgm:cxn modelId="{A6FC0921-CDA7-4783-A694-474435006906}" srcId="{D05154ED-E12C-4320-BC52-09C1689F4FF5}" destId="{5635EC0B-A589-4EE2-BF11-7A2E16ADC354}" srcOrd="3" destOrd="0" parTransId="{00B2BEB7-9E1C-4C1F-8B0A-D40945BC9FE3}" sibTransId="{2EF27EAE-6896-4709-8952-5B9ACD2F6449}"/>
    <dgm:cxn modelId="{DA91A3C6-AD35-418F-9ECD-DAE1C82E1AD5}" type="presOf" srcId="{B2787D86-F970-4F93-B60D-E44D4CA611C9}" destId="{29751ED3-6563-4C0C-82F3-BE9A3AD30474}" srcOrd="0" destOrd="0" presId="urn:microsoft.com/office/officeart/2005/8/layout/hProcess9"/>
    <dgm:cxn modelId="{75AE03C4-5B3C-49C0-A7D6-22B66888CF77}" type="presParOf" srcId="{A7A67895-363C-430E-A631-ADEA0DC892D7}" destId="{952F247F-44A4-466E-B8BA-0B8C53EE2EA4}" srcOrd="0" destOrd="0" presId="urn:microsoft.com/office/officeart/2005/8/layout/hProcess9"/>
    <dgm:cxn modelId="{66CB0BE8-9045-4679-B1A8-234E6A7612FB}" type="presParOf" srcId="{A7A67895-363C-430E-A631-ADEA0DC892D7}" destId="{2A58372D-907F-4654-AF63-7686DF7C469E}" srcOrd="1" destOrd="0" presId="urn:microsoft.com/office/officeart/2005/8/layout/hProcess9"/>
    <dgm:cxn modelId="{5F2EECA6-2F4B-4D4A-9F1F-D1BCCEEF95A1}" type="presParOf" srcId="{2A58372D-907F-4654-AF63-7686DF7C469E}" destId="{05F5BAAF-50D8-4807-B06B-88BDEF74B696}" srcOrd="0" destOrd="0" presId="urn:microsoft.com/office/officeart/2005/8/layout/hProcess9"/>
    <dgm:cxn modelId="{669B8C3F-D074-4725-AAA1-54A512938E73}" type="presParOf" srcId="{2A58372D-907F-4654-AF63-7686DF7C469E}" destId="{6B885FE3-54B1-4E46-8A5B-E60BEDD8BA7C}" srcOrd="1" destOrd="0" presId="urn:microsoft.com/office/officeart/2005/8/layout/hProcess9"/>
    <dgm:cxn modelId="{9DBE608D-5D29-42F8-B039-EC524705B1DF}" type="presParOf" srcId="{2A58372D-907F-4654-AF63-7686DF7C469E}" destId="{2702C751-771D-4C03-B7B0-0070FFF7C5F8}" srcOrd="2" destOrd="0" presId="urn:microsoft.com/office/officeart/2005/8/layout/hProcess9"/>
    <dgm:cxn modelId="{EFD07367-386C-4AFF-B49C-AD64F1AB4DA1}" type="presParOf" srcId="{2A58372D-907F-4654-AF63-7686DF7C469E}" destId="{7AB7AFF9-6165-405A-B1A8-AC3C4925AA62}" srcOrd="3" destOrd="0" presId="urn:microsoft.com/office/officeart/2005/8/layout/hProcess9"/>
    <dgm:cxn modelId="{1CE0D6D8-D793-4AC5-91AB-4897BCB1AAEB}" type="presParOf" srcId="{2A58372D-907F-4654-AF63-7686DF7C469E}" destId="{29751ED3-6563-4C0C-82F3-BE9A3AD30474}" srcOrd="4" destOrd="0" presId="urn:microsoft.com/office/officeart/2005/8/layout/hProcess9"/>
    <dgm:cxn modelId="{4BDB369A-DA6C-471F-B1D4-4D631626AF8D}" type="presParOf" srcId="{2A58372D-907F-4654-AF63-7686DF7C469E}" destId="{1E75671C-0EC8-4643-88B4-94BFB24E3BC9}" srcOrd="5" destOrd="0" presId="urn:microsoft.com/office/officeart/2005/8/layout/hProcess9"/>
    <dgm:cxn modelId="{61A2EDF1-D85B-4039-86C7-84709576C11A}" type="presParOf" srcId="{2A58372D-907F-4654-AF63-7686DF7C469E}" destId="{8816401D-3F38-4860-8CBA-6B4DBC846C1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81C347-5CF7-4A02-822F-906E4E88D2A3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541D3A-EEE2-4429-BEB4-37423EB009FC}">
      <dgm:prSet phldrT="[Text]"/>
      <dgm:spPr/>
      <dgm:t>
        <a:bodyPr/>
        <a:lstStyle/>
        <a:p>
          <a:r>
            <a:rPr lang="en-IN" b="1" dirty="0" err="1" smtClean="0"/>
            <a:t>vcf</a:t>
          </a:r>
          <a:r>
            <a:rPr lang="en-IN" b="1" dirty="0" smtClean="0"/>
            <a:t> file from </a:t>
          </a:r>
          <a:r>
            <a:rPr lang="en-IN" b="1" dirty="0" err="1" smtClean="0"/>
            <a:t>Dragen</a:t>
          </a:r>
          <a:endParaRPr lang="en-US" dirty="0"/>
        </a:p>
      </dgm:t>
    </dgm:pt>
    <dgm:pt modelId="{279C72F6-59A6-431F-A9BC-7E2F5F5669AD}" type="parTrans" cxnId="{3BF89F66-F2AE-4DEF-8C3F-DE6AD61AD263}">
      <dgm:prSet/>
      <dgm:spPr/>
      <dgm:t>
        <a:bodyPr/>
        <a:lstStyle/>
        <a:p>
          <a:endParaRPr lang="en-US"/>
        </a:p>
      </dgm:t>
    </dgm:pt>
    <dgm:pt modelId="{62735030-8A65-47B3-BFCB-0C0902D58265}" type="sibTrans" cxnId="{3BF89F66-F2AE-4DEF-8C3F-DE6AD61AD263}">
      <dgm:prSet/>
      <dgm:spPr/>
      <dgm:t>
        <a:bodyPr/>
        <a:lstStyle/>
        <a:p>
          <a:endParaRPr lang="en-US"/>
        </a:p>
      </dgm:t>
    </dgm:pt>
    <dgm:pt modelId="{55AC89F5-97CB-40C6-9AC7-BED57F2615CD}" type="asst">
      <dgm:prSet phldrT="[Text]"/>
      <dgm:spPr/>
      <dgm:t>
        <a:bodyPr/>
        <a:lstStyle/>
        <a:p>
          <a:r>
            <a:rPr lang="en-IN" b="1" smtClean="0"/>
            <a:t>vcf file (Table to text)</a:t>
          </a:r>
        </a:p>
        <a:p>
          <a:r>
            <a:rPr lang="en-IN" smtClean="0"/>
            <a:t>depth, allelic frequency, quality </a:t>
          </a:r>
          <a:endParaRPr lang="en-US" dirty="0"/>
        </a:p>
      </dgm:t>
    </dgm:pt>
    <dgm:pt modelId="{65BD7ACF-6686-416C-81A1-2C6AADFDC12E}" type="parTrans" cxnId="{CE3C0B40-2361-490C-A3B4-7F6972F25E3C}">
      <dgm:prSet/>
      <dgm:spPr/>
      <dgm:t>
        <a:bodyPr/>
        <a:lstStyle/>
        <a:p>
          <a:endParaRPr lang="en-US"/>
        </a:p>
      </dgm:t>
    </dgm:pt>
    <dgm:pt modelId="{0FF3CB34-426C-47B1-B547-71627EB4C5A3}" type="sibTrans" cxnId="{CE3C0B40-2361-490C-A3B4-7F6972F25E3C}">
      <dgm:prSet/>
      <dgm:spPr/>
      <dgm:t>
        <a:bodyPr/>
        <a:lstStyle/>
        <a:p>
          <a:endParaRPr lang="en-US"/>
        </a:p>
      </dgm:t>
    </dgm:pt>
    <dgm:pt modelId="{10AE5CDE-3A93-4E7C-8055-B9ABF8E45FF0}">
      <dgm:prSet phldrT="[Text]"/>
      <dgm:spPr/>
      <dgm:t>
        <a:bodyPr/>
        <a:lstStyle/>
        <a:p>
          <a:r>
            <a:rPr lang="en-IN" b="1" smtClean="0"/>
            <a:t>Annotation by annovar</a:t>
          </a:r>
          <a:endParaRPr lang="en-IN" b="1" dirty="0" smtClean="0"/>
        </a:p>
      </dgm:t>
    </dgm:pt>
    <dgm:pt modelId="{496FFE45-8751-49DE-A05C-02F3885FFE45}" type="parTrans" cxnId="{76EC7353-AB5A-405A-A32D-ACC83D908446}">
      <dgm:prSet/>
      <dgm:spPr/>
      <dgm:t>
        <a:bodyPr/>
        <a:lstStyle/>
        <a:p>
          <a:endParaRPr lang="en-US"/>
        </a:p>
      </dgm:t>
    </dgm:pt>
    <dgm:pt modelId="{FBDC82A7-1E42-497B-9285-A5716CC0DBC1}" type="sibTrans" cxnId="{76EC7353-AB5A-405A-A32D-ACC83D908446}">
      <dgm:prSet/>
      <dgm:spPr/>
      <dgm:t>
        <a:bodyPr/>
        <a:lstStyle/>
        <a:p>
          <a:endParaRPr lang="en-US"/>
        </a:p>
      </dgm:t>
    </dgm:pt>
    <dgm:pt modelId="{81665784-917E-4B24-A8A1-0E0D033AA022}">
      <dgm:prSet phldrT="[Text]"/>
      <dgm:spPr/>
      <dgm:t>
        <a:bodyPr/>
        <a:lstStyle/>
        <a:p>
          <a:r>
            <a:rPr lang="en-IN" b="1" smtClean="0"/>
            <a:t>Annotation by Intervar</a:t>
          </a:r>
          <a:endParaRPr lang="en-IN" b="1" dirty="0" smtClean="0"/>
        </a:p>
      </dgm:t>
    </dgm:pt>
    <dgm:pt modelId="{96F0206C-47F6-4EE4-AA26-09D855B3FE00}" type="parTrans" cxnId="{14963687-795A-415A-8411-F4181D808FB9}">
      <dgm:prSet/>
      <dgm:spPr/>
      <dgm:t>
        <a:bodyPr/>
        <a:lstStyle/>
        <a:p>
          <a:endParaRPr lang="en-US"/>
        </a:p>
      </dgm:t>
    </dgm:pt>
    <dgm:pt modelId="{63C676F5-A539-47E6-AEB7-4E0155711277}" type="sibTrans" cxnId="{14963687-795A-415A-8411-F4181D808FB9}">
      <dgm:prSet/>
      <dgm:spPr/>
      <dgm:t>
        <a:bodyPr/>
        <a:lstStyle/>
        <a:p>
          <a:endParaRPr lang="en-US"/>
        </a:p>
      </dgm:t>
    </dgm:pt>
    <dgm:pt modelId="{CC0B4C10-F6C9-4EA9-9C5C-6EC77DC63E82}">
      <dgm:prSet phldrT="[Text]"/>
      <dgm:spPr/>
      <dgm:t>
        <a:bodyPr/>
        <a:lstStyle/>
        <a:p>
          <a:r>
            <a:rPr lang="en-IN" b="1" dirty="0" smtClean="0"/>
            <a:t>Annotation by </a:t>
          </a:r>
          <a:r>
            <a:rPr lang="en-IN" b="1" dirty="0" err="1" smtClean="0"/>
            <a:t>Cancervar</a:t>
          </a:r>
          <a:endParaRPr lang="en-US" dirty="0"/>
        </a:p>
      </dgm:t>
    </dgm:pt>
    <dgm:pt modelId="{47ADB712-17E4-46B6-A8CA-893E462153F0}" type="parTrans" cxnId="{42644A32-A5BC-4651-BD62-7F96B1B3345D}">
      <dgm:prSet/>
      <dgm:spPr/>
      <dgm:t>
        <a:bodyPr/>
        <a:lstStyle/>
        <a:p>
          <a:endParaRPr lang="en-US"/>
        </a:p>
      </dgm:t>
    </dgm:pt>
    <dgm:pt modelId="{AADAEDBF-2653-46B5-958E-E8B1EC662C43}" type="sibTrans" cxnId="{42644A32-A5BC-4651-BD62-7F96B1B3345D}">
      <dgm:prSet/>
      <dgm:spPr/>
      <dgm:t>
        <a:bodyPr/>
        <a:lstStyle/>
        <a:p>
          <a:endParaRPr lang="en-US"/>
        </a:p>
      </dgm:t>
    </dgm:pt>
    <dgm:pt modelId="{78E5E6D4-D56F-4A3C-9234-E5367C0CC80E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 b="1" dirty="0" err="1" smtClean="0">
            <a:solidFill>
              <a:schemeClr val="tx1"/>
            </a:solidFill>
          </a:endParaRPr>
        </a:p>
      </dgm:t>
    </dgm:pt>
    <dgm:pt modelId="{25B4C52A-10ED-4E89-8C54-5CFE0A4FC43B}" type="parTrans" cxnId="{63BFF2E7-8B5B-431A-ABA1-F003B8ABDD27}">
      <dgm:prSet/>
      <dgm:spPr/>
      <dgm:t>
        <a:bodyPr/>
        <a:lstStyle/>
        <a:p>
          <a:endParaRPr lang="en-US"/>
        </a:p>
      </dgm:t>
    </dgm:pt>
    <dgm:pt modelId="{0BD91532-3519-4482-8475-315ED7F5D8A7}" type="sibTrans" cxnId="{63BFF2E7-8B5B-431A-ABA1-F003B8ABDD27}">
      <dgm:prSet/>
      <dgm:spPr/>
      <dgm:t>
        <a:bodyPr/>
        <a:lstStyle/>
        <a:p>
          <a:endParaRPr lang="en-US"/>
        </a:p>
      </dgm:t>
    </dgm:pt>
    <dgm:pt modelId="{0352FB86-BAB8-4617-9CE9-9222CA1D424E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IN" b="1" dirty="0" smtClean="0">
            <a:solidFill>
              <a:schemeClr val="tx1"/>
            </a:solidFill>
          </a:endParaRPr>
        </a:p>
      </dgm:t>
    </dgm:pt>
    <dgm:pt modelId="{AD3B41C6-8E58-46BA-B7AA-07EDD49C5414}" type="parTrans" cxnId="{A482B2F3-9196-40FF-885E-788742944F66}">
      <dgm:prSet/>
      <dgm:spPr/>
      <dgm:t>
        <a:bodyPr/>
        <a:lstStyle/>
        <a:p>
          <a:endParaRPr lang="en-US"/>
        </a:p>
      </dgm:t>
    </dgm:pt>
    <dgm:pt modelId="{518E016F-B96A-4236-A918-BEA34F8F0220}" type="sibTrans" cxnId="{A482B2F3-9196-40FF-885E-788742944F66}">
      <dgm:prSet/>
      <dgm:spPr/>
      <dgm:t>
        <a:bodyPr/>
        <a:lstStyle/>
        <a:p>
          <a:endParaRPr lang="en-US"/>
        </a:p>
      </dgm:t>
    </dgm:pt>
    <dgm:pt modelId="{AE7CB4A5-922B-4978-A026-A41FBD192B32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04A9AAEC-ADFD-4A5D-A9AE-57409FDADDF0}" type="parTrans" cxnId="{37FDF9C1-30A0-4DB1-B4BB-6F6C7A176C14}">
      <dgm:prSet/>
      <dgm:spPr/>
      <dgm:t>
        <a:bodyPr/>
        <a:lstStyle/>
        <a:p>
          <a:endParaRPr lang="en-US"/>
        </a:p>
      </dgm:t>
    </dgm:pt>
    <dgm:pt modelId="{D9FFE5E1-85E0-434C-8A06-EA150A2FFF37}" type="sibTrans" cxnId="{37FDF9C1-30A0-4DB1-B4BB-6F6C7A176C14}">
      <dgm:prSet/>
      <dgm:spPr/>
      <dgm:t>
        <a:bodyPr/>
        <a:lstStyle/>
        <a:p>
          <a:endParaRPr lang="en-US"/>
        </a:p>
      </dgm:t>
    </dgm:pt>
    <dgm:pt modelId="{B835F9C8-5083-4BE5-983E-B3557F2CDD43}" type="pres">
      <dgm:prSet presAssocID="{8681C347-5CF7-4A02-822F-906E4E88D2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F3CC66B-A912-461D-BA1B-6EC1E28364C0}" type="pres">
      <dgm:prSet presAssocID="{06541D3A-EEE2-4429-BEB4-37423EB009FC}" presName="hierRoot1" presStyleCnt="0">
        <dgm:presLayoutVars>
          <dgm:hierBranch val="init"/>
        </dgm:presLayoutVars>
      </dgm:prSet>
      <dgm:spPr/>
    </dgm:pt>
    <dgm:pt modelId="{21665EB8-650B-4600-BF52-CEFB054DCA37}" type="pres">
      <dgm:prSet presAssocID="{06541D3A-EEE2-4429-BEB4-37423EB009FC}" presName="rootComposite1" presStyleCnt="0"/>
      <dgm:spPr/>
    </dgm:pt>
    <dgm:pt modelId="{AD205427-EE45-49FD-938B-74682B4CEDE9}" type="pres">
      <dgm:prSet presAssocID="{06541D3A-EEE2-4429-BEB4-37423EB009F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1909DE-9820-4434-9E16-AB5E3C10D108}" type="pres">
      <dgm:prSet presAssocID="{06541D3A-EEE2-4429-BEB4-37423EB009F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E65AEDC-774A-4597-A634-9D3FEFF9F695}" type="pres">
      <dgm:prSet presAssocID="{06541D3A-EEE2-4429-BEB4-37423EB009FC}" presName="hierChild2" presStyleCnt="0"/>
      <dgm:spPr/>
    </dgm:pt>
    <dgm:pt modelId="{BAF51586-5D09-4A3F-B0F0-BCFC474823E8}" type="pres">
      <dgm:prSet presAssocID="{496FFE45-8751-49DE-A05C-02F3885FFE45}" presName="Name37" presStyleLbl="parChTrans1D2" presStyleIdx="0" presStyleCnt="4"/>
      <dgm:spPr/>
      <dgm:t>
        <a:bodyPr/>
        <a:lstStyle/>
        <a:p>
          <a:endParaRPr lang="en-US"/>
        </a:p>
      </dgm:t>
    </dgm:pt>
    <dgm:pt modelId="{88D758C6-7F09-41D1-862D-AE54C3A8E7AA}" type="pres">
      <dgm:prSet presAssocID="{10AE5CDE-3A93-4E7C-8055-B9ABF8E45FF0}" presName="hierRoot2" presStyleCnt="0">
        <dgm:presLayoutVars>
          <dgm:hierBranch val="init"/>
        </dgm:presLayoutVars>
      </dgm:prSet>
      <dgm:spPr/>
    </dgm:pt>
    <dgm:pt modelId="{8371399E-AE4A-477F-B25E-F456A5D05FC6}" type="pres">
      <dgm:prSet presAssocID="{10AE5CDE-3A93-4E7C-8055-B9ABF8E45FF0}" presName="rootComposite" presStyleCnt="0"/>
      <dgm:spPr/>
    </dgm:pt>
    <dgm:pt modelId="{7C3CCD70-56C2-4D31-93C7-E812759B8CBC}" type="pres">
      <dgm:prSet presAssocID="{10AE5CDE-3A93-4E7C-8055-B9ABF8E45FF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3A237A-209A-46B4-8D90-2BECD17B0373}" type="pres">
      <dgm:prSet presAssocID="{10AE5CDE-3A93-4E7C-8055-B9ABF8E45FF0}" presName="rootConnector" presStyleLbl="node2" presStyleIdx="0" presStyleCnt="3"/>
      <dgm:spPr/>
      <dgm:t>
        <a:bodyPr/>
        <a:lstStyle/>
        <a:p>
          <a:endParaRPr lang="en-US"/>
        </a:p>
      </dgm:t>
    </dgm:pt>
    <dgm:pt modelId="{2FFE00B1-E5BA-43E0-AE44-910C4F0E24DE}" type="pres">
      <dgm:prSet presAssocID="{10AE5CDE-3A93-4E7C-8055-B9ABF8E45FF0}" presName="hierChild4" presStyleCnt="0"/>
      <dgm:spPr/>
    </dgm:pt>
    <dgm:pt modelId="{7565ED8D-804C-4464-81C7-25FD0E68923B}" type="pres">
      <dgm:prSet presAssocID="{25B4C52A-10ED-4E89-8C54-5CFE0A4FC43B}" presName="Name37" presStyleLbl="parChTrans1D3" presStyleIdx="0" presStyleCnt="3"/>
      <dgm:spPr/>
      <dgm:t>
        <a:bodyPr/>
        <a:lstStyle/>
        <a:p>
          <a:endParaRPr lang="en-US"/>
        </a:p>
      </dgm:t>
    </dgm:pt>
    <dgm:pt modelId="{515370A3-1763-4566-A144-8851BE05ECA9}" type="pres">
      <dgm:prSet presAssocID="{78E5E6D4-D56F-4A3C-9234-E5367C0CC80E}" presName="hierRoot2" presStyleCnt="0">
        <dgm:presLayoutVars>
          <dgm:hierBranch val="init"/>
        </dgm:presLayoutVars>
      </dgm:prSet>
      <dgm:spPr/>
    </dgm:pt>
    <dgm:pt modelId="{2D1551B8-965C-4211-BDB2-1E6463362F30}" type="pres">
      <dgm:prSet presAssocID="{78E5E6D4-D56F-4A3C-9234-E5367C0CC80E}" presName="rootComposite" presStyleCnt="0"/>
      <dgm:spPr/>
    </dgm:pt>
    <dgm:pt modelId="{CF9C4D7E-7A64-4D23-A052-7CF4609843A2}" type="pres">
      <dgm:prSet presAssocID="{78E5E6D4-D56F-4A3C-9234-E5367C0CC80E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E0277D-EC15-441F-9AF5-8E9FECAA605F}" type="pres">
      <dgm:prSet presAssocID="{78E5E6D4-D56F-4A3C-9234-E5367C0CC80E}" presName="rootConnector" presStyleLbl="node3" presStyleIdx="0" presStyleCnt="3"/>
      <dgm:spPr/>
      <dgm:t>
        <a:bodyPr/>
        <a:lstStyle/>
        <a:p>
          <a:endParaRPr lang="en-US"/>
        </a:p>
      </dgm:t>
    </dgm:pt>
    <dgm:pt modelId="{8BFDBA29-1DD5-4DF6-A152-EA2B5FF07F7C}" type="pres">
      <dgm:prSet presAssocID="{78E5E6D4-D56F-4A3C-9234-E5367C0CC80E}" presName="hierChild4" presStyleCnt="0"/>
      <dgm:spPr/>
    </dgm:pt>
    <dgm:pt modelId="{A9A80CD9-E36E-4822-977C-46B4314824FA}" type="pres">
      <dgm:prSet presAssocID="{78E5E6D4-D56F-4A3C-9234-E5367C0CC80E}" presName="hierChild5" presStyleCnt="0"/>
      <dgm:spPr/>
    </dgm:pt>
    <dgm:pt modelId="{F3C68D56-44D9-412D-86A2-817480541B1D}" type="pres">
      <dgm:prSet presAssocID="{10AE5CDE-3A93-4E7C-8055-B9ABF8E45FF0}" presName="hierChild5" presStyleCnt="0"/>
      <dgm:spPr/>
    </dgm:pt>
    <dgm:pt modelId="{42634ECE-F6CB-46CB-BDC4-E278827FCDF6}" type="pres">
      <dgm:prSet presAssocID="{96F0206C-47F6-4EE4-AA26-09D855B3FE00}" presName="Name37" presStyleLbl="parChTrans1D2" presStyleIdx="1" presStyleCnt="4"/>
      <dgm:spPr/>
      <dgm:t>
        <a:bodyPr/>
        <a:lstStyle/>
        <a:p>
          <a:endParaRPr lang="en-US"/>
        </a:p>
      </dgm:t>
    </dgm:pt>
    <dgm:pt modelId="{1131B616-C645-4192-A38C-0D9AEA27BCF3}" type="pres">
      <dgm:prSet presAssocID="{81665784-917E-4B24-A8A1-0E0D033AA022}" presName="hierRoot2" presStyleCnt="0">
        <dgm:presLayoutVars>
          <dgm:hierBranch val="init"/>
        </dgm:presLayoutVars>
      </dgm:prSet>
      <dgm:spPr/>
    </dgm:pt>
    <dgm:pt modelId="{8A18AB68-7B5A-46FD-960A-EA1E2C0CB6D1}" type="pres">
      <dgm:prSet presAssocID="{81665784-917E-4B24-A8A1-0E0D033AA022}" presName="rootComposite" presStyleCnt="0"/>
      <dgm:spPr/>
    </dgm:pt>
    <dgm:pt modelId="{A444DD5E-D5B2-4BEC-96B3-65A77E9364E0}" type="pres">
      <dgm:prSet presAssocID="{81665784-917E-4B24-A8A1-0E0D033AA02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E28E5D-77E3-4DD7-B349-B50D869F353D}" type="pres">
      <dgm:prSet presAssocID="{81665784-917E-4B24-A8A1-0E0D033AA022}" presName="rootConnector" presStyleLbl="node2" presStyleIdx="1" presStyleCnt="3"/>
      <dgm:spPr/>
      <dgm:t>
        <a:bodyPr/>
        <a:lstStyle/>
        <a:p>
          <a:endParaRPr lang="en-US"/>
        </a:p>
      </dgm:t>
    </dgm:pt>
    <dgm:pt modelId="{CA3E21B3-3DBA-4B37-8E12-3DEE201750D4}" type="pres">
      <dgm:prSet presAssocID="{81665784-917E-4B24-A8A1-0E0D033AA022}" presName="hierChild4" presStyleCnt="0"/>
      <dgm:spPr/>
    </dgm:pt>
    <dgm:pt modelId="{DD232FFC-003E-41D4-8E3C-18790C492000}" type="pres">
      <dgm:prSet presAssocID="{AD3B41C6-8E58-46BA-B7AA-07EDD49C5414}" presName="Name37" presStyleLbl="parChTrans1D3" presStyleIdx="1" presStyleCnt="3"/>
      <dgm:spPr/>
      <dgm:t>
        <a:bodyPr/>
        <a:lstStyle/>
        <a:p>
          <a:endParaRPr lang="en-US"/>
        </a:p>
      </dgm:t>
    </dgm:pt>
    <dgm:pt modelId="{82D48CB8-D68D-4AD8-B970-3F7998FACB67}" type="pres">
      <dgm:prSet presAssocID="{0352FB86-BAB8-4617-9CE9-9222CA1D424E}" presName="hierRoot2" presStyleCnt="0">
        <dgm:presLayoutVars>
          <dgm:hierBranch val="init"/>
        </dgm:presLayoutVars>
      </dgm:prSet>
      <dgm:spPr/>
    </dgm:pt>
    <dgm:pt modelId="{A1356F8C-1285-47FC-8007-14251A42A554}" type="pres">
      <dgm:prSet presAssocID="{0352FB86-BAB8-4617-9CE9-9222CA1D424E}" presName="rootComposite" presStyleCnt="0"/>
      <dgm:spPr/>
    </dgm:pt>
    <dgm:pt modelId="{CA70E2CB-BE35-487A-84A9-AA65F2521603}" type="pres">
      <dgm:prSet presAssocID="{0352FB86-BAB8-4617-9CE9-9222CA1D424E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998F88-BFCB-47E7-9211-947E42B0BDFB}" type="pres">
      <dgm:prSet presAssocID="{0352FB86-BAB8-4617-9CE9-9222CA1D424E}" presName="rootConnector" presStyleLbl="node3" presStyleIdx="1" presStyleCnt="3"/>
      <dgm:spPr/>
      <dgm:t>
        <a:bodyPr/>
        <a:lstStyle/>
        <a:p>
          <a:endParaRPr lang="en-US"/>
        </a:p>
      </dgm:t>
    </dgm:pt>
    <dgm:pt modelId="{FD8D13AB-A97A-4487-B08F-F71CBCDF16CA}" type="pres">
      <dgm:prSet presAssocID="{0352FB86-BAB8-4617-9CE9-9222CA1D424E}" presName="hierChild4" presStyleCnt="0"/>
      <dgm:spPr/>
    </dgm:pt>
    <dgm:pt modelId="{A3F5F410-1073-4DE3-BE0C-9EAD2281EC36}" type="pres">
      <dgm:prSet presAssocID="{0352FB86-BAB8-4617-9CE9-9222CA1D424E}" presName="hierChild5" presStyleCnt="0"/>
      <dgm:spPr/>
    </dgm:pt>
    <dgm:pt modelId="{090512EF-A101-46CB-BD2C-879B4A8BACAA}" type="pres">
      <dgm:prSet presAssocID="{81665784-917E-4B24-A8A1-0E0D033AA022}" presName="hierChild5" presStyleCnt="0"/>
      <dgm:spPr/>
    </dgm:pt>
    <dgm:pt modelId="{5EA93476-9DBC-4304-BD7B-33064A7EF258}" type="pres">
      <dgm:prSet presAssocID="{47ADB712-17E4-46B6-A8CA-893E462153F0}" presName="Name37" presStyleLbl="parChTrans1D2" presStyleIdx="2" presStyleCnt="4"/>
      <dgm:spPr/>
      <dgm:t>
        <a:bodyPr/>
        <a:lstStyle/>
        <a:p>
          <a:endParaRPr lang="en-US"/>
        </a:p>
      </dgm:t>
    </dgm:pt>
    <dgm:pt modelId="{7D4B279C-28C2-465E-A565-199BCEA9730F}" type="pres">
      <dgm:prSet presAssocID="{CC0B4C10-F6C9-4EA9-9C5C-6EC77DC63E82}" presName="hierRoot2" presStyleCnt="0">
        <dgm:presLayoutVars>
          <dgm:hierBranch val="init"/>
        </dgm:presLayoutVars>
      </dgm:prSet>
      <dgm:spPr/>
    </dgm:pt>
    <dgm:pt modelId="{E4EC05C3-7021-43BE-8680-E98E801A0947}" type="pres">
      <dgm:prSet presAssocID="{CC0B4C10-F6C9-4EA9-9C5C-6EC77DC63E82}" presName="rootComposite" presStyleCnt="0"/>
      <dgm:spPr/>
    </dgm:pt>
    <dgm:pt modelId="{206BBC85-5E40-4B04-BB74-90A22AB51E07}" type="pres">
      <dgm:prSet presAssocID="{CC0B4C10-F6C9-4EA9-9C5C-6EC77DC63E8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533636-E100-4998-BE7E-B8CFB6D8127C}" type="pres">
      <dgm:prSet presAssocID="{CC0B4C10-F6C9-4EA9-9C5C-6EC77DC63E82}" presName="rootConnector" presStyleLbl="node2" presStyleIdx="2" presStyleCnt="3"/>
      <dgm:spPr/>
      <dgm:t>
        <a:bodyPr/>
        <a:lstStyle/>
        <a:p>
          <a:endParaRPr lang="en-US"/>
        </a:p>
      </dgm:t>
    </dgm:pt>
    <dgm:pt modelId="{5A934746-4EEF-46F2-96F3-1C292157A9BA}" type="pres">
      <dgm:prSet presAssocID="{CC0B4C10-F6C9-4EA9-9C5C-6EC77DC63E82}" presName="hierChild4" presStyleCnt="0"/>
      <dgm:spPr/>
    </dgm:pt>
    <dgm:pt modelId="{8E92E7A1-6F18-43A6-A3FA-B707D27644C6}" type="pres">
      <dgm:prSet presAssocID="{04A9AAEC-ADFD-4A5D-A9AE-57409FDADDF0}" presName="Name37" presStyleLbl="parChTrans1D3" presStyleIdx="2" presStyleCnt="3"/>
      <dgm:spPr/>
      <dgm:t>
        <a:bodyPr/>
        <a:lstStyle/>
        <a:p>
          <a:endParaRPr lang="en-US"/>
        </a:p>
      </dgm:t>
    </dgm:pt>
    <dgm:pt modelId="{28D781C0-806D-44B5-8DD1-A177F89A5F2A}" type="pres">
      <dgm:prSet presAssocID="{AE7CB4A5-922B-4978-A026-A41FBD192B32}" presName="hierRoot2" presStyleCnt="0">
        <dgm:presLayoutVars>
          <dgm:hierBranch val="init"/>
        </dgm:presLayoutVars>
      </dgm:prSet>
      <dgm:spPr/>
    </dgm:pt>
    <dgm:pt modelId="{74122CC8-D4B3-485C-8B35-EC92A602A039}" type="pres">
      <dgm:prSet presAssocID="{AE7CB4A5-922B-4978-A026-A41FBD192B32}" presName="rootComposite" presStyleCnt="0"/>
      <dgm:spPr/>
    </dgm:pt>
    <dgm:pt modelId="{18C2236B-E0A5-4F50-9AFF-2855BF2CD0EB}" type="pres">
      <dgm:prSet presAssocID="{AE7CB4A5-922B-4978-A026-A41FBD192B32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00D859-AA74-4FCD-A4BB-53977F1B15C7}" type="pres">
      <dgm:prSet presAssocID="{AE7CB4A5-922B-4978-A026-A41FBD192B32}" presName="rootConnector" presStyleLbl="node3" presStyleIdx="2" presStyleCnt="3"/>
      <dgm:spPr/>
      <dgm:t>
        <a:bodyPr/>
        <a:lstStyle/>
        <a:p>
          <a:endParaRPr lang="en-US"/>
        </a:p>
      </dgm:t>
    </dgm:pt>
    <dgm:pt modelId="{277FAB34-7B28-4B21-8976-FDDAA700614A}" type="pres">
      <dgm:prSet presAssocID="{AE7CB4A5-922B-4978-A026-A41FBD192B32}" presName="hierChild4" presStyleCnt="0"/>
      <dgm:spPr/>
    </dgm:pt>
    <dgm:pt modelId="{09670A6B-B0A9-4FD9-AB91-24678BD84FD0}" type="pres">
      <dgm:prSet presAssocID="{AE7CB4A5-922B-4978-A026-A41FBD192B32}" presName="hierChild5" presStyleCnt="0"/>
      <dgm:spPr/>
    </dgm:pt>
    <dgm:pt modelId="{1B1A8C6B-0AB9-41AA-BD47-49E5058F242C}" type="pres">
      <dgm:prSet presAssocID="{CC0B4C10-F6C9-4EA9-9C5C-6EC77DC63E82}" presName="hierChild5" presStyleCnt="0"/>
      <dgm:spPr/>
    </dgm:pt>
    <dgm:pt modelId="{B11FD63C-1EEF-46B5-92C2-1D94B3043B2F}" type="pres">
      <dgm:prSet presAssocID="{06541D3A-EEE2-4429-BEB4-37423EB009FC}" presName="hierChild3" presStyleCnt="0"/>
      <dgm:spPr/>
    </dgm:pt>
    <dgm:pt modelId="{0AC32508-26E1-4A87-A471-EA9E15E2B701}" type="pres">
      <dgm:prSet presAssocID="{65BD7ACF-6686-416C-81A1-2C6AADFDC12E}" presName="Name111" presStyleLbl="parChTrans1D2" presStyleIdx="3" presStyleCnt="4"/>
      <dgm:spPr/>
      <dgm:t>
        <a:bodyPr/>
        <a:lstStyle/>
        <a:p>
          <a:endParaRPr lang="en-US"/>
        </a:p>
      </dgm:t>
    </dgm:pt>
    <dgm:pt modelId="{2FD2543E-B25A-4394-B07F-ED4F8437D0B5}" type="pres">
      <dgm:prSet presAssocID="{55AC89F5-97CB-40C6-9AC7-BED57F2615CD}" presName="hierRoot3" presStyleCnt="0">
        <dgm:presLayoutVars>
          <dgm:hierBranch val="init"/>
        </dgm:presLayoutVars>
      </dgm:prSet>
      <dgm:spPr/>
    </dgm:pt>
    <dgm:pt modelId="{D15BC90B-F367-49CF-98F6-E43BA066E4BC}" type="pres">
      <dgm:prSet presAssocID="{55AC89F5-97CB-40C6-9AC7-BED57F2615CD}" presName="rootComposite3" presStyleCnt="0"/>
      <dgm:spPr/>
    </dgm:pt>
    <dgm:pt modelId="{87D0E043-4510-437B-80E8-67D5B5F5812E}" type="pres">
      <dgm:prSet presAssocID="{55AC89F5-97CB-40C6-9AC7-BED57F2615CD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736DF4-60F3-4849-880A-BE088B044E74}" type="pres">
      <dgm:prSet presAssocID="{55AC89F5-97CB-40C6-9AC7-BED57F2615CD}" presName="rootConnector3" presStyleLbl="asst1" presStyleIdx="0" presStyleCnt="1"/>
      <dgm:spPr/>
      <dgm:t>
        <a:bodyPr/>
        <a:lstStyle/>
        <a:p>
          <a:endParaRPr lang="en-US"/>
        </a:p>
      </dgm:t>
    </dgm:pt>
    <dgm:pt modelId="{65825CB1-5D4F-4C2B-AFE5-93E33887EF1E}" type="pres">
      <dgm:prSet presAssocID="{55AC89F5-97CB-40C6-9AC7-BED57F2615CD}" presName="hierChild6" presStyleCnt="0"/>
      <dgm:spPr/>
    </dgm:pt>
    <dgm:pt modelId="{D8B8CC9B-4EA5-443A-A15E-E0FDA7DF7C5F}" type="pres">
      <dgm:prSet presAssocID="{55AC89F5-97CB-40C6-9AC7-BED57F2615CD}" presName="hierChild7" presStyleCnt="0"/>
      <dgm:spPr/>
    </dgm:pt>
  </dgm:ptLst>
  <dgm:cxnLst>
    <dgm:cxn modelId="{C28F19CD-CE72-42C9-B5AB-69F0AEA9C110}" type="presOf" srcId="{04A9AAEC-ADFD-4A5D-A9AE-57409FDADDF0}" destId="{8E92E7A1-6F18-43A6-A3FA-B707D27644C6}" srcOrd="0" destOrd="0" presId="urn:microsoft.com/office/officeart/2005/8/layout/orgChart1"/>
    <dgm:cxn modelId="{B7542BDD-53E5-4013-8F09-4E1E3D8E4A21}" type="presOf" srcId="{25B4C52A-10ED-4E89-8C54-5CFE0A4FC43B}" destId="{7565ED8D-804C-4464-81C7-25FD0E68923B}" srcOrd="0" destOrd="0" presId="urn:microsoft.com/office/officeart/2005/8/layout/orgChart1"/>
    <dgm:cxn modelId="{08393015-31F2-423A-B807-A854C2ADC686}" type="presOf" srcId="{06541D3A-EEE2-4429-BEB4-37423EB009FC}" destId="{AD205427-EE45-49FD-938B-74682B4CEDE9}" srcOrd="0" destOrd="0" presId="urn:microsoft.com/office/officeart/2005/8/layout/orgChart1"/>
    <dgm:cxn modelId="{18DA5A60-8969-4451-839C-874DC6246216}" type="presOf" srcId="{10AE5CDE-3A93-4E7C-8055-B9ABF8E45FF0}" destId="{8A3A237A-209A-46B4-8D90-2BECD17B0373}" srcOrd="1" destOrd="0" presId="urn:microsoft.com/office/officeart/2005/8/layout/orgChart1"/>
    <dgm:cxn modelId="{BB7351A2-5DA9-4E80-94CD-3F4C5EADD457}" type="presOf" srcId="{78E5E6D4-D56F-4A3C-9234-E5367C0CC80E}" destId="{72E0277D-EC15-441F-9AF5-8E9FECAA605F}" srcOrd="1" destOrd="0" presId="urn:microsoft.com/office/officeart/2005/8/layout/orgChart1"/>
    <dgm:cxn modelId="{37FDF9C1-30A0-4DB1-B4BB-6F6C7A176C14}" srcId="{CC0B4C10-F6C9-4EA9-9C5C-6EC77DC63E82}" destId="{AE7CB4A5-922B-4978-A026-A41FBD192B32}" srcOrd="0" destOrd="0" parTransId="{04A9AAEC-ADFD-4A5D-A9AE-57409FDADDF0}" sibTransId="{D9FFE5E1-85E0-434C-8A06-EA150A2FFF37}"/>
    <dgm:cxn modelId="{E6805BAC-6821-4F00-A08F-069AA6C070A8}" type="presOf" srcId="{AD3B41C6-8E58-46BA-B7AA-07EDD49C5414}" destId="{DD232FFC-003E-41D4-8E3C-18790C492000}" srcOrd="0" destOrd="0" presId="urn:microsoft.com/office/officeart/2005/8/layout/orgChart1"/>
    <dgm:cxn modelId="{76EC7353-AB5A-405A-A32D-ACC83D908446}" srcId="{06541D3A-EEE2-4429-BEB4-37423EB009FC}" destId="{10AE5CDE-3A93-4E7C-8055-B9ABF8E45FF0}" srcOrd="1" destOrd="0" parTransId="{496FFE45-8751-49DE-A05C-02F3885FFE45}" sibTransId="{FBDC82A7-1E42-497B-9285-A5716CC0DBC1}"/>
    <dgm:cxn modelId="{98A1CAE0-3E7D-4046-8F16-F62880032876}" type="presOf" srcId="{47ADB712-17E4-46B6-A8CA-893E462153F0}" destId="{5EA93476-9DBC-4304-BD7B-33064A7EF258}" srcOrd="0" destOrd="0" presId="urn:microsoft.com/office/officeart/2005/8/layout/orgChart1"/>
    <dgm:cxn modelId="{3BF89F66-F2AE-4DEF-8C3F-DE6AD61AD263}" srcId="{8681C347-5CF7-4A02-822F-906E4E88D2A3}" destId="{06541D3A-EEE2-4429-BEB4-37423EB009FC}" srcOrd="0" destOrd="0" parTransId="{279C72F6-59A6-431F-A9BC-7E2F5F5669AD}" sibTransId="{62735030-8A65-47B3-BFCB-0C0902D58265}"/>
    <dgm:cxn modelId="{1EE5ECCC-EE2D-4048-8E1B-8A33B0AC9CAD}" type="presOf" srcId="{10AE5CDE-3A93-4E7C-8055-B9ABF8E45FF0}" destId="{7C3CCD70-56C2-4D31-93C7-E812759B8CBC}" srcOrd="0" destOrd="0" presId="urn:microsoft.com/office/officeart/2005/8/layout/orgChart1"/>
    <dgm:cxn modelId="{EC12DE20-CDFD-473D-AC1F-57680A86806C}" type="presOf" srcId="{496FFE45-8751-49DE-A05C-02F3885FFE45}" destId="{BAF51586-5D09-4A3F-B0F0-BCFC474823E8}" srcOrd="0" destOrd="0" presId="urn:microsoft.com/office/officeart/2005/8/layout/orgChart1"/>
    <dgm:cxn modelId="{8EE9E04B-26B2-4FEB-A4AB-27576C83B5C4}" type="presOf" srcId="{81665784-917E-4B24-A8A1-0E0D033AA022}" destId="{A444DD5E-D5B2-4BEC-96B3-65A77E9364E0}" srcOrd="0" destOrd="0" presId="urn:microsoft.com/office/officeart/2005/8/layout/orgChart1"/>
    <dgm:cxn modelId="{42644A32-A5BC-4651-BD62-7F96B1B3345D}" srcId="{06541D3A-EEE2-4429-BEB4-37423EB009FC}" destId="{CC0B4C10-F6C9-4EA9-9C5C-6EC77DC63E82}" srcOrd="3" destOrd="0" parTransId="{47ADB712-17E4-46B6-A8CA-893E462153F0}" sibTransId="{AADAEDBF-2653-46B5-958E-E8B1EC662C43}"/>
    <dgm:cxn modelId="{3EC5C691-41D8-4138-9759-E4B9DEEABEE6}" type="presOf" srcId="{06541D3A-EEE2-4429-BEB4-37423EB009FC}" destId="{591909DE-9820-4434-9E16-AB5E3C10D108}" srcOrd="1" destOrd="0" presId="urn:microsoft.com/office/officeart/2005/8/layout/orgChart1"/>
    <dgm:cxn modelId="{27D512BF-B0C8-4F8A-BFBF-0BAAC92170CE}" type="presOf" srcId="{CC0B4C10-F6C9-4EA9-9C5C-6EC77DC63E82}" destId="{206BBC85-5E40-4B04-BB74-90A22AB51E07}" srcOrd="0" destOrd="0" presId="urn:microsoft.com/office/officeart/2005/8/layout/orgChart1"/>
    <dgm:cxn modelId="{567651D1-3787-4329-9FC6-A8EDCC43C075}" type="presOf" srcId="{8681C347-5CF7-4A02-822F-906E4E88D2A3}" destId="{B835F9C8-5083-4BE5-983E-B3557F2CDD43}" srcOrd="0" destOrd="0" presId="urn:microsoft.com/office/officeart/2005/8/layout/orgChart1"/>
    <dgm:cxn modelId="{DA7ABD27-C6A1-4A63-82AA-3D8EFA7D7725}" type="presOf" srcId="{CC0B4C10-F6C9-4EA9-9C5C-6EC77DC63E82}" destId="{EE533636-E100-4998-BE7E-B8CFB6D8127C}" srcOrd="1" destOrd="0" presId="urn:microsoft.com/office/officeart/2005/8/layout/orgChart1"/>
    <dgm:cxn modelId="{9214A4FF-D180-4BEA-B652-C6A45A57FB5B}" type="presOf" srcId="{78E5E6D4-D56F-4A3C-9234-E5367C0CC80E}" destId="{CF9C4D7E-7A64-4D23-A052-7CF4609843A2}" srcOrd="0" destOrd="0" presId="urn:microsoft.com/office/officeart/2005/8/layout/orgChart1"/>
    <dgm:cxn modelId="{D48BEC10-8251-4896-B18F-38F5C0E68CE9}" type="presOf" srcId="{0352FB86-BAB8-4617-9CE9-9222CA1D424E}" destId="{D8998F88-BFCB-47E7-9211-947E42B0BDFB}" srcOrd="1" destOrd="0" presId="urn:microsoft.com/office/officeart/2005/8/layout/orgChart1"/>
    <dgm:cxn modelId="{F3DC3777-7A9A-4EF2-9818-4FA07913AA6A}" type="presOf" srcId="{0352FB86-BAB8-4617-9CE9-9222CA1D424E}" destId="{CA70E2CB-BE35-487A-84A9-AA65F2521603}" srcOrd="0" destOrd="0" presId="urn:microsoft.com/office/officeart/2005/8/layout/orgChart1"/>
    <dgm:cxn modelId="{AFB9EF5C-3B54-42AA-9BD5-BEFDDFA8324D}" type="presOf" srcId="{55AC89F5-97CB-40C6-9AC7-BED57F2615CD}" destId="{87D0E043-4510-437B-80E8-67D5B5F5812E}" srcOrd="0" destOrd="0" presId="urn:microsoft.com/office/officeart/2005/8/layout/orgChart1"/>
    <dgm:cxn modelId="{B187FE32-3B6E-411E-8DBB-AA6C1CE7FDA0}" type="presOf" srcId="{AE7CB4A5-922B-4978-A026-A41FBD192B32}" destId="{0B00D859-AA74-4FCD-A4BB-53977F1B15C7}" srcOrd="1" destOrd="0" presId="urn:microsoft.com/office/officeart/2005/8/layout/orgChart1"/>
    <dgm:cxn modelId="{14963687-795A-415A-8411-F4181D808FB9}" srcId="{06541D3A-EEE2-4429-BEB4-37423EB009FC}" destId="{81665784-917E-4B24-A8A1-0E0D033AA022}" srcOrd="2" destOrd="0" parTransId="{96F0206C-47F6-4EE4-AA26-09D855B3FE00}" sibTransId="{63C676F5-A539-47E6-AEB7-4E0155711277}"/>
    <dgm:cxn modelId="{E39A332D-E6E5-49A9-8C05-61741CA270F1}" type="presOf" srcId="{81665784-917E-4B24-A8A1-0E0D033AA022}" destId="{52E28E5D-77E3-4DD7-B349-B50D869F353D}" srcOrd="1" destOrd="0" presId="urn:microsoft.com/office/officeart/2005/8/layout/orgChart1"/>
    <dgm:cxn modelId="{63BFF2E7-8B5B-431A-ABA1-F003B8ABDD27}" srcId="{10AE5CDE-3A93-4E7C-8055-B9ABF8E45FF0}" destId="{78E5E6D4-D56F-4A3C-9234-E5367C0CC80E}" srcOrd="0" destOrd="0" parTransId="{25B4C52A-10ED-4E89-8C54-5CFE0A4FC43B}" sibTransId="{0BD91532-3519-4482-8475-315ED7F5D8A7}"/>
    <dgm:cxn modelId="{B8F22853-B3C6-403C-97DF-1687D8D8C3B4}" type="presOf" srcId="{65BD7ACF-6686-416C-81A1-2C6AADFDC12E}" destId="{0AC32508-26E1-4A87-A471-EA9E15E2B701}" srcOrd="0" destOrd="0" presId="urn:microsoft.com/office/officeart/2005/8/layout/orgChart1"/>
    <dgm:cxn modelId="{A482B2F3-9196-40FF-885E-788742944F66}" srcId="{81665784-917E-4B24-A8A1-0E0D033AA022}" destId="{0352FB86-BAB8-4617-9CE9-9222CA1D424E}" srcOrd="0" destOrd="0" parTransId="{AD3B41C6-8E58-46BA-B7AA-07EDD49C5414}" sibTransId="{518E016F-B96A-4236-A918-BEA34F8F0220}"/>
    <dgm:cxn modelId="{1D04E27F-0D4A-411F-9903-D2BE337B4353}" type="presOf" srcId="{96F0206C-47F6-4EE4-AA26-09D855B3FE00}" destId="{42634ECE-F6CB-46CB-BDC4-E278827FCDF6}" srcOrd="0" destOrd="0" presId="urn:microsoft.com/office/officeart/2005/8/layout/orgChart1"/>
    <dgm:cxn modelId="{CE3C0B40-2361-490C-A3B4-7F6972F25E3C}" srcId="{06541D3A-EEE2-4429-BEB4-37423EB009FC}" destId="{55AC89F5-97CB-40C6-9AC7-BED57F2615CD}" srcOrd="0" destOrd="0" parTransId="{65BD7ACF-6686-416C-81A1-2C6AADFDC12E}" sibTransId="{0FF3CB34-426C-47B1-B547-71627EB4C5A3}"/>
    <dgm:cxn modelId="{FED1B9E6-89F7-4802-875C-BCDBB9EF07D4}" type="presOf" srcId="{55AC89F5-97CB-40C6-9AC7-BED57F2615CD}" destId="{7A736DF4-60F3-4849-880A-BE088B044E74}" srcOrd="1" destOrd="0" presId="urn:microsoft.com/office/officeart/2005/8/layout/orgChart1"/>
    <dgm:cxn modelId="{80228FAA-AEDF-42DF-A524-C684D83FCB2A}" type="presOf" srcId="{AE7CB4A5-922B-4978-A026-A41FBD192B32}" destId="{18C2236B-E0A5-4F50-9AFF-2855BF2CD0EB}" srcOrd="0" destOrd="0" presId="urn:microsoft.com/office/officeart/2005/8/layout/orgChart1"/>
    <dgm:cxn modelId="{437A0EEF-FB51-417C-8768-5306B75C71C0}" type="presParOf" srcId="{B835F9C8-5083-4BE5-983E-B3557F2CDD43}" destId="{3F3CC66B-A912-461D-BA1B-6EC1E28364C0}" srcOrd="0" destOrd="0" presId="urn:microsoft.com/office/officeart/2005/8/layout/orgChart1"/>
    <dgm:cxn modelId="{8B60EB88-D08D-4617-8B37-FE90F14A156C}" type="presParOf" srcId="{3F3CC66B-A912-461D-BA1B-6EC1E28364C0}" destId="{21665EB8-650B-4600-BF52-CEFB054DCA37}" srcOrd="0" destOrd="0" presId="urn:microsoft.com/office/officeart/2005/8/layout/orgChart1"/>
    <dgm:cxn modelId="{B69567AB-33EC-43F5-AF6F-C3405FFB2AE0}" type="presParOf" srcId="{21665EB8-650B-4600-BF52-CEFB054DCA37}" destId="{AD205427-EE45-49FD-938B-74682B4CEDE9}" srcOrd="0" destOrd="0" presId="urn:microsoft.com/office/officeart/2005/8/layout/orgChart1"/>
    <dgm:cxn modelId="{A87FAC1F-B63B-4BF0-AD09-B2C8F0E7E448}" type="presParOf" srcId="{21665EB8-650B-4600-BF52-CEFB054DCA37}" destId="{591909DE-9820-4434-9E16-AB5E3C10D108}" srcOrd="1" destOrd="0" presId="urn:microsoft.com/office/officeart/2005/8/layout/orgChart1"/>
    <dgm:cxn modelId="{BA9E477A-224F-4C1C-AE05-D1C41CBBB25C}" type="presParOf" srcId="{3F3CC66B-A912-461D-BA1B-6EC1E28364C0}" destId="{DE65AEDC-774A-4597-A634-9D3FEFF9F695}" srcOrd="1" destOrd="0" presId="urn:microsoft.com/office/officeart/2005/8/layout/orgChart1"/>
    <dgm:cxn modelId="{F42C74D1-CDD8-41FD-8133-24B0DF265BA3}" type="presParOf" srcId="{DE65AEDC-774A-4597-A634-9D3FEFF9F695}" destId="{BAF51586-5D09-4A3F-B0F0-BCFC474823E8}" srcOrd="0" destOrd="0" presId="urn:microsoft.com/office/officeart/2005/8/layout/orgChart1"/>
    <dgm:cxn modelId="{622DC7AB-30E7-4821-970A-0FB70ADDAE97}" type="presParOf" srcId="{DE65AEDC-774A-4597-A634-9D3FEFF9F695}" destId="{88D758C6-7F09-41D1-862D-AE54C3A8E7AA}" srcOrd="1" destOrd="0" presId="urn:microsoft.com/office/officeart/2005/8/layout/orgChart1"/>
    <dgm:cxn modelId="{E9C0E09E-CA5D-4434-B37F-766039751E8D}" type="presParOf" srcId="{88D758C6-7F09-41D1-862D-AE54C3A8E7AA}" destId="{8371399E-AE4A-477F-B25E-F456A5D05FC6}" srcOrd="0" destOrd="0" presId="urn:microsoft.com/office/officeart/2005/8/layout/orgChart1"/>
    <dgm:cxn modelId="{FFF9C8E2-34FA-4EAC-A3B8-B740220A9430}" type="presParOf" srcId="{8371399E-AE4A-477F-B25E-F456A5D05FC6}" destId="{7C3CCD70-56C2-4D31-93C7-E812759B8CBC}" srcOrd="0" destOrd="0" presId="urn:microsoft.com/office/officeart/2005/8/layout/orgChart1"/>
    <dgm:cxn modelId="{A98AC0B2-825C-4D34-96EA-FE150817CA05}" type="presParOf" srcId="{8371399E-AE4A-477F-B25E-F456A5D05FC6}" destId="{8A3A237A-209A-46B4-8D90-2BECD17B0373}" srcOrd="1" destOrd="0" presId="urn:microsoft.com/office/officeart/2005/8/layout/orgChart1"/>
    <dgm:cxn modelId="{E6074BE4-735E-4E66-BFAF-F6F84350C273}" type="presParOf" srcId="{88D758C6-7F09-41D1-862D-AE54C3A8E7AA}" destId="{2FFE00B1-E5BA-43E0-AE44-910C4F0E24DE}" srcOrd="1" destOrd="0" presId="urn:microsoft.com/office/officeart/2005/8/layout/orgChart1"/>
    <dgm:cxn modelId="{7C4E8D7E-77FD-401E-9BBB-42A5DFFEE5B9}" type="presParOf" srcId="{2FFE00B1-E5BA-43E0-AE44-910C4F0E24DE}" destId="{7565ED8D-804C-4464-81C7-25FD0E68923B}" srcOrd="0" destOrd="0" presId="urn:microsoft.com/office/officeart/2005/8/layout/orgChart1"/>
    <dgm:cxn modelId="{1B5276A0-58D2-4828-98B0-DE958D2612D3}" type="presParOf" srcId="{2FFE00B1-E5BA-43E0-AE44-910C4F0E24DE}" destId="{515370A3-1763-4566-A144-8851BE05ECA9}" srcOrd="1" destOrd="0" presId="urn:microsoft.com/office/officeart/2005/8/layout/orgChart1"/>
    <dgm:cxn modelId="{789A1ECF-7412-4C22-963B-BFD4B1807272}" type="presParOf" srcId="{515370A3-1763-4566-A144-8851BE05ECA9}" destId="{2D1551B8-965C-4211-BDB2-1E6463362F30}" srcOrd="0" destOrd="0" presId="urn:microsoft.com/office/officeart/2005/8/layout/orgChart1"/>
    <dgm:cxn modelId="{18206B13-44BC-47DB-9E31-F158CF5561B3}" type="presParOf" srcId="{2D1551B8-965C-4211-BDB2-1E6463362F30}" destId="{CF9C4D7E-7A64-4D23-A052-7CF4609843A2}" srcOrd="0" destOrd="0" presId="urn:microsoft.com/office/officeart/2005/8/layout/orgChart1"/>
    <dgm:cxn modelId="{53FA06D1-1721-44A7-81AD-118064241AF6}" type="presParOf" srcId="{2D1551B8-965C-4211-BDB2-1E6463362F30}" destId="{72E0277D-EC15-441F-9AF5-8E9FECAA605F}" srcOrd="1" destOrd="0" presId="urn:microsoft.com/office/officeart/2005/8/layout/orgChart1"/>
    <dgm:cxn modelId="{D985A67B-798B-44CF-B53C-46E5FBEF3283}" type="presParOf" srcId="{515370A3-1763-4566-A144-8851BE05ECA9}" destId="{8BFDBA29-1DD5-4DF6-A152-EA2B5FF07F7C}" srcOrd="1" destOrd="0" presId="urn:microsoft.com/office/officeart/2005/8/layout/orgChart1"/>
    <dgm:cxn modelId="{FE289916-16F1-436E-A114-63D4F90D2076}" type="presParOf" srcId="{515370A3-1763-4566-A144-8851BE05ECA9}" destId="{A9A80CD9-E36E-4822-977C-46B4314824FA}" srcOrd="2" destOrd="0" presId="urn:microsoft.com/office/officeart/2005/8/layout/orgChart1"/>
    <dgm:cxn modelId="{E9636D0B-3525-4EF0-B072-C55FE4396DB5}" type="presParOf" srcId="{88D758C6-7F09-41D1-862D-AE54C3A8E7AA}" destId="{F3C68D56-44D9-412D-86A2-817480541B1D}" srcOrd="2" destOrd="0" presId="urn:microsoft.com/office/officeart/2005/8/layout/orgChart1"/>
    <dgm:cxn modelId="{67418107-F51B-4512-B86F-9C9B86DDEE48}" type="presParOf" srcId="{DE65AEDC-774A-4597-A634-9D3FEFF9F695}" destId="{42634ECE-F6CB-46CB-BDC4-E278827FCDF6}" srcOrd="2" destOrd="0" presId="urn:microsoft.com/office/officeart/2005/8/layout/orgChart1"/>
    <dgm:cxn modelId="{6B128151-446E-4669-A6F0-8959F2401D32}" type="presParOf" srcId="{DE65AEDC-774A-4597-A634-9D3FEFF9F695}" destId="{1131B616-C645-4192-A38C-0D9AEA27BCF3}" srcOrd="3" destOrd="0" presId="urn:microsoft.com/office/officeart/2005/8/layout/orgChart1"/>
    <dgm:cxn modelId="{2D9CFFD4-905F-4EF3-A823-878CFEF8488F}" type="presParOf" srcId="{1131B616-C645-4192-A38C-0D9AEA27BCF3}" destId="{8A18AB68-7B5A-46FD-960A-EA1E2C0CB6D1}" srcOrd="0" destOrd="0" presId="urn:microsoft.com/office/officeart/2005/8/layout/orgChart1"/>
    <dgm:cxn modelId="{5BDE2A94-2570-48F7-B4FB-8FCB2BF38038}" type="presParOf" srcId="{8A18AB68-7B5A-46FD-960A-EA1E2C0CB6D1}" destId="{A444DD5E-D5B2-4BEC-96B3-65A77E9364E0}" srcOrd="0" destOrd="0" presId="urn:microsoft.com/office/officeart/2005/8/layout/orgChart1"/>
    <dgm:cxn modelId="{CA1CC582-5667-449B-AD34-148AF1A5F0B8}" type="presParOf" srcId="{8A18AB68-7B5A-46FD-960A-EA1E2C0CB6D1}" destId="{52E28E5D-77E3-4DD7-B349-B50D869F353D}" srcOrd="1" destOrd="0" presId="urn:microsoft.com/office/officeart/2005/8/layout/orgChart1"/>
    <dgm:cxn modelId="{4F1E751D-4091-49BE-B1EF-B37D7CA35857}" type="presParOf" srcId="{1131B616-C645-4192-A38C-0D9AEA27BCF3}" destId="{CA3E21B3-3DBA-4B37-8E12-3DEE201750D4}" srcOrd="1" destOrd="0" presId="urn:microsoft.com/office/officeart/2005/8/layout/orgChart1"/>
    <dgm:cxn modelId="{942EE40C-60EE-407A-B2DA-2A1647B13235}" type="presParOf" srcId="{CA3E21B3-3DBA-4B37-8E12-3DEE201750D4}" destId="{DD232FFC-003E-41D4-8E3C-18790C492000}" srcOrd="0" destOrd="0" presId="urn:microsoft.com/office/officeart/2005/8/layout/orgChart1"/>
    <dgm:cxn modelId="{FD65EEAF-9036-4182-9EC2-421CE6624C28}" type="presParOf" srcId="{CA3E21B3-3DBA-4B37-8E12-3DEE201750D4}" destId="{82D48CB8-D68D-4AD8-B970-3F7998FACB67}" srcOrd="1" destOrd="0" presId="urn:microsoft.com/office/officeart/2005/8/layout/orgChart1"/>
    <dgm:cxn modelId="{D76CC2B7-E7E7-4113-BA0E-F05368BBE9C0}" type="presParOf" srcId="{82D48CB8-D68D-4AD8-B970-3F7998FACB67}" destId="{A1356F8C-1285-47FC-8007-14251A42A554}" srcOrd="0" destOrd="0" presId="urn:microsoft.com/office/officeart/2005/8/layout/orgChart1"/>
    <dgm:cxn modelId="{E4B86897-9755-4F5A-88D8-DA278716C0E4}" type="presParOf" srcId="{A1356F8C-1285-47FC-8007-14251A42A554}" destId="{CA70E2CB-BE35-487A-84A9-AA65F2521603}" srcOrd="0" destOrd="0" presId="urn:microsoft.com/office/officeart/2005/8/layout/orgChart1"/>
    <dgm:cxn modelId="{99CF02C7-AF9C-4646-82BC-9AC55876A1CA}" type="presParOf" srcId="{A1356F8C-1285-47FC-8007-14251A42A554}" destId="{D8998F88-BFCB-47E7-9211-947E42B0BDFB}" srcOrd="1" destOrd="0" presId="urn:microsoft.com/office/officeart/2005/8/layout/orgChart1"/>
    <dgm:cxn modelId="{1CCC8CD1-976A-45BA-8B8D-136572F46CCA}" type="presParOf" srcId="{82D48CB8-D68D-4AD8-B970-3F7998FACB67}" destId="{FD8D13AB-A97A-4487-B08F-F71CBCDF16CA}" srcOrd="1" destOrd="0" presId="urn:microsoft.com/office/officeart/2005/8/layout/orgChart1"/>
    <dgm:cxn modelId="{FF7AEDBE-9694-4D06-9E53-88CF606A2BE8}" type="presParOf" srcId="{82D48CB8-D68D-4AD8-B970-3F7998FACB67}" destId="{A3F5F410-1073-4DE3-BE0C-9EAD2281EC36}" srcOrd="2" destOrd="0" presId="urn:microsoft.com/office/officeart/2005/8/layout/orgChart1"/>
    <dgm:cxn modelId="{F6487808-25E8-40AB-AAFF-57ECA200D929}" type="presParOf" srcId="{1131B616-C645-4192-A38C-0D9AEA27BCF3}" destId="{090512EF-A101-46CB-BD2C-879B4A8BACAA}" srcOrd="2" destOrd="0" presId="urn:microsoft.com/office/officeart/2005/8/layout/orgChart1"/>
    <dgm:cxn modelId="{76D027C9-29CB-4E7F-AB3D-DFDF36970DAE}" type="presParOf" srcId="{DE65AEDC-774A-4597-A634-9D3FEFF9F695}" destId="{5EA93476-9DBC-4304-BD7B-33064A7EF258}" srcOrd="4" destOrd="0" presId="urn:microsoft.com/office/officeart/2005/8/layout/orgChart1"/>
    <dgm:cxn modelId="{2847765C-9C3C-4179-A00E-B41B708D11D5}" type="presParOf" srcId="{DE65AEDC-774A-4597-A634-9D3FEFF9F695}" destId="{7D4B279C-28C2-465E-A565-199BCEA9730F}" srcOrd="5" destOrd="0" presId="urn:microsoft.com/office/officeart/2005/8/layout/orgChart1"/>
    <dgm:cxn modelId="{5B59C980-B6B7-4F79-AD9F-47D1F49C0F10}" type="presParOf" srcId="{7D4B279C-28C2-465E-A565-199BCEA9730F}" destId="{E4EC05C3-7021-43BE-8680-E98E801A0947}" srcOrd="0" destOrd="0" presId="urn:microsoft.com/office/officeart/2005/8/layout/orgChart1"/>
    <dgm:cxn modelId="{76559285-9FA4-4C49-91E3-E25F6FFA5EEC}" type="presParOf" srcId="{E4EC05C3-7021-43BE-8680-E98E801A0947}" destId="{206BBC85-5E40-4B04-BB74-90A22AB51E07}" srcOrd="0" destOrd="0" presId="urn:microsoft.com/office/officeart/2005/8/layout/orgChart1"/>
    <dgm:cxn modelId="{E61D8F3A-7B25-4FA0-9545-8393623822D0}" type="presParOf" srcId="{E4EC05C3-7021-43BE-8680-E98E801A0947}" destId="{EE533636-E100-4998-BE7E-B8CFB6D8127C}" srcOrd="1" destOrd="0" presId="urn:microsoft.com/office/officeart/2005/8/layout/orgChart1"/>
    <dgm:cxn modelId="{6739CE41-1959-4EB1-AA47-DA5E19F6AB4E}" type="presParOf" srcId="{7D4B279C-28C2-465E-A565-199BCEA9730F}" destId="{5A934746-4EEF-46F2-96F3-1C292157A9BA}" srcOrd="1" destOrd="0" presId="urn:microsoft.com/office/officeart/2005/8/layout/orgChart1"/>
    <dgm:cxn modelId="{C51F1D15-DD6E-424F-B331-12340B0BF2AC}" type="presParOf" srcId="{5A934746-4EEF-46F2-96F3-1C292157A9BA}" destId="{8E92E7A1-6F18-43A6-A3FA-B707D27644C6}" srcOrd="0" destOrd="0" presId="urn:microsoft.com/office/officeart/2005/8/layout/orgChart1"/>
    <dgm:cxn modelId="{8992AD5E-687B-44A0-931C-F7E159D8980F}" type="presParOf" srcId="{5A934746-4EEF-46F2-96F3-1C292157A9BA}" destId="{28D781C0-806D-44B5-8DD1-A177F89A5F2A}" srcOrd="1" destOrd="0" presId="urn:microsoft.com/office/officeart/2005/8/layout/orgChart1"/>
    <dgm:cxn modelId="{F1B2A48A-8237-4FA2-A10D-E139A060742E}" type="presParOf" srcId="{28D781C0-806D-44B5-8DD1-A177F89A5F2A}" destId="{74122CC8-D4B3-485C-8B35-EC92A602A039}" srcOrd="0" destOrd="0" presId="urn:microsoft.com/office/officeart/2005/8/layout/orgChart1"/>
    <dgm:cxn modelId="{F1DEF331-1B10-48B9-AC6D-CA99FC5B1F4B}" type="presParOf" srcId="{74122CC8-D4B3-485C-8B35-EC92A602A039}" destId="{18C2236B-E0A5-4F50-9AFF-2855BF2CD0EB}" srcOrd="0" destOrd="0" presId="urn:microsoft.com/office/officeart/2005/8/layout/orgChart1"/>
    <dgm:cxn modelId="{E1B61D06-E9AB-44E4-9ED2-A551373F76E6}" type="presParOf" srcId="{74122CC8-D4B3-485C-8B35-EC92A602A039}" destId="{0B00D859-AA74-4FCD-A4BB-53977F1B15C7}" srcOrd="1" destOrd="0" presId="urn:microsoft.com/office/officeart/2005/8/layout/orgChart1"/>
    <dgm:cxn modelId="{D4E3676E-03CB-4BC7-BB73-56301AA80A55}" type="presParOf" srcId="{28D781C0-806D-44B5-8DD1-A177F89A5F2A}" destId="{277FAB34-7B28-4B21-8976-FDDAA700614A}" srcOrd="1" destOrd="0" presId="urn:microsoft.com/office/officeart/2005/8/layout/orgChart1"/>
    <dgm:cxn modelId="{E0BABA3E-1028-41FF-A541-8E225AB08BC5}" type="presParOf" srcId="{28D781C0-806D-44B5-8DD1-A177F89A5F2A}" destId="{09670A6B-B0A9-4FD9-AB91-24678BD84FD0}" srcOrd="2" destOrd="0" presId="urn:microsoft.com/office/officeart/2005/8/layout/orgChart1"/>
    <dgm:cxn modelId="{5E51EEF7-2168-4F01-963A-76BC44F57927}" type="presParOf" srcId="{7D4B279C-28C2-465E-A565-199BCEA9730F}" destId="{1B1A8C6B-0AB9-41AA-BD47-49E5058F242C}" srcOrd="2" destOrd="0" presId="urn:microsoft.com/office/officeart/2005/8/layout/orgChart1"/>
    <dgm:cxn modelId="{8E752A20-CFD9-42D6-88AE-97A18A71D79A}" type="presParOf" srcId="{3F3CC66B-A912-461D-BA1B-6EC1E28364C0}" destId="{B11FD63C-1EEF-46B5-92C2-1D94B3043B2F}" srcOrd="2" destOrd="0" presId="urn:microsoft.com/office/officeart/2005/8/layout/orgChart1"/>
    <dgm:cxn modelId="{4EE2369E-7BE0-4CFB-A94A-F4D8DE18D90B}" type="presParOf" srcId="{B11FD63C-1EEF-46B5-92C2-1D94B3043B2F}" destId="{0AC32508-26E1-4A87-A471-EA9E15E2B701}" srcOrd="0" destOrd="0" presId="urn:microsoft.com/office/officeart/2005/8/layout/orgChart1"/>
    <dgm:cxn modelId="{3B644D5C-3702-4474-BC61-64394FCAF0DF}" type="presParOf" srcId="{B11FD63C-1EEF-46B5-92C2-1D94B3043B2F}" destId="{2FD2543E-B25A-4394-B07F-ED4F8437D0B5}" srcOrd="1" destOrd="0" presId="urn:microsoft.com/office/officeart/2005/8/layout/orgChart1"/>
    <dgm:cxn modelId="{ACF1E818-721A-44D7-A092-F76FD1DB1AD0}" type="presParOf" srcId="{2FD2543E-B25A-4394-B07F-ED4F8437D0B5}" destId="{D15BC90B-F367-49CF-98F6-E43BA066E4BC}" srcOrd="0" destOrd="0" presId="urn:microsoft.com/office/officeart/2005/8/layout/orgChart1"/>
    <dgm:cxn modelId="{46AF1F9F-FE34-470A-9AA1-5C5746D526EF}" type="presParOf" srcId="{D15BC90B-F367-49CF-98F6-E43BA066E4BC}" destId="{87D0E043-4510-437B-80E8-67D5B5F5812E}" srcOrd="0" destOrd="0" presId="urn:microsoft.com/office/officeart/2005/8/layout/orgChart1"/>
    <dgm:cxn modelId="{03D79B92-777F-44F8-876E-AE068D851AE7}" type="presParOf" srcId="{D15BC90B-F367-49CF-98F6-E43BA066E4BC}" destId="{7A736DF4-60F3-4849-880A-BE088B044E74}" srcOrd="1" destOrd="0" presId="urn:microsoft.com/office/officeart/2005/8/layout/orgChart1"/>
    <dgm:cxn modelId="{2B91AC7A-60B3-4AD7-AA1D-4047B03C3C97}" type="presParOf" srcId="{2FD2543E-B25A-4394-B07F-ED4F8437D0B5}" destId="{65825CB1-5D4F-4C2B-AFE5-93E33887EF1E}" srcOrd="1" destOrd="0" presId="urn:microsoft.com/office/officeart/2005/8/layout/orgChart1"/>
    <dgm:cxn modelId="{5683AAD2-4237-40EB-8964-81416BBAB0CB}" type="presParOf" srcId="{2FD2543E-B25A-4394-B07F-ED4F8437D0B5}" destId="{D8B8CC9B-4EA5-443A-A15E-E0FDA7DF7C5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267F5A-3C79-4643-818A-35312951EE11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9DA681B-3EE3-4E56-8537-4731D2D5EA3F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ctr"/>
          <a:r>
            <a:rPr lang="en-US" sz="1000" dirty="0" smtClean="0"/>
            <a:t>Allelic burden &gt; 5%</a:t>
          </a:r>
        </a:p>
        <a:p>
          <a:pPr algn="ctr"/>
          <a:r>
            <a:rPr lang="en-US" sz="1000" dirty="0" smtClean="0"/>
            <a:t>Mapping quality &gt;20</a:t>
          </a:r>
        </a:p>
        <a:p>
          <a:pPr algn="ctr"/>
          <a:r>
            <a:rPr lang="en-US" sz="1000" dirty="0" smtClean="0"/>
            <a:t>DP &gt; 5</a:t>
          </a:r>
        </a:p>
      </dgm:t>
    </dgm:pt>
    <dgm:pt modelId="{AC1AA511-3E24-431C-90C2-E618FA4BE479}" type="parTrans" cxnId="{4D487689-BB84-4282-8EF9-70A03E27DBDC}">
      <dgm:prSet/>
      <dgm:spPr/>
      <dgm:t>
        <a:bodyPr/>
        <a:lstStyle/>
        <a:p>
          <a:pPr algn="ctr"/>
          <a:endParaRPr lang="en-US" sz="1000"/>
        </a:p>
      </dgm:t>
    </dgm:pt>
    <dgm:pt modelId="{9226DAD8-7B67-4201-9E34-FD08ECBEC077}" type="sibTrans" cxnId="{4D487689-BB84-4282-8EF9-70A03E27DBDC}">
      <dgm:prSet/>
      <dgm:spPr/>
      <dgm:t>
        <a:bodyPr/>
        <a:lstStyle/>
        <a:p>
          <a:pPr algn="ctr"/>
          <a:endParaRPr lang="en-US"/>
        </a:p>
      </dgm:t>
    </dgm:pt>
    <dgm:pt modelId="{06D9A6C1-678D-4A81-BD98-356EE789DEF0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1000" dirty="0" smtClean="0"/>
            <a:t>Level 2 </a:t>
          </a:r>
          <a:r>
            <a:rPr lang="en-US" sz="1000" dirty="0" err="1" smtClean="0"/>
            <a:t>Germline</a:t>
          </a:r>
          <a:r>
            <a:rPr lang="en-US" sz="1000" dirty="0" smtClean="0"/>
            <a:t> </a:t>
          </a:r>
          <a:r>
            <a:rPr lang="en-US" sz="1000" dirty="0" err="1" smtClean="0"/>
            <a:t>filteration</a:t>
          </a:r>
          <a:r>
            <a:rPr lang="en-US" sz="1000" dirty="0" smtClean="0"/>
            <a:t>  </a:t>
          </a:r>
          <a:endParaRPr lang="en-US" sz="1000" dirty="0"/>
        </a:p>
      </dgm:t>
    </dgm:pt>
    <dgm:pt modelId="{CB04FA35-4EEB-4CDB-B388-4730DC32E88E}" type="parTrans" cxnId="{5DC77213-4311-4306-B122-74ED8BAE538C}">
      <dgm:prSet/>
      <dgm:spPr/>
      <dgm:t>
        <a:bodyPr/>
        <a:lstStyle/>
        <a:p>
          <a:pPr algn="ctr"/>
          <a:endParaRPr lang="en-US" sz="1000"/>
        </a:p>
      </dgm:t>
    </dgm:pt>
    <dgm:pt modelId="{D264C158-616C-43AA-B66A-7F4B26EF3A11}" type="sibTrans" cxnId="{5DC77213-4311-4306-B122-74ED8BAE538C}">
      <dgm:prSet/>
      <dgm:spPr/>
      <dgm:t>
        <a:bodyPr/>
        <a:lstStyle/>
        <a:p>
          <a:pPr algn="ctr"/>
          <a:endParaRPr lang="en-US"/>
        </a:p>
      </dgm:t>
    </dgm:pt>
    <dgm:pt modelId="{6AE1165B-2B46-4AA7-B052-82F8B22FB4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1000" dirty="0" smtClean="0"/>
            <a:t>Level 3 </a:t>
          </a:r>
          <a:r>
            <a:rPr lang="en-US" sz="1000" dirty="0" err="1" smtClean="0"/>
            <a:t>Germline</a:t>
          </a:r>
          <a:r>
            <a:rPr lang="en-US" sz="1000" dirty="0" smtClean="0"/>
            <a:t> </a:t>
          </a:r>
          <a:r>
            <a:rPr lang="en-US" sz="1000" dirty="0" err="1" smtClean="0"/>
            <a:t>filteration</a:t>
          </a:r>
          <a:r>
            <a:rPr lang="en-US" sz="1000" dirty="0" smtClean="0"/>
            <a:t>   </a:t>
          </a:r>
          <a:endParaRPr lang="en-US" sz="1000" dirty="0"/>
        </a:p>
      </dgm:t>
    </dgm:pt>
    <dgm:pt modelId="{62C3DDED-C2EC-4B9B-AC8D-2CA4D7408AE1}" type="parTrans" cxnId="{67ED122E-9B7D-48AD-A35E-F97F6F48150E}">
      <dgm:prSet/>
      <dgm:spPr/>
      <dgm:t>
        <a:bodyPr/>
        <a:lstStyle/>
        <a:p>
          <a:pPr algn="ctr"/>
          <a:endParaRPr lang="en-US" sz="1000"/>
        </a:p>
      </dgm:t>
    </dgm:pt>
    <dgm:pt modelId="{606922DB-590F-46D6-A0EB-0CD30AFB6560}" type="sibTrans" cxnId="{67ED122E-9B7D-48AD-A35E-F97F6F48150E}">
      <dgm:prSet/>
      <dgm:spPr/>
      <dgm:t>
        <a:bodyPr/>
        <a:lstStyle/>
        <a:p>
          <a:pPr algn="ctr"/>
          <a:endParaRPr lang="en-US"/>
        </a:p>
      </dgm:t>
    </dgm:pt>
    <dgm:pt modelId="{DCBB1BD9-F612-4DE2-9537-2817A7D03351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ctr"/>
          <a:r>
            <a:rPr lang="en-US" sz="1000" dirty="0" smtClean="0"/>
            <a:t>Total variants</a:t>
          </a:r>
          <a:endParaRPr lang="en-US" sz="1000" dirty="0"/>
        </a:p>
      </dgm:t>
    </dgm:pt>
    <dgm:pt modelId="{1B8495B7-66FB-440C-BD5F-EB5B782365CD}" type="parTrans" cxnId="{273CFEFB-6B2C-49D6-BF2F-37E96937D7E7}">
      <dgm:prSet/>
      <dgm:spPr/>
      <dgm:t>
        <a:bodyPr/>
        <a:lstStyle/>
        <a:p>
          <a:pPr algn="ctr"/>
          <a:endParaRPr lang="en-US"/>
        </a:p>
      </dgm:t>
    </dgm:pt>
    <dgm:pt modelId="{A7D54528-86FE-4F8D-950B-3B23FD91A563}" type="sibTrans" cxnId="{273CFEFB-6B2C-49D6-BF2F-37E96937D7E7}">
      <dgm:prSet/>
      <dgm:spPr/>
      <dgm:t>
        <a:bodyPr/>
        <a:lstStyle/>
        <a:p>
          <a:pPr algn="ctr"/>
          <a:endParaRPr lang="en-US"/>
        </a:p>
      </dgm:t>
    </dgm:pt>
    <dgm:pt modelId="{43B742C1-E23C-4730-9EEB-2BE416058933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ctr"/>
          <a:r>
            <a:rPr lang="en-US" sz="1000" dirty="0" smtClean="0"/>
            <a:t>Proceed with </a:t>
          </a:r>
          <a:r>
            <a:rPr lang="en-US" sz="1000" dirty="0" err="1" smtClean="0"/>
            <a:t>Exonic</a:t>
          </a:r>
          <a:r>
            <a:rPr lang="en-US" sz="1000" dirty="0" smtClean="0"/>
            <a:t>/splicing variants</a:t>
          </a:r>
          <a:endParaRPr lang="en-US" sz="1000" dirty="0"/>
        </a:p>
      </dgm:t>
    </dgm:pt>
    <dgm:pt modelId="{A2A68552-DECF-4E06-8FCD-0D61E70E15BF}" type="parTrans" cxnId="{E7B19FE8-45C1-4824-80D6-227EA0832B6B}">
      <dgm:prSet/>
      <dgm:spPr/>
      <dgm:t>
        <a:bodyPr/>
        <a:lstStyle/>
        <a:p>
          <a:pPr algn="ctr"/>
          <a:endParaRPr lang="en-US" sz="1000"/>
        </a:p>
      </dgm:t>
    </dgm:pt>
    <dgm:pt modelId="{D7A62C7C-352B-45E2-A3A0-E5221E4F21B7}" type="sibTrans" cxnId="{E7B19FE8-45C1-4824-80D6-227EA0832B6B}">
      <dgm:prSet/>
      <dgm:spPr/>
      <dgm:t>
        <a:bodyPr/>
        <a:lstStyle/>
        <a:p>
          <a:pPr algn="ctr"/>
          <a:endParaRPr lang="en-US"/>
        </a:p>
      </dgm:t>
    </dgm:pt>
    <dgm:pt modelId="{36791E36-1B99-4343-99A3-7FC59914ED8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ctr"/>
          <a:r>
            <a:rPr lang="en-US" sz="1000" dirty="0" smtClean="0"/>
            <a:t>Population frequency (</a:t>
          </a:r>
          <a:r>
            <a:rPr lang="en-US" sz="1000" dirty="0" err="1" smtClean="0"/>
            <a:t>maf</a:t>
          </a:r>
          <a:r>
            <a:rPr lang="en-US" sz="1000" dirty="0" smtClean="0"/>
            <a:t> &lt; 0.01)</a:t>
          </a:r>
          <a:endParaRPr lang="en-US" sz="1000" dirty="0"/>
        </a:p>
      </dgm:t>
    </dgm:pt>
    <dgm:pt modelId="{D8CBF06F-187F-4AAB-8D23-9F5A51072C3F}" type="parTrans" cxnId="{77A99DDC-2633-4BF0-A4E0-FF634612C384}">
      <dgm:prSet/>
      <dgm:spPr/>
      <dgm:t>
        <a:bodyPr/>
        <a:lstStyle/>
        <a:p>
          <a:pPr algn="ctr"/>
          <a:endParaRPr lang="en-US" sz="1000"/>
        </a:p>
      </dgm:t>
    </dgm:pt>
    <dgm:pt modelId="{5EE962AC-B6DD-4DA4-8611-17E3530E49AA}" type="sibTrans" cxnId="{77A99DDC-2633-4BF0-A4E0-FF634612C384}">
      <dgm:prSet/>
      <dgm:spPr/>
      <dgm:t>
        <a:bodyPr/>
        <a:lstStyle/>
        <a:p>
          <a:pPr algn="ctr"/>
          <a:endParaRPr lang="en-US"/>
        </a:p>
      </dgm:t>
    </dgm:pt>
    <dgm:pt modelId="{40F47EFC-C318-4615-8FCB-EC0BC22DAACD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ctr"/>
          <a:r>
            <a:rPr lang="en-US" sz="1000" dirty="0" smtClean="0"/>
            <a:t>Remove synonymous variants </a:t>
          </a:r>
          <a:endParaRPr lang="en-US" sz="1000" dirty="0"/>
        </a:p>
      </dgm:t>
    </dgm:pt>
    <dgm:pt modelId="{8C4EEA97-4F40-4035-B91B-83A19B5BBDBD}" type="parTrans" cxnId="{DE60741D-E0BC-41F3-8518-D60DF804A758}">
      <dgm:prSet/>
      <dgm:spPr/>
      <dgm:t>
        <a:bodyPr/>
        <a:lstStyle/>
        <a:p>
          <a:pPr algn="ctr"/>
          <a:endParaRPr lang="en-US" sz="1000"/>
        </a:p>
      </dgm:t>
    </dgm:pt>
    <dgm:pt modelId="{E6F6188C-1414-484B-9704-87EE8D84718D}" type="sibTrans" cxnId="{DE60741D-E0BC-41F3-8518-D60DF804A758}">
      <dgm:prSet/>
      <dgm:spPr/>
      <dgm:t>
        <a:bodyPr/>
        <a:lstStyle/>
        <a:p>
          <a:pPr algn="ctr"/>
          <a:endParaRPr lang="en-US"/>
        </a:p>
      </dgm:t>
    </dgm:pt>
    <dgm:pt modelId="{6C47FD17-68B4-443D-A8BD-70C9022ED11C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1000" dirty="0" smtClean="0"/>
            <a:t>Mutation / panel size </a:t>
          </a:r>
          <a:endParaRPr lang="en-US" sz="1000" dirty="0"/>
        </a:p>
      </dgm:t>
    </dgm:pt>
    <dgm:pt modelId="{2A19C932-5B63-4EF5-90A5-97D8A8337987}" type="parTrans" cxnId="{668EAF3A-063B-4A85-B4E7-7DC534568D13}">
      <dgm:prSet/>
      <dgm:spPr/>
      <dgm:t>
        <a:bodyPr/>
        <a:lstStyle/>
        <a:p>
          <a:pPr algn="ctr"/>
          <a:endParaRPr lang="en-US" sz="1000"/>
        </a:p>
      </dgm:t>
    </dgm:pt>
    <dgm:pt modelId="{64409738-FFDD-4984-80F5-D54DA3A91107}" type="sibTrans" cxnId="{668EAF3A-063B-4A85-B4E7-7DC534568D13}">
      <dgm:prSet/>
      <dgm:spPr/>
      <dgm:t>
        <a:bodyPr/>
        <a:lstStyle/>
        <a:p>
          <a:pPr algn="ctr"/>
          <a:endParaRPr lang="en-US"/>
        </a:p>
      </dgm:t>
    </dgm:pt>
    <dgm:pt modelId="{D08E0161-10BA-4EA0-BCE7-DB817E3D08E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sz="1000" dirty="0" smtClean="0"/>
            <a:t>In-</a:t>
          </a:r>
          <a:r>
            <a:rPr lang="en-US" sz="1000" dirty="0" err="1" smtClean="0"/>
            <a:t>silico</a:t>
          </a:r>
          <a:r>
            <a:rPr lang="en-US" sz="1000" dirty="0" smtClean="0"/>
            <a:t> prediction </a:t>
          </a:r>
          <a:r>
            <a:rPr lang="en-US" sz="1000" dirty="0" err="1" smtClean="0"/>
            <a:t>filteration</a:t>
          </a:r>
          <a:r>
            <a:rPr lang="en-US" sz="1000" dirty="0" smtClean="0"/>
            <a:t> </a:t>
          </a:r>
          <a:endParaRPr lang="en-US" sz="1000" dirty="0"/>
        </a:p>
      </dgm:t>
    </dgm:pt>
    <dgm:pt modelId="{4F181F47-0484-4CFE-BC82-88BC7E6BE117}" type="parTrans" cxnId="{E25AF89F-538B-4F6E-88FF-15A695C7B0C4}">
      <dgm:prSet/>
      <dgm:spPr/>
      <dgm:t>
        <a:bodyPr/>
        <a:lstStyle/>
        <a:p>
          <a:pPr algn="ctr"/>
          <a:endParaRPr lang="en-US" sz="1000"/>
        </a:p>
      </dgm:t>
    </dgm:pt>
    <dgm:pt modelId="{40B87739-F180-462F-AD77-005F9EC007B7}" type="sibTrans" cxnId="{E25AF89F-538B-4F6E-88FF-15A695C7B0C4}">
      <dgm:prSet/>
      <dgm:spPr/>
      <dgm:t>
        <a:bodyPr/>
        <a:lstStyle/>
        <a:p>
          <a:pPr algn="ctr"/>
          <a:endParaRPr lang="en-US"/>
        </a:p>
      </dgm:t>
    </dgm:pt>
    <dgm:pt modelId="{A25FE9B1-57C2-4183-9FA6-3C0757ACE301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sz="1000" dirty="0" smtClean="0"/>
            <a:t>Remove benign variant in </a:t>
          </a:r>
          <a:r>
            <a:rPr lang="en-US" sz="1000" dirty="0" err="1" smtClean="0"/>
            <a:t>Clinvar</a:t>
          </a:r>
          <a:endParaRPr lang="en-US" sz="1000" dirty="0"/>
        </a:p>
      </dgm:t>
    </dgm:pt>
    <dgm:pt modelId="{06097071-D38C-4D7C-8B49-8933516DCBC3}" type="parTrans" cxnId="{DC89DC23-1C38-4A49-9490-9D447D78F29F}">
      <dgm:prSet/>
      <dgm:spPr/>
      <dgm:t>
        <a:bodyPr/>
        <a:lstStyle/>
        <a:p>
          <a:pPr algn="ctr"/>
          <a:endParaRPr lang="en-US" sz="1000"/>
        </a:p>
      </dgm:t>
    </dgm:pt>
    <dgm:pt modelId="{2200B6CD-F72F-458C-AAC0-DF5120A1F529}" type="sibTrans" cxnId="{DC89DC23-1C38-4A49-9490-9D447D78F29F}">
      <dgm:prSet/>
      <dgm:spPr/>
      <dgm:t>
        <a:bodyPr/>
        <a:lstStyle/>
        <a:p>
          <a:pPr algn="ctr"/>
          <a:endParaRPr lang="en-US"/>
        </a:p>
      </dgm:t>
    </dgm:pt>
    <dgm:pt modelId="{30B68E78-B6EC-4424-B63C-D8DCA80F64A1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sz="1000" dirty="0" smtClean="0"/>
            <a:t>Predicated benign in </a:t>
          </a:r>
          <a:r>
            <a:rPr lang="en-US" sz="1000" dirty="0" err="1" smtClean="0"/>
            <a:t>Intervar</a:t>
          </a:r>
          <a:endParaRPr lang="en-US" sz="1000" dirty="0"/>
        </a:p>
      </dgm:t>
    </dgm:pt>
    <dgm:pt modelId="{A9D9E2AC-D255-4F74-8EC6-410BC8DE47F4}" type="parTrans" cxnId="{2C39DB1C-7B70-4BE1-B4AD-6CDEFF5EBE10}">
      <dgm:prSet/>
      <dgm:spPr/>
      <dgm:t>
        <a:bodyPr/>
        <a:lstStyle/>
        <a:p>
          <a:pPr algn="ctr"/>
          <a:endParaRPr lang="en-US" sz="1000"/>
        </a:p>
      </dgm:t>
    </dgm:pt>
    <dgm:pt modelId="{9F96697B-F58A-4590-A46E-5420FD04BE3B}" type="sibTrans" cxnId="{2C39DB1C-7B70-4BE1-B4AD-6CDEFF5EBE10}">
      <dgm:prSet/>
      <dgm:spPr/>
      <dgm:t>
        <a:bodyPr/>
        <a:lstStyle/>
        <a:p>
          <a:pPr algn="ctr"/>
          <a:endParaRPr lang="en-US"/>
        </a:p>
      </dgm:t>
    </dgm:pt>
    <dgm:pt modelId="{A827AEBD-3C92-4ED6-9B98-9964397E6A4C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sz="1000" dirty="0" smtClean="0"/>
            <a:t>Predicated benign in </a:t>
          </a:r>
          <a:r>
            <a:rPr lang="en-US" sz="1000" dirty="0" err="1" smtClean="0"/>
            <a:t>CancerVar</a:t>
          </a:r>
          <a:endParaRPr lang="en-US" sz="1000" dirty="0"/>
        </a:p>
      </dgm:t>
    </dgm:pt>
    <dgm:pt modelId="{90B5F186-449E-4901-900B-99854A56AC72}" type="parTrans" cxnId="{FDF93587-888B-4BB7-8BC5-CD416CADA90C}">
      <dgm:prSet/>
      <dgm:spPr/>
      <dgm:t>
        <a:bodyPr/>
        <a:lstStyle/>
        <a:p>
          <a:pPr algn="ctr"/>
          <a:endParaRPr lang="en-US" sz="1000"/>
        </a:p>
      </dgm:t>
    </dgm:pt>
    <dgm:pt modelId="{7A9A1AFE-4B90-450B-A320-7292188BDE7D}" type="sibTrans" cxnId="{FDF93587-888B-4BB7-8BC5-CD416CADA90C}">
      <dgm:prSet/>
      <dgm:spPr/>
      <dgm:t>
        <a:bodyPr/>
        <a:lstStyle/>
        <a:p>
          <a:pPr algn="ctr"/>
          <a:endParaRPr lang="en-US"/>
        </a:p>
      </dgm:t>
    </dgm:pt>
    <dgm:pt modelId="{5B323C53-A25E-48AB-A8B1-49828CD592D6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sz="1000" dirty="0" smtClean="0"/>
            <a:t>Predicated benign in </a:t>
          </a:r>
          <a:r>
            <a:rPr lang="en-US" sz="1000" dirty="0" err="1" smtClean="0"/>
            <a:t>Intervar</a:t>
          </a:r>
          <a:r>
            <a:rPr lang="en-US" sz="1000" dirty="0" smtClean="0"/>
            <a:t>/</a:t>
          </a:r>
          <a:r>
            <a:rPr lang="en-US" sz="1000" dirty="0" err="1" smtClean="0"/>
            <a:t>CancerVAR</a:t>
          </a:r>
          <a:endParaRPr lang="en-US" sz="1000" dirty="0"/>
        </a:p>
      </dgm:t>
    </dgm:pt>
    <dgm:pt modelId="{9053F479-D2ED-43C7-8893-49307ACA651A}" type="parTrans" cxnId="{01520BB8-67E0-4AA8-BBE1-32A8BCCBEBC6}">
      <dgm:prSet/>
      <dgm:spPr/>
      <dgm:t>
        <a:bodyPr/>
        <a:lstStyle/>
        <a:p>
          <a:endParaRPr lang="en-US" sz="1000"/>
        </a:p>
      </dgm:t>
    </dgm:pt>
    <dgm:pt modelId="{482BB18E-B765-4A7E-8158-2A4FC1987D7D}" type="sibTrans" cxnId="{01520BB8-67E0-4AA8-BBE1-32A8BCCBEBC6}">
      <dgm:prSet/>
      <dgm:spPr/>
      <dgm:t>
        <a:bodyPr/>
        <a:lstStyle/>
        <a:p>
          <a:endParaRPr lang="en-US"/>
        </a:p>
      </dgm:t>
    </dgm:pt>
    <dgm:pt modelId="{CD225C14-CDB5-4BE2-808E-B6F3F928507C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sz="1000" dirty="0" smtClean="0"/>
            <a:t>Level 2 and Level 3 </a:t>
          </a:r>
          <a:r>
            <a:rPr lang="en-US" sz="1000" dirty="0" err="1" smtClean="0"/>
            <a:t>Germline</a:t>
          </a:r>
          <a:r>
            <a:rPr lang="en-US" sz="1000" dirty="0" smtClean="0"/>
            <a:t> </a:t>
          </a:r>
          <a:r>
            <a:rPr lang="en-US" sz="1000" dirty="0" err="1" smtClean="0"/>
            <a:t>filteration</a:t>
          </a:r>
          <a:r>
            <a:rPr lang="en-US" sz="1000" dirty="0" smtClean="0"/>
            <a:t>  </a:t>
          </a:r>
          <a:endParaRPr lang="en-US" sz="1000" dirty="0"/>
        </a:p>
      </dgm:t>
    </dgm:pt>
    <dgm:pt modelId="{D56B49BB-B6A4-40F5-A6AE-BC390ED863D3}" type="parTrans" cxnId="{A714EDEE-41A4-46A4-B615-7528C7A96141}">
      <dgm:prSet/>
      <dgm:spPr/>
      <dgm:t>
        <a:bodyPr/>
        <a:lstStyle/>
        <a:p>
          <a:endParaRPr lang="en-US" sz="1000"/>
        </a:p>
      </dgm:t>
    </dgm:pt>
    <dgm:pt modelId="{1D71C790-06F4-4044-87B1-24E9B22CB52A}" type="sibTrans" cxnId="{A714EDEE-41A4-46A4-B615-7528C7A96141}">
      <dgm:prSet/>
      <dgm:spPr/>
      <dgm:t>
        <a:bodyPr/>
        <a:lstStyle/>
        <a:p>
          <a:endParaRPr lang="en-US"/>
        </a:p>
      </dgm:t>
    </dgm:pt>
    <dgm:pt modelId="{4C0CD329-E830-4476-AF26-99B05C5A2726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sz="1000" dirty="0" smtClean="0"/>
            <a:t>In-</a:t>
          </a:r>
          <a:r>
            <a:rPr lang="en-US" sz="1000" dirty="0" err="1" smtClean="0"/>
            <a:t>silico</a:t>
          </a:r>
          <a:r>
            <a:rPr lang="en-US" sz="1000" dirty="0" smtClean="0"/>
            <a:t> prediction </a:t>
          </a:r>
          <a:r>
            <a:rPr lang="en-US" sz="1000" dirty="0" err="1" smtClean="0"/>
            <a:t>filteration</a:t>
          </a:r>
          <a:r>
            <a:rPr lang="en-US" sz="1000" dirty="0" smtClean="0"/>
            <a:t> </a:t>
          </a:r>
          <a:endParaRPr lang="en-US" sz="1000" dirty="0"/>
        </a:p>
      </dgm:t>
    </dgm:pt>
    <dgm:pt modelId="{ACBFC0CA-4BE2-4276-A490-D0A82CB4CF47}" type="parTrans" cxnId="{4A118E8C-F7CC-4BF9-B4DD-AB35CBA50009}">
      <dgm:prSet/>
      <dgm:spPr/>
      <dgm:t>
        <a:bodyPr/>
        <a:lstStyle/>
        <a:p>
          <a:endParaRPr lang="en-US" sz="1000"/>
        </a:p>
      </dgm:t>
    </dgm:pt>
    <dgm:pt modelId="{B963E1E3-C623-464B-92E5-CC3501828B5B}" type="sibTrans" cxnId="{4A118E8C-F7CC-4BF9-B4DD-AB35CBA50009}">
      <dgm:prSet/>
      <dgm:spPr/>
      <dgm:t>
        <a:bodyPr/>
        <a:lstStyle/>
        <a:p>
          <a:endParaRPr lang="en-US"/>
        </a:p>
      </dgm:t>
    </dgm:pt>
    <dgm:pt modelId="{3524365C-55CD-420F-B49E-120033F0754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sz="1000" dirty="0" smtClean="0"/>
            <a:t>Remove benign variant in </a:t>
          </a:r>
          <a:r>
            <a:rPr lang="en-US" sz="1000" dirty="0" err="1" smtClean="0"/>
            <a:t>Clinvar</a:t>
          </a:r>
          <a:endParaRPr lang="en-US" sz="1000" dirty="0"/>
        </a:p>
      </dgm:t>
    </dgm:pt>
    <dgm:pt modelId="{C41D4F54-D2AA-409A-9EE3-E15971400955}" type="parTrans" cxnId="{85395C9A-BB0B-4686-9330-BD93B3046A32}">
      <dgm:prSet/>
      <dgm:spPr/>
      <dgm:t>
        <a:bodyPr/>
        <a:lstStyle/>
        <a:p>
          <a:endParaRPr lang="en-US" sz="1000"/>
        </a:p>
      </dgm:t>
    </dgm:pt>
    <dgm:pt modelId="{EF50D9F4-6655-4AEB-852B-102B40D9BA72}" type="sibTrans" cxnId="{85395C9A-BB0B-4686-9330-BD93B3046A32}">
      <dgm:prSet/>
      <dgm:spPr/>
      <dgm:t>
        <a:bodyPr/>
        <a:lstStyle/>
        <a:p>
          <a:endParaRPr lang="en-US"/>
        </a:p>
      </dgm:t>
    </dgm:pt>
    <dgm:pt modelId="{B0564D75-8AB7-401B-BB28-4376539CADE9}" type="asst">
      <dgm:prSet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1000" dirty="0" smtClean="0"/>
            <a:t>Level 1 </a:t>
          </a:r>
          <a:r>
            <a:rPr lang="en-US" sz="1000" dirty="0" err="1" smtClean="0"/>
            <a:t>germline</a:t>
          </a:r>
          <a:r>
            <a:rPr lang="en-US" sz="1000" dirty="0" smtClean="0"/>
            <a:t> </a:t>
          </a:r>
          <a:r>
            <a:rPr lang="en-US" sz="1000" dirty="0" err="1" smtClean="0"/>
            <a:t>filteration</a:t>
          </a:r>
          <a:endParaRPr lang="en-US" sz="1000" dirty="0"/>
        </a:p>
      </dgm:t>
    </dgm:pt>
    <dgm:pt modelId="{C29599E0-D980-410A-8937-CF814A74426C}" type="parTrans" cxnId="{8EFB5EFB-1B78-4CE5-A135-AA185CE2BFA5}">
      <dgm:prSet/>
      <dgm:spPr/>
      <dgm:t>
        <a:bodyPr/>
        <a:lstStyle/>
        <a:p>
          <a:endParaRPr lang="en-US" sz="1000"/>
        </a:p>
      </dgm:t>
    </dgm:pt>
    <dgm:pt modelId="{A183DBE9-D99E-4A84-B7E1-97020D7E1BA0}" type="sibTrans" cxnId="{8EFB5EFB-1B78-4CE5-A135-AA185CE2BFA5}">
      <dgm:prSet/>
      <dgm:spPr/>
      <dgm:t>
        <a:bodyPr/>
        <a:lstStyle/>
        <a:p>
          <a:endParaRPr lang="en-US"/>
        </a:p>
      </dgm:t>
    </dgm:pt>
    <dgm:pt modelId="{4051446E-E553-46B9-9F4D-C7EF84CCBAF1}" type="pres">
      <dgm:prSet presAssocID="{70267F5A-3C79-4643-818A-35312951EE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7BDC38-86EE-444B-B084-251C40C81723}" type="pres">
      <dgm:prSet presAssocID="{DCBB1BD9-F612-4DE2-9537-2817A7D03351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9DF6E7D-B7AE-40C6-B652-5A85481389C1}" type="pres">
      <dgm:prSet presAssocID="{DCBB1BD9-F612-4DE2-9537-2817A7D03351}" presName="rootComposite1" presStyleCnt="0"/>
      <dgm:spPr/>
      <dgm:t>
        <a:bodyPr/>
        <a:lstStyle/>
        <a:p>
          <a:endParaRPr lang="en-US"/>
        </a:p>
      </dgm:t>
    </dgm:pt>
    <dgm:pt modelId="{C958D857-D02C-4D41-8945-403C7CC99B18}" type="pres">
      <dgm:prSet presAssocID="{DCBB1BD9-F612-4DE2-9537-2817A7D03351}" presName="rootText1" presStyleLbl="node0" presStyleIdx="0" presStyleCnt="1" custScaleX="177156" custScaleY="177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4DDDB6-D3C8-4FD1-87ED-EBE8186EC1E5}" type="pres">
      <dgm:prSet presAssocID="{DCBB1BD9-F612-4DE2-9537-2817A7D0335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E51538E-7BDB-4F24-9703-A96B5F91CBB6}" type="pres">
      <dgm:prSet presAssocID="{DCBB1BD9-F612-4DE2-9537-2817A7D03351}" presName="hierChild2" presStyleCnt="0"/>
      <dgm:spPr/>
      <dgm:t>
        <a:bodyPr/>
        <a:lstStyle/>
        <a:p>
          <a:endParaRPr lang="en-US"/>
        </a:p>
      </dgm:t>
    </dgm:pt>
    <dgm:pt modelId="{D2D01C8A-2893-4B77-903D-5A1FB2B2B595}" type="pres">
      <dgm:prSet presAssocID="{AC1AA511-3E24-431C-90C2-E618FA4BE479}" presName="Name37" presStyleLbl="parChTrans1D2" presStyleIdx="0" presStyleCnt="1"/>
      <dgm:spPr/>
      <dgm:t>
        <a:bodyPr/>
        <a:lstStyle/>
        <a:p>
          <a:endParaRPr lang="en-US"/>
        </a:p>
      </dgm:t>
    </dgm:pt>
    <dgm:pt modelId="{90590A7A-72BB-4E93-8A10-FC8B7B28A670}" type="pres">
      <dgm:prSet presAssocID="{F9DA681B-3EE3-4E56-8537-4731D2D5EA3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CBFA185-66F7-4445-BDBD-D927DA782E66}" type="pres">
      <dgm:prSet presAssocID="{F9DA681B-3EE3-4E56-8537-4731D2D5EA3F}" presName="rootComposite" presStyleCnt="0"/>
      <dgm:spPr/>
      <dgm:t>
        <a:bodyPr/>
        <a:lstStyle/>
        <a:p>
          <a:endParaRPr lang="en-US"/>
        </a:p>
      </dgm:t>
    </dgm:pt>
    <dgm:pt modelId="{A4A594F4-FD03-4985-BE8F-BE51681519C6}" type="pres">
      <dgm:prSet presAssocID="{F9DA681B-3EE3-4E56-8537-4731D2D5EA3F}" presName="rootText" presStyleLbl="node2" presStyleIdx="0" presStyleCnt="1" custScaleX="177156" custScaleY="177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24DD03-B135-4B48-94BD-30AF2F4B8A99}" type="pres">
      <dgm:prSet presAssocID="{F9DA681B-3EE3-4E56-8537-4731D2D5EA3F}" presName="rootConnector" presStyleLbl="node2" presStyleIdx="0" presStyleCnt="1"/>
      <dgm:spPr/>
      <dgm:t>
        <a:bodyPr/>
        <a:lstStyle/>
        <a:p>
          <a:endParaRPr lang="en-US"/>
        </a:p>
      </dgm:t>
    </dgm:pt>
    <dgm:pt modelId="{ED6E8F3F-929A-40D1-8C24-8223C87E887C}" type="pres">
      <dgm:prSet presAssocID="{F9DA681B-3EE3-4E56-8537-4731D2D5EA3F}" presName="hierChild4" presStyleCnt="0"/>
      <dgm:spPr/>
      <dgm:t>
        <a:bodyPr/>
        <a:lstStyle/>
        <a:p>
          <a:endParaRPr lang="en-US"/>
        </a:p>
      </dgm:t>
    </dgm:pt>
    <dgm:pt modelId="{CB81740F-F7D1-4065-B706-AC27363AC0AE}" type="pres">
      <dgm:prSet presAssocID="{A2A68552-DECF-4E06-8FCD-0D61E70E15BF}" presName="Name37" presStyleLbl="parChTrans1D3" presStyleIdx="0" presStyleCnt="1"/>
      <dgm:spPr/>
      <dgm:t>
        <a:bodyPr/>
        <a:lstStyle/>
        <a:p>
          <a:endParaRPr lang="en-US"/>
        </a:p>
      </dgm:t>
    </dgm:pt>
    <dgm:pt modelId="{18E69D7F-E387-47EC-8251-A6E9CAFB8F9B}" type="pres">
      <dgm:prSet presAssocID="{43B742C1-E23C-4730-9EEB-2BE41605893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E236BFA-A7B5-43A7-9D3C-907EE57ED28D}" type="pres">
      <dgm:prSet presAssocID="{43B742C1-E23C-4730-9EEB-2BE416058933}" presName="rootComposite" presStyleCnt="0"/>
      <dgm:spPr/>
      <dgm:t>
        <a:bodyPr/>
        <a:lstStyle/>
        <a:p>
          <a:endParaRPr lang="en-US"/>
        </a:p>
      </dgm:t>
    </dgm:pt>
    <dgm:pt modelId="{844E6D7B-002F-43C2-9824-773F11635151}" type="pres">
      <dgm:prSet presAssocID="{43B742C1-E23C-4730-9EEB-2BE416058933}" presName="rootText" presStyleLbl="node3" presStyleIdx="0" presStyleCnt="1" custScaleX="177156" custScaleY="177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70DF5A-D5E2-4B3D-8D0D-7979D2DD8CC1}" type="pres">
      <dgm:prSet presAssocID="{43B742C1-E23C-4730-9EEB-2BE416058933}" presName="rootConnector" presStyleLbl="node3" presStyleIdx="0" presStyleCnt="1"/>
      <dgm:spPr/>
      <dgm:t>
        <a:bodyPr/>
        <a:lstStyle/>
        <a:p>
          <a:endParaRPr lang="en-US"/>
        </a:p>
      </dgm:t>
    </dgm:pt>
    <dgm:pt modelId="{E7DB758C-B05D-4B6C-B76F-8E6F05E4C2B3}" type="pres">
      <dgm:prSet presAssocID="{43B742C1-E23C-4730-9EEB-2BE416058933}" presName="hierChild4" presStyleCnt="0"/>
      <dgm:spPr/>
      <dgm:t>
        <a:bodyPr/>
        <a:lstStyle/>
        <a:p>
          <a:endParaRPr lang="en-US"/>
        </a:p>
      </dgm:t>
    </dgm:pt>
    <dgm:pt modelId="{D4254416-A357-4013-82C2-F8E670CAF8E8}" type="pres">
      <dgm:prSet presAssocID="{8C4EEA97-4F40-4035-B91B-83A19B5BBDBD}" presName="Name37" presStyleLbl="parChTrans1D4" presStyleIdx="0" presStyleCnt="14"/>
      <dgm:spPr/>
      <dgm:t>
        <a:bodyPr/>
        <a:lstStyle/>
        <a:p>
          <a:endParaRPr lang="en-US"/>
        </a:p>
      </dgm:t>
    </dgm:pt>
    <dgm:pt modelId="{6B1A65C0-15F2-440C-AC7B-B5CFCF44615D}" type="pres">
      <dgm:prSet presAssocID="{40F47EFC-C318-4615-8FCB-EC0BC22DAAC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A31426A-81BD-4E1A-AE8B-0E21E640C157}" type="pres">
      <dgm:prSet presAssocID="{40F47EFC-C318-4615-8FCB-EC0BC22DAACD}" presName="rootComposite" presStyleCnt="0"/>
      <dgm:spPr/>
      <dgm:t>
        <a:bodyPr/>
        <a:lstStyle/>
        <a:p>
          <a:endParaRPr lang="en-US"/>
        </a:p>
      </dgm:t>
    </dgm:pt>
    <dgm:pt modelId="{9C325844-194B-4B64-907C-F39AA054C226}" type="pres">
      <dgm:prSet presAssocID="{40F47EFC-C318-4615-8FCB-EC0BC22DAACD}" presName="rootText" presStyleLbl="node4" presStyleIdx="0" presStyleCnt="13" custScaleX="177156" custScaleY="177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7FA8D0-38A0-4237-BA5A-3254F95A3435}" type="pres">
      <dgm:prSet presAssocID="{40F47EFC-C318-4615-8FCB-EC0BC22DAACD}" presName="rootConnector" presStyleLbl="node4" presStyleIdx="0" presStyleCnt="13"/>
      <dgm:spPr/>
      <dgm:t>
        <a:bodyPr/>
        <a:lstStyle/>
        <a:p>
          <a:endParaRPr lang="en-US"/>
        </a:p>
      </dgm:t>
    </dgm:pt>
    <dgm:pt modelId="{B6A2DD18-A8FC-406D-B568-D0596EA95716}" type="pres">
      <dgm:prSet presAssocID="{40F47EFC-C318-4615-8FCB-EC0BC22DAACD}" presName="hierChild4" presStyleCnt="0"/>
      <dgm:spPr/>
      <dgm:t>
        <a:bodyPr/>
        <a:lstStyle/>
        <a:p>
          <a:endParaRPr lang="en-US"/>
        </a:p>
      </dgm:t>
    </dgm:pt>
    <dgm:pt modelId="{83036AE6-EC8F-40A5-B6A3-71E0A82E375F}" type="pres">
      <dgm:prSet presAssocID="{D8CBF06F-187F-4AAB-8D23-9F5A51072C3F}" presName="Name37" presStyleLbl="parChTrans1D4" presStyleIdx="1" presStyleCnt="14"/>
      <dgm:spPr/>
      <dgm:t>
        <a:bodyPr/>
        <a:lstStyle/>
        <a:p>
          <a:endParaRPr lang="en-US"/>
        </a:p>
      </dgm:t>
    </dgm:pt>
    <dgm:pt modelId="{1B86297F-9E5A-4099-8B4C-6E2BE41D7DB1}" type="pres">
      <dgm:prSet presAssocID="{36791E36-1B99-4343-99A3-7FC59914ED8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FDF50BB-AB34-4144-8DFC-5DC6C0D1CA21}" type="pres">
      <dgm:prSet presAssocID="{36791E36-1B99-4343-99A3-7FC59914ED8C}" presName="rootComposite" presStyleCnt="0"/>
      <dgm:spPr/>
      <dgm:t>
        <a:bodyPr/>
        <a:lstStyle/>
        <a:p>
          <a:endParaRPr lang="en-US"/>
        </a:p>
      </dgm:t>
    </dgm:pt>
    <dgm:pt modelId="{11187069-1465-42FD-B51C-C02053145217}" type="pres">
      <dgm:prSet presAssocID="{36791E36-1B99-4343-99A3-7FC59914ED8C}" presName="rootText" presStyleLbl="node4" presStyleIdx="1" presStyleCnt="13" custScaleX="177156" custScaleY="177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4A4627-B5FB-4A42-907E-EDD8028F5105}" type="pres">
      <dgm:prSet presAssocID="{36791E36-1B99-4343-99A3-7FC59914ED8C}" presName="rootConnector" presStyleLbl="node4" presStyleIdx="1" presStyleCnt="13"/>
      <dgm:spPr/>
      <dgm:t>
        <a:bodyPr/>
        <a:lstStyle/>
        <a:p>
          <a:endParaRPr lang="en-US"/>
        </a:p>
      </dgm:t>
    </dgm:pt>
    <dgm:pt modelId="{3F9BB346-1A2A-4192-A793-26BCEAFB9D68}" type="pres">
      <dgm:prSet presAssocID="{36791E36-1B99-4343-99A3-7FC59914ED8C}" presName="hierChild4" presStyleCnt="0"/>
      <dgm:spPr/>
      <dgm:t>
        <a:bodyPr/>
        <a:lstStyle/>
        <a:p>
          <a:endParaRPr lang="en-US"/>
        </a:p>
      </dgm:t>
    </dgm:pt>
    <dgm:pt modelId="{BDB0FBA2-4C14-4D3D-85D1-0DA22CF63024}" type="pres">
      <dgm:prSet presAssocID="{D56B49BB-B6A4-40F5-A6AE-BC390ED863D3}" presName="Name37" presStyleLbl="parChTrans1D4" presStyleIdx="2" presStyleCnt="14"/>
      <dgm:spPr/>
      <dgm:t>
        <a:bodyPr/>
        <a:lstStyle/>
        <a:p>
          <a:endParaRPr lang="en-US"/>
        </a:p>
      </dgm:t>
    </dgm:pt>
    <dgm:pt modelId="{A3F339AE-55F7-4CE4-8361-3014370723CA}" type="pres">
      <dgm:prSet presAssocID="{CD225C14-CDB5-4BE2-808E-B6F3F928507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5BAB6AB-1375-4B7F-9A94-D341E0F929E0}" type="pres">
      <dgm:prSet presAssocID="{CD225C14-CDB5-4BE2-808E-B6F3F928507C}" presName="rootComposite" presStyleCnt="0"/>
      <dgm:spPr/>
      <dgm:t>
        <a:bodyPr/>
        <a:lstStyle/>
        <a:p>
          <a:endParaRPr lang="en-US"/>
        </a:p>
      </dgm:t>
    </dgm:pt>
    <dgm:pt modelId="{BD191B9F-1953-430E-A825-8A711D9B9850}" type="pres">
      <dgm:prSet presAssocID="{CD225C14-CDB5-4BE2-808E-B6F3F928507C}" presName="rootText" presStyleLbl="node4" presStyleIdx="2" presStyleCnt="13" custScaleX="177156" custScaleY="177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8DE8A6-0B10-429B-9B2A-B1965C9E89AA}" type="pres">
      <dgm:prSet presAssocID="{CD225C14-CDB5-4BE2-808E-B6F3F928507C}" presName="rootConnector" presStyleLbl="node4" presStyleIdx="2" presStyleCnt="13"/>
      <dgm:spPr/>
      <dgm:t>
        <a:bodyPr/>
        <a:lstStyle/>
        <a:p>
          <a:endParaRPr lang="en-US"/>
        </a:p>
      </dgm:t>
    </dgm:pt>
    <dgm:pt modelId="{4C8F0DE3-5407-49AC-979D-D7ABD97B4CC0}" type="pres">
      <dgm:prSet presAssocID="{CD225C14-CDB5-4BE2-808E-B6F3F928507C}" presName="hierChild4" presStyleCnt="0"/>
      <dgm:spPr/>
      <dgm:t>
        <a:bodyPr/>
        <a:lstStyle/>
        <a:p>
          <a:endParaRPr lang="en-US"/>
        </a:p>
      </dgm:t>
    </dgm:pt>
    <dgm:pt modelId="{0548CBBD-CB7F-4577-8037-3AAE4B938F8D}" type="pres">
      <dgm:prSet presAssocID="{ACBFC0CA-4BE2-4276-A490-D0A82CB4CF47}" presName="Name37" presStyleLbl="parChTrans1D4" presStyleIdx="3" presStyleCnt="14"/>
      <dgm:spPr/>
      <dgm:t>
        <a:bodyPr/>
        <a:lstStyle/>
        <a:p>
          <a:endParaRPr lang="en-US"/>
        </a:p>
      </dgm:t>
    </dgm:pt>
    <dgm:pt modelId="{D978367D-6C9C-4A35-B17C-56282B2D8CB7}" type="pres">
      <dgm:prSet presAssocID="{4C0CD329-E830-4476-AF26-99B05C5A272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3DF36F6-16DB-4142-8FA0-1401444FBA4B}" type="pres">
      <dgm:prSet presAssocID="{4C0CD329-E830-4476-AF26-99B05C5A2726}" presName="rootComposite" presStyleCnt="0"/>
      <dgm:spPr/>
      <dgm:t>
        <a:bodyPr/>
        <a:lstStyle/>
        <a:p>
          <a:endParaRPr lang="en-US"/>
        </a:p>
      </dgm:t>
    </dgm:pt>
    <dgm:pt modelId="{81E798DB-60B7-4F93-953C-D829B1EF7A94}" type="pres">
      <dgm:prSet presAssocID="{4C0CD329-E830-4476-AF26-99B05C5A2726}" presName="rootText" presStyleLbl="node4" presStyleIdx="3" presStyleCnt="13" custScaleX="177156" custScaleY="177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5BC55E-C828-4490-B55F-A3514738911E}" type="pres">
      <dgm:prSet presAssocID="{4C0CD329-E830-4476-AF26-99B05C5A2726}" presName="rootConnector" presStyleLbl="node4" presStyleIdx="3" presStyleCnt="13"/>
      <dgm:spPr/>
      <dgm:t>
        <a:bodyPr/>
        <a:lstStyle/>
        <a:p>
          <a:endParaRPr lang="en-US"/>
        </a:p>
      </dgm:t>
    </dgm:pt>
    <dgm:pt modelId="{47945228-EBF4-4F27-842E-294EC3174632}" type="pres">
      <dgm:prSet presAssocID="{4C0CD329-E830-4476-AF26-99B05C5A2726}" presName="hierChild4" presStyleCnt="0"/>
      <dgm:spPr/>
      <dgm:t>
        <a:bodyPr/>
        <a:lstStyle/>
        <a:p>
          <a:endParaRPr lang="en-US"/>
        </a:p>
      </dgm:t>
    </dgm:pt>
    <dgm:pt modelId="{E7D64980-B0AC-4188-933E-AAEF8F54E8A5}" type="pres">
      <dgm:prSet presAssocID="{C41D4F54-D2AA-409A-9EE3-E15971400955}" presName="Name37" presStyleLbl="parChTrans1D4" presStyleIdx="4" presStyleCnt="14"/>
      <dgm:spPr/>
      <dgm:t>
        <a:bodyPr/>
        <a:lstStyle/>
        <a:p>
          <a:endParaRPr lang="en-US"/>
        </a:p>
      </dgm:t>
    </dgm:pt>
    <dgm:pt modelId="{553DAC5F-93FF-4892-9521-26AB3C3A53AE}" type="pres">
      <dgm:prSet presAssocID="{3524365C-55CD-420F-B49E-120033F075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EC6C11B-393F-41A8-B81C-49F1D16473A2}" type="pres">
      <dgm:prSet presAssocID="{3524365C-55CD-420F-B49E-120033F07545}" presName="rootComposite" presStyleCnt="0"/>
      <dgm:spPr/>
      <dgm:t>
        <a:bodyPr/>
        <a:lstStyle/>
        <a:p>
          <a:endParaRPr lang="en-US"/>
        </a:p>
      </dgm:t>
    </dgm:pt>
    <dgm:pt modelId="{F0BEF6FD-3133-4355-B9DF-FAA68B4DC0E3}" type="pres">
      <dgm:prSet presAssocID="{3524365C-55CD-420F-B49E-120033F07545}" presName="rootText" presStyleLbl="node4" presStyleIdx="4" presStyleCnt="13" custScaleX="177156" custScaleY="177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C7282A-23F1-4493-97C9-0FE65D928D36}" type="pres">
      <dgm:prSet presAssocID="{3524365C-55CD-420F-B49E-120033F07545}" presName="rootConnector" presStyleLbl="node4" presStyleIdx="4" presStyleCnt="13"/>
      <dgm:spPr/>
      <dgm:t>
        <a:bodyPr/>
        <a:lstStyle/>
        <a:p>
          <a:endParaRPr lang="en-US"/>
        </a:p>
      </dgm:t>
    </dgm:pt>
    <dgm:pt modelId="{F55EE837-6B16-4268-A99C-522BFBFAE1B7}" type="pres">
      <dgm:prSet presAssocID="{3524365C-55CD-420F-B49E-120033F07545}" presName="hierChild4" presStyleCnt="0"/>
      <dgm:spPr/>
      <dgm:t>
        <a:bodyPr/>
        <a:lstStyle/>
        <a:p>
          <a:endParaRPr lang="en-US"/>
        </a:p>
      </dgm:t>
    </dgm:pt>
    <dgm:pt modelId="{73D76146-3C4D-4DDA-81C2-52BD62B5A049}" type="pres">
      <dgm:prSet presAssocID="{9053F479-D2ED-43C7-8893-49307ACA651A}" presName="Name37" presStyleLbl="parChTrans1D4" presStyleIdx="5" presStyleCnt="14"/>
      <dgm:spPr/>
      <dgm:t>
        <a:bodyPr/>
        <a:lstStyle/>
        <a:p>
          <a:endParaRPr lang="en-US"/>
        </a:p>
      </dgm:t>
    </dgm:pt>
    <dgm:pt modelId="{4CD9EEB4-58E2-4B37-B62F-BC4B7F304566}" type="pres">
      <dgm:prSet presAssocID="{5B323C53-A25E-48AB-A8B1-49828CD592D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37991EC-52C7-43AC-96A9-FC936FC63339}" type="pres">
      <dgm:prSet presAssocID="{5B323C53-A25E-48AB-A8B1-49828CD592D6}" presName="rootComposite" presStyleCnt="0"/>
      <dgm:spPr/>
      <dgm:t>
        <a:bodyPr/>
        <a:lstStyle/>
        <a:p>
          <a:endParaRPr lang="en-US"/>
        </a:p>
      </dgm:t>
    </dgm:pt>
    <dgm:pt modelId="{B83D828B-9C32-471B-9E10-6616899FA946}" type="pres">
      <dgm:prSet presAssocID="{5B323C53-A25E-48AB-A8B1-49828CD592D6}" presName="rootText" presStyleLbl="node4" presStyleIdx="5" presStyleCnt="13" custScaleX="177156" custScaleY="177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F2D532-9925-48EE-A011-5B5DB35F76C7}" type="pres">
      <dgm:prSet presAssocID="{5B323C53-A25E-48AB-A8B1-49828CD592D6}" presName="rootConnector" presStyleLbl="node4" presStyleIdx="5" presStyleCnt="13"/>
      <dgm:spPr/>
      <dgm:t>
        <a:bodyPr/>
        <a:lstStyle/>
        <a:p>
          <a:endParaRPr lang="en-US"/>
        </a:p>
      </dgm:t>
    </dgm:pt>
    <dgm:pt modelId="{BC6EA6D8-45FB-4276-8BD5-7EF1593D1A9F}" type="pres">
      <dgm:prSet presAssocID="{5B323C53-A25E-48AB-A8B1-49828CD592D6}" presName="hierChild4" presStyleCnt="0"/>
      <dgm:spPr/>
      <dgm:t>
        <a:bodyPr/>
        <a:lstStyle/>
        <a:p>
          <a:endParaRPr lang="en-US"/>
        </a:p>
      </dgm:t>
    </dgm:pt>
    <dgm:pt modelId="{15644B3F-B055-47F4-9A6C-320886D0F01B}" type="pres">
      <dgm:prSet presAssocID="{5B323C53-A25E-48AB-A8B1-49828CD592D6}" presName="hierChild5" presStyleCnt="0"/>
      <dgm:spPr/>
      <dgm:t>
        <a:bodyPr/>
        <a:lstStyle/>
        <a:p>
          <a:endParaRPr lang="en-US"/>
        </a:p>
      </dgm:t>
    </dgm:pt>
    <dgm:pt modelId="{138A9F56-FD22-4DB0-AD62-103919A0CEDF}" type="pres">
      <dgm:prSet presAssocID="{3524365C-55CD-420F-B49E-120033F07545}" presName="hierChild5" presStyleCnt="0"/>
      <dgm:spPr/>
      <dgm:t>
        <a:bodyPr/>
        <a:lstStyle/>
        <a:p>
          <a:endParaRPr lang="en-US"/>
        </a:p>
      </dgm:t>
    </dgm:pt>
    <dgm:pt modelId="{E3AF92EA-65C1-41D1-8037-D8FF4F056ADF}" type="pres">
      <dgm:prSet presAssocID="{4C0CD329-E830-4476-AF26-99B05C5A2726}" presName="hierChild5" presStyleCnt="0"/>
      <dgm:spPr/>
      <dgm:t>
        <a:bodyPr/>
        <a:lstStyle/>
        <a:p>
          <a:endParaRPr lang="en-US"/>
        </a:p>
      </dgm:t>
    </dgm:pt>
    <dgm:pt modelId="{8F1F4A81-2CD5-4C55-95B8-0330C254E778}" type="pres">
      <dgm:prSet presAssocID="{CD225C14-CDB5-4BE2-808E-B6F3F928507C}" presName="hierChild5" presStyleCnt="0"/>
      <dgm:spPr/>
      <dgm:t>
        <a:bodyPr/>
        <a:lstStyle/>
        <a:p>
          <a:endParaRPr lang="en-US"/>
        </a:p>
      </dgm:t>
    </dgm:pt>
    <dgm:pt modelId="{B60A833C-6AE4-4448-BBB8-5988F4C49AC4}" type="pres">
      <dgm:prSet presAssocID="{4F181F47-0484-4CFE-BC82-88BC7E6BE117}" presName="Name37" presStyleLbl="parChTrans1D4" presStyleIdx="6" presStyleCnt="14"/>
      <dgm:spPr/>
      <dgm:t>
        <a:bodyPr/>
        <a:lstStyle/>
        <a:p>
          <a:endParaRPr lang="en-US"/>
        </a:p>
      </dgm:t>
    </dgm:pt>
    <dgm:pt modelId="{AF58AFBF-F0FD-4997-8C54-A2973BCFBF1C}" type="pres">
      <dgm:prSet presAssocID="{D08E0161-10BA-4EA0-BCE7-DB817E3D08E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A2F0C31-D8D1-42BF-A907-89B6B58B842D}" type="pres">
      <dgm:prSet presAssocID="{D08E0161-10BA-4EA0-BCE7-DB817E3D08E8}" presName="rootComposite" presStyleCnt="0"/>
      <dgm:spPr/>
      <dgm:t>
        <a:bodyPr/>
        <a:lstStyle/>
        <a:p>
          <a:endParaRPr lang="en-US"/>
        </a:p>
      </dgm:t>
    </dgm:pt>
    <dgm:pt modelId="{AA4914DE-F6E7-49F0-8E2E-902233257353}" type="pres">
      <dgm:prSet presAssocID="{D08E0161-10BA-4EA0-BCE7-DB817E3D08E8}" presName="rootText" presStyleLbl="node4" presStyleIdx="6" presStyleCnt="13" custScaleX="177156" custScaleY="177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537865-2614-4BE2-8FD6-5F6CBF709F0B}" type="pres">
      <dgm:prSet presAssocID="{D08E0161-10BA-4EA0-BCE7-DB817E3D08E8}" presName="rootConnector" presStyleLbl="node4" presStyleIdx="6" presStyleCnt="13"/>
      <dgm:spPr/>
      <dgm:t>
        <a:bodyPr/>
        <a:lstStyle/>
        <a:p>
          <a:endParaRPr lang="en-US"/>
        </a:p>
      </dgm:t>
    </dgm:pt>
    <dgm:pt modelId="{8B8466B0-E037-4059-B1DD-B592FCEFAA80}" type="pres">
      <dgm:prSet presAssocID="{D08E0161-10BA-4EA0-BCE7-DB817E3D08E8}" presName="hierChild4" presStyleCnt="0"/>
      <dgm:spPr/>
      <dgm:t>
        <a:bodyPr/>
        <a:lstStyle/>
        <a:p>
          <a:endParaRPr lang="en-US"/>
        </a:p>
      </dgm:t>
    </dgm:pt>
    <dgm:pt modelId="{1480FC0E-7A14-4A59-87BD-CB91ABDF2808}" type="pres">
      <dgm:prSet presAssocID="{06097071-D38C-4D7C-8B49-8933516DCBC3}" presName="Name37" presStyleLbl="parChTrans1D4" presStyleIdx="7" presStyleCnt="14"/>
      <dgm:spPr/>
      <dgm:t>
        <a:bodyPr/>
        <a:lstStyle/>
        <a:p>
          <a:endParaRPr lang="en-US"/>
        </a:p>
      </dgm:t>
    </dgm:pt>
    <dgm:pt modelId="{ED13D9BD-0EB9-4C08-B803-D7FEEF0454B4}" type="pres">
      <dgm:prSet presAssocID="{A25FE9B1-57C2-4183-9FA6-3C0757ACE30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FF4EB24-DAE9-4D05-889B-D439B6EC08E5}" type="pres">
      <dgm:prSet presAssocID="{A25FE9B1-57C2-4183-9FA6-3C0757ACE301}" presName="rootComposite" presStyleCnt="0"/>
      <dgm:spPr/>
      <dgm:t>
        <a:bodyPr/>
        <a:lstStyle/>
        <a:p>
          <a:endParaRPr lang="en-US"/>
        </a:p>
      </dgm:t>
    </dgm:pt>
    <dgm:pt modelId="{D63978B3-1985-41E9-8A7C-339D76719E61}" type="pres">
      <dgm:prSet presAssocID="{A25FE9B1-57C2-4183-9FA6-3C0757ACE301}" presName="rootText" presStyleLbl="node4" presStyleIdx="7" presStyleCnt="13" custScaleX="177156" custScaleY="177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547993-6A0D-40A4-843B-9E79F3DBB4B8}" type="pres">
      <dgm:prSet presAssocID="{A25FE9B1-57C2-4183-9FA6-3C0757ACE301}" presName="rootConnector" presStyleLbl="node4" presStyleIdx="7" presStyleCnt="13"/>
      <dgm:spPr/>
      <dgm:t>
        <a:bodyPr/>
        <a:lstStyle/>
        <a:p>
          <a:endParaRPr lang="en-US"/>
        </a:p>
      </dgm:t>
    </dgm:pt>
    <dgm:pt modelId="{77627544-3062-4019-90FB-2964E937270A}" type="pres">
      <dgm:prSet presAssocID="{A25FE9B1-57C2-4183-9FA6-3C0757ACE301}" presName="hierChild4" presStyleCnt="0"/>
      <dgm:spPr/>
      <dgm:t>
        <a:bodyPr/>
        <a:lstStyle/>
        <a:p>
          <a:endParaRPr lang="en-US"/>
        </a:p>
      </dgm:t>
    </dgm:pt>
    <dgm:pt modelId="{EF4E13F5-E421-426B-949B-C73E18A4599F}" type="pres">
      <dgm:prSet presAssocID="{A9D9E2AC-D255-4F74-8EC6-410BC8DE47F4}" presName="Name37" presStyleLbl="parChTrans1D4" presStyleIdx="8" presStyleCnt="14"/>
      <dgm:spPr/>
      <dgm:t>
        <a:bodyPr/>
        <a:lstStyle/>
        <a:p>
          <a:endParaRPr lang="en-US"/>
        </a:p>
      </dgm:t>
    </dgm:pt>
    <dgm:pt modelId="{C152552C-8F11-4548-A8FD-6A778CFF0930}" type="pres">
      <dgm:prSet presAssocID="{30B68E78-B6EC-4424-B63C-D8DCA80F64A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7565760-0C2B-496F-B018-22D4C7BBED10}" type="pres">
      <dgm:prSet presAssocID="{30B68E78-B6EC-4424-B63C-D8DCA80F64A1}" presName="rootComposite" presStyleCnt="0"/>
      <dgm:spPr/>
      <dgm:t>
        <a:bodyPr/>
        <a:lstStyle/>
        <a:p>
          <a:endParaRPr lang="en-US"/>
        </a:p>
      </dgm:t>
    </dgm:pt>
    <dgm:pt modelId="{2ECE2D12-C230-4B0D-9CC7-8DB3EE124EEE}" type="pres">
      <dgm:prSet presAssocID="{30B68E78-B6EC-4424-B63C-D8DCA80F64A1}" presName="rootText" presStyleLbl="node4" presStyleIdx="8" presStyleCnt="13" custScaleX="177156" custScaleY="177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83DBEC-486B-47EC-9F73-1AEDF96BD75E}" type="pres">
      <dgm:prSet presAssocID="{30B68E78-B6EC-4424-B63C-D8DCA80F64A1}" presName="rootConnector" presStyleLbl="node4" presStyleIdx="8" presStyleCnt="13"/>
      <dgm:spPr/>
      <dgm:t>
        <a:bodyPr/>
        <a:lstStyle/>
        <a:p>
          <a:endParaRPr lang="en-US"/>
        </a:p>
      </dgm:t>
    </dgm:pt>
    <dgm:pt modelId="{1A3DA651-7C12-4845-AC39-CDD9552FBC84}" type="pres">
      <dgm:prSet presAssocID="{30B68E78-B6EC-4424-B63C-D8DCA80F64A1}" presName="hierChild4" presStyleCnt="0"/>
      <dgm:spPr/>
      <dgm:t>
        <a:bodyPr/>
        <a:lstStyle/>
        <a:p>
          <a:endParaRPr lang="en-US"/>
        </a:p>
      </dgm:t>
    </dgm:pt>
    <dgm:pt modelId="{63CF4B4A-E0C7-4D3E-A9D1-A65FF92C9A4B}" type="pres">
      <dgm:prSet presAssocID="{90B5F186-449E-4901-900B-99854A56AC72}" presName="Name37" presStyleLbl="parChTrans1D4" presStyleIdx="9" presStyleCnt="14"/>
      <dgm:spPr/>
      <dgm:t>
        <a:bodyPr/>
        <a:lstStyle/>
        <a:p>
          <a:endParaRPr lang="en-US"/>
        </a:p>
      </dgm:t>
    </dgm:pt>
    <dgm:pt modelId="{2F86B6AC-0E4F-468E-B992-A33EA840CCB3}" type="pres">
      <dgm:prSet presAssocID="{A827AEBD-3C92-4ED6-9B98-9964397E6A4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DEDE97E-25D8-4872-B3CF-514DDC1EC115}" type="pres">
      <dgm:prSet presAssocID="{A827AEBD-3C92-4ED6-9B98-9964397E6A4C}" presName="rootComposite" presStyleCnt="0"/>
      <dgm:spPr/>
      <dgm:t>
        <a:bodyPr/>
        <a:lstStyle/>
        <a:p>
          <a:endParaRPr lang="en-US"/>
        </a:p>
      </dgm:t>
    </dgm:pt>
    <dgm:pt modelId="{AF858B49-8153-4A29-BA37-E38886A10035}" type="pres">
      <dgm:prSet presAssocID="{A827AEBD-3C92-4ED6-9B98-9964397E6A4C}" presName="rootText" presStyleLbl="node4" presStyleIdx="9" presStyleCnt="13" custScaleX="177156" custScaleY="177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16342A-691C-41DE-B509-4070167D53C4}" type="pres">
      <dgm:prSet presAssocID="{A827AEBD-3C92-4ED6-9B98-9964397E6A4C}" presName="rootConnector" presStyleLbl="node4" presStyleIdx="9" presStyleCnt="13"/>
      <dgm:spPr/>
      <dgm:t>
        <a:bodyPr/>
        <a:lstStyle/>
        <a:p>
          <a:endParaRPr lang="en-US"/>
        </a:p>
      </dgm:t>
    </dgm:pt>
    <dgm:pt modelId="{CF75FA1C-4E67-442F-8B34-8DA0B1D8503A}" type="pres">
      <dgm:prSet presAssocID="{A827AEBD-3C92-4ED6-9B98-9964397E6A4C}" presName="hierChild4" presStyleCnt="0"/>
      <dgm:spPr/>
      <dgm:t>
        <a:bodyPr/>
        <a:lstStyle/>
        <a:p>
          <a:endParaRPr lang="en-US"/>
        </a:p>
      </dgm:t>
    </dgm:pt>
    <dgm:pt modelId="{6CB3AB94-5436-4220-9A0F-5E9D4DB3420C}" type="pres">
      <dgm:prSet presAssocID="{A827AEBD-3C92-4ED6-9B98-9964397E6A4C}" presName="hierChild5" presStyleCnt="0"/>
      <dgm:spPr/>
      <dgm:t>
        <a:bodyPr/>
        <a:lstStyle/>
        <a:p>
          <a:endParaRPr lang="en-US"/>
        </a:p>
      </dgm:t>
    </dgm:pt>
    <dgm:pt modelId="{8A2D337D-16A0-43B9-86D0-53A47E6DD709}" type="pres">
      <dgm:prSet presAssocID="{30B68E78-B6EC-4424-B63C-D8DCA80F64A1}" presName="hierChild5" presStyleCnt="0"/>
      <dgm:spPr/>
      <dgm:t>
        <a:bodyPr/>
        <a:lstStyle/>
        <a:p>
          <a:endParaRPr lang="en-US"/>
        </a:p>
      </dgm:t>
    </dgm:pt>
    <dgm:pt modelId="{4BCEC433-CEE2-43EB-B1AF-4393D1555866}" type="pres">
      <dgm:prSet presAssocID="{A25FE9B1-57C2-4183-9FA6-3C0757ACE301}" presName="hierChild5" presStyleCnt="0"/>
      <dgm:spPr/>
      <dgm:t>
        <a:bodyPr/>
        <a:lstStyle/>
        <a:p>
          <a:endParaRPr lang="en-US"/>
        </a:p>
      </dgm:t>
    </dgm:pt>
    <dgm:pt modelId="{BA0528E8-4B71-4EB9-A539-09E0C66A4019}" type="pres">
      <dgm:prSet presAssocID="{D08E0161-10BA-4EA0-BCE7-DB817E3D08E8}" presName="hierChild5" presStyleCnt="0"/>
      <dgm:spPr/>
      <dgm:t>
        <a:bodyPr/>
        <a:lstStyle/>
        <a:p>
          <a:endParaRPr lang="en-US"/>
        </a:p>
      </dgm:t>
    </dgm:pt>
    <dgm:pt modelId="{AFD5C649-0086-4795-9C3C-8E76086A7D20}" type="pres">
      <dgm:prSet presAssocID="{CB04FA35-4EEB-4CDB-B388-4730DC32E88E}" presName="Name37" presStyleLbl="parChTrans1D4" presStyleIdx="10" presStyleCnt="14"/>
      <dgm:spPr/>
      <dgm:t>
        <a:bodyPr/>
        <a:lstStyle/>
        <a:p>
          <a:endParaRPr lang="en-US"/>
        </a:p>
      </dgm:t>
    </dgm:pt>
    <dgm:pt modelId="{AF381CCE-E36E-40E4-BEB0-7FF73122BB7E}" type="pres">
      <dgm:prSet presAssocID="{06D9A6C1-678D-4A81-BD98-356EE789DEF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CB23B00-4914-43BA-B19A-E27D4049CECB}" type="pres">
      <dgm:prSet presAssocID="{06D9A6C1-678D-4A81-BD98-356EE789DEF0}" presName="rootComposite" presStyleCnt="0"/>
      <dgm:spPr/>
      <dgm:t>
        <a:bodyPr/>
        <a:lstStyle/>
        <a:p>
          <a:endParaRPr lang="en-US"/>
        </a:p>
      </dgm:t>
    </dgm:pt>
    <dgm:pt modelId="{1CAA1C5F-1DE7-4941-915C-A8679546F2E2}" type="pres">
      <dgm:prSet presAssocID="{06D9A6C1-678D-4A81-BD98-356EE789DEF0}" presName="rootText" presStyleLbl="node4" presStyleIdx="10" presStyleCnt="13" custScaleX="177156" custScaleY="177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7DBFEE-1A27-4E13-989E-049C89722A2C}" type="pres">
      <dgm:prSet presAssocID="{06D9A6C1-678D-4A81-BD98-356EE789DEF0}" presName="rootConnector" presStyleLbl="node4" presStyleIdx="10" presStyleCnt="13"/>
      <dgm:spPr/>
      <dgm:t>
        <a:bodyPr/>
        <a:lstStyle/>
        <a:p>
          <a:endParaRPr lang="en-US"/>
        </a:p>
      </dgm:t>
    </dgm:pt>
    <dgm:pt modelId="{19A57BB0-F1D7-48B2-B252-9671CEB8436B}" type="pres">
      <dgm:prSet presAssocID="{06D9A6C1-678D-4A81-BD98-356EE789DEF0}" presName="hierChild4" presStyleCnt="0"/>
      <dgm:spPr/>
      <dgm:t>
        <a:bodyPr/>
        <a:lstStyle/>
        <a:p>
          <a:endParaRPr lang="en-US"/>
        </a:p>
      </dgm:t>
    </dgm:pt>
    <dgm:pt modelId="{7F3B7AE0-8E14-4B26-89D1-71B8FDDC48FA}" type="pres">
      <dgm:prSet presAssocID="{62C3DDED-C2EC-4B9B-AC8D-2CA4D7408AE1}" presName="Name37" presStyleLbl="parChTrans1D4" presStyleIdx="11" presStyleCnt="14"/>
      <dgm:spPr/>
      <dgm:t>
        <a:bodyPr/>
        <a:lstStyle/>
        <a:p>
          <a:endParaRPr lang="en-US"/>
        </a:p>
      </dgm:t>
    </dgm:pt>
    <dgm:pt modelId="{C286D1D3-14B3-446A-8A6F-1B77DEDC3BE5}" type="pres">
      <dgm:prSet presAssocID="{6AE1165B-2B46-4AA7-B052-82F8B22FB4C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208EFC9-6C9C-47EA-9814-32E3DD53E159}" type="pres">
      <dgm:prSet presAssocID="{6AE1165B-2B46-4AA7-B052-82F8B22FB4C7}" presName="rootComposite" presStyleCnt="0"/>
      <dgm:spPr/>
      <dgm:t>
        <a:bodyPr/>
        <a:lstStyle/>
        <a:p>
          <a:endParaRPr lang="en-US"/>
        </a:p>
      </dgm:t>
    </dgm:pt>
    <dgm:pt modelId="{E59E5358-3BF8-40F5-9BED-610C7B8E6403}" type="pres">
      <dgm:prSet presAssocID="{6AE1165B-2B46-4AA7-B052-82F8B22FB4C7}" presName="rootText" presStyleLbl="node4" presStyleIdx="11" presStyleCnt="13" custScaleX="177156" custScaleY="177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995DD1-3849-4E36-AA56-E275A541FCD8}" type="pres">
      <dgm:prSet presAssocID="{6AE1165B-2B46-4AA7-B052-82F8B22FB4C7}" presName="rootConnector" presStyleLbl="node4" presStyleIdx="11" presStyleCnt="13"/>
      <dgm:spPr/>
      <dgm:t>
        <a:bodyPr/>
        <a:lstStyle/>
        <a:p>
          <a:endParaRPr lang="en-US"/>
        </a:p>
      </dgm:t>
    </dgm:pt>
    <dgm:pt modelId="{A3FBB983-AB22-45E6-B474-DB285CA37323}" type="pres">
      <dgm:prSet presAssocID="{6AE1165B-2B46-4AA7-B052-82F8B22FB4C7}" presName="hierChild4" presStyleCnt="0"/>
      <dgm:spPr/>
      <dgm:t>
        <a:bodyPr/>
        <a:lstStyle/>
        <a:p>
          <a:endParaRPr lang="en-US"/>
        </a:p>
      </dgm:t>
    </dgm:pt>
    <dgm:pt modelId="{85E6D966-23EC-4034-A9D2-ADA59CE03B5B}" type="pres">
      <dgm:prSet presAssocID="{2A19C932-5B63-4EF5-90A5-97D8A8337987}" presName="Name37" presStyleLbl="parChTrans1D4" presStyleIdx="12" presStyleCnt="14"/>
      <dgm:spPr/>
      <dgm:t>
        <a:bodyPr/>
        <a:lstStyle/>
        <a:p>
          <a:endParaRPr lang="en-US"/>
        </a:p>
      </dgm:t>
    </dgm:pt>
    <dgm:pt modelId="{70ACED17-FE88-49A7-9632-0D6E22CCE9F1}" type="pres">
      <dgm:prSet presAssocID="{6C47FD17-68B4-443D-A8BD-70C9022ED11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38E4BD3-44E4-40B6-A273-93A90A64069F}" type="pres">
      <dgm:prSet presAssocID="{6C47FD17-68B4-443D-A8BD-70C9022ED11C}" presName="rootComposite" presStyleCnt="0"/>
      <dgm:spPr/>
      <dgm:t>
        <a:bodyPr/>
        <a:lstStyle/>
        <a:p>
          <a:endParaRPr lang="en-US"/>
        </a:p>
      </dgm:t>
    </dgm:pt>
    <dgm:pt modelId="{0A90CB03-A221-45A6-BB53-C5D3EB28E476}" type="pres">
      <dgm:prSet presAssocID="{6C47FD17-68B4-443D-A8BD-70C9022ED11C}" presName="rootText" presStyleLbl="node4" presStyleIdx="12" presStyleCnt="13" custScaleX="177156" custScaleY="177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890C28-0622-4053-A615-50716FD0BFAF}" type="pres">
      <dgm:prSet presAssocID="{6C47FD17-68B4-443D-A8BD-70C9022ED11C}" presName="rootConnector" presStyleLbl="node4" presStyleIdx="12" presStyleCnt="13"/>
      <dgm:spPr/>
      <dgm:t>
        <a:bodyPr/>
        <a:lstStyle/>
        <a:p>
          <a:endParaRPr lang="en-US"/>
        </a:p>
      </dgm:t>
    </dgm:pt>
    <dgm:pt modelId="{4E178642-1471-4BBC-8BAD-E3317F7707DF}" type="pres">
      <dgm:prSet presAssocID="{6C47FD17-68B4-443D-A8BD-70C9022ED11C}" presName="hierChild4" presStyleCnt="0"/>
      <dgm:spPr/>
      <dgm:t>
        <a:bodyPr/>
        <a:lstStyle/>
        <a:p>
          <a:endParaRPr lang="en-US"/>
        </a:p>
      </dgm:t>
    </dgm:pt>
    <dgm:pt modelId="{EEBAB059-02D7-4AA6-9AEC-B2C578FE7E14}" type="pres">
      <dgm:prSet presAssocID="{6C47FD17-68B4-443D-A8BD-70C9022ED11C}" presName="hierChild5" presStyleCnt="0"/>
      <dgm:spPr/>
      <dgm:t>
        <a:bodyPr/>
        <a:lstStyle/>
        <a:p>
          <a:endParaRPr lang="en-US"/>
        </a:p>
      </dgm:t>
    </dgm:pt>
    <dgm:pt modelId="{0B1FC8F3-AB4C-41D2-8AB6-CD31B3FCC136}" type="pres">
      <dgm:prSet presAssocID="{6AE1165B-2B46-4AA7-B052-82F8B22FB4C7}" presName="hierChild5" presStyleCnt="0"/>
      <dgm:spPr/>
      <dgm:t>
        <a:bodyPr/>
        <a:lstStyle/>
        <a:p>
          <a:endParaRPr lang="en-US"/>
        </a:p>
      </dgm:t>
    </dgm:pt>
    <dgm:pt modelId="{C2DBC47D-FB9A-4997-B636-466B15FE4120}" type="pres">
      <dgm:prSet presAssocID="{06D9A6C1-678D-4A81-BD98-356EE789DEF0}" presName="hierChild5" presStyleCnt="0"/>
      <dgm:spPr/>
      <dgm:t>
        <a:bodyPr/>
        <a:lstStyle/>
        <a:p>
          <a:endParaRPr lang="en-US"/>
        </a:p>
      </dgm:t>
    </dgm:pt>
    <dgm:pt modelId="{7A8A1AFB-041A-45DA-A34A-7E16CDA57137}" type="pres">
      <dgm:prSet presAssocID="{36791E36-1B99-4343-99A3-7FC59914ED8C}" presName="hierChild5" presStyleCnt="0"/>
      <dgm:spPr/>
      <dgm:t>
        <a:bodyPr/>
        <a:lstStyle/>
        <a:p>
          <a:endParaRPr lang="en-US"/>
        </a:p>
      </dgm:t>
    </dgm:pt>
    <dgm:pt modelId="{6DA040B8-61A0-4165-BD72-01D01BAF46EF}" type="pres">
      <dgm:prSet presAssocID="{40F47EFC-C318-4615-8FCB-EC0BC22DAACD}" presName="hierChild5" presStyleCnt="0"/>
      <dgm:spPr/>
      <dgm:t>
        <a:bodyPr/>
        <a:lstStyle/>
        <a:p>
          <a:endParaRPr lang="en-US"/>
        </a:p>
      </dgm:t>
    </dgm:pt>
    <dgm:pt modelId="{F715EA1A-CC4A-4DB3-ACF6-80DEAC061ABA}" type="pres">
      <dgm:prSet presAssocID="{C29599E0-D980-410A-8937-CF814A74426C}" presName="Name111" presStyleLbl="parChTrans1D4" presStyleIdx="13" presStyleCnt="14"/>
      <dgm:spPr/>
      <dgm:t>
        <a:bodyPr/>
        <a:lstStyle/>
        <a:p>
          <a:endParaRPr lang="en-US"/>
        </a:p>
      </dgm:t>
    </dgm:pt>
    <dgm:pt modelId="{471343DC-08D1-43D7-A494-0F44A4E5AD9C}" type="pres">
      <dgm:prSet presAssocID="{B0564D75-8AB7-401B-BB28-4376539CADE9}" presName="hierRoot3" presStyleCnt="0">
        <dgm:presLayoutVars>
          <dgm:hierBranch val="init"/>
        </dgm:presLayoutVars>
      </dgm:prSet>
      <dgm:spPr/>
    </dgm:pt>
    <dgm:pt modelId="{10FC252E-E2F1-4746-AFE5-E55E727E9AEF}" type="pres">
      <dgm:prSet presAssocID="{B0564D75-8AB7-401B-BB28-4376539CADE9}" presName="rootComposite3" presStyleCnt="0"/>
      <dgm:spPr/>
    </dgm:pt>
    <dgm:pt modelId="{DE63F451-7941-4C2D-8ADC-02B7831B3811}" type="pres">
      <dgm:prSet presAssocID="{B0564D75-8AB7-401B-BB28-4376539CADE9}" presName="rootText3" presStyleLbl="asst4" presStyleIdx="0" presStyleCnt="1" custScaleX="166059" custScaleY="1155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71DB49-855A-4010-AB08-42F65CD53858}" type="pres">
      <dgm:prSet presAssocID="{B0564D75-8AB7-401B-BB28-4376539CADE9}" presName="rootConnector3" presStyleLbl="asst4" presStyleIdx="0" presStyleCnt="1"/>
      <dgm:spPr/>
      <dgm:t>
        <a:bodyPr/>
        <a:lstStyle/>
        <a:p>
          <a:endParaRPr lang="en-US"/>
        </a:p>
      </dgm:t>
    </dgm:pt>
    <dgm:pt modelId="{93A5A958-8B9C-4EF9-925B-8483ADE8C0B1}" type="pres">
      <dgm:prSet presAssocID="{B0564D75-8AB7-401B-BB28-4376539CADE9}" presName="hierChild6" presStyleCnt="0"/>
      <dgm:spPr/>
    </dgm:pt>
    <dgm:pt modelId="{79F3A949-1BD5-4079-9333-94356FE24743}" type="pres">
      <dgm:prSet presAssocID="{B0564D75-8AB7-401B-BB28-4376539CADE9}" presName="hierChild7" presStyleCnt="0"/>
      <dgm:spPr/>
    </dgm:pt>
    <dgm:pt modelId="{73F10E00-A903-476F-96A6-F5128B822CCA}" type="pres">
      <dgm:prSet presAssocID="{43B742C1-E23C-4730-9EEB-2BE416058933}" presName="hierChild5" presStyleCnt="0"/>
      <dgm:spPr/>
      <dgm:t>
        <a:bodyPr/>
        <a:lstStyle/>
        <a:p>
          <a:endParaRPr lang="en-US"/>
        </a:p>
      </dgm:t>
    </dgm:pt>
    <dgm:pt modelId="{F1A4930B-77EF-46CC-824F-C7D23367EEEF}" type="pres">
      <dgm:prSet presAssocID="{F9DA681B-3EE3-4E56-8537-4731D2D5EA3F}" presName="hierChild5" presStyleCnt="0"/>
      <dgm:spPr/>
      <dgm:t>
        <a:bodyPr/>
        <a:lstStyle/>
        <a:p>
          <a:endParaRPr lang="en-US"/>
        </a:p>
      </dgm:t>
    </dgm:pt>
    <dgm:pt modelId="{F9021682-8C0B-4FB2-B9C1-59C1A3FD1A94}" type="pres">
      <dgm:prSet presAssocID="{DCBB1BD9-F612-4DE2-9537-2817A7D03351}" presName="hierChild3" presStyleCnt="0"/>
      <dgm:spPr/>
      <dgm:t>
        <a:bodyPr/>
        <a:lstStyle/>
        <a:p>
          <a:endParaRPr lang="en-US"/>
        </a:p>
      </dgm:t>
    </dgm:pt>
  </dgm:ptLst>
  <dgm:cxnLst>
    <dgm:cxn modelId="{9C2375CA-862F-44DE-AD2C-22EC7964C1B9}" type="presOf" srcId="{40F47EFC-C318-4615-8FCB-EC0BC22DAACD}" destId="{AB7FA8D0-38A0-4237-BA5A-3254F95A3435}" srcOrd="1" destOrd="0" presId="urn:microsoft.com/office/officeart/2005/8/layout/orgChart1"/>
    <dgm:cxn modelId="{67ED122E-9B7D-48AD-A35E-F97F6F48150E}" srcId="{06D9A6C1-678D-4A81-BD98-356EE789DEF0}" destId="{6AE1165B-2B46-4AA7-B052-82F8B22FB4C7}" srcOrd="0" destOrd="0" parTransId="{62C3DDED-C2EC-4B9B-AC8D-2CA4D7408AE1}" sibTransId="{606922DB-590F-46D6-A0EB-0CD30AFB6560}"/>
    <dgm:cxn modelId="{6FDCC0F7-B789-40E5-B851-9B3FDB8CE8A1}" type="presOf" srcId="{6C47FD17-68B4-443D-A8BD-70C9022ED11C}" destId="{0A90CB03-A221-45A6-BB53-C5D3EB28E476}" srcOrd="0" destOrd="0" presId="urn:microsoft.com/office/officeart/2005/8/layout/orgChart1"/>
    <dgm:cxn modelId="{1DD2B469-4BE2-4D49-A9E0-1F3C30A761F6}" type="presOf" srcId="{A827AEBD-3C92-4ED6-9B98-9964397E6A4C}" destId="{A816342A-691C-41DE-B509-4070167D53C4}" srcOrd="1" destOrd="0" presId="urn:microsoft.com/office/officeart/2005/8/layout/orgChart1"/>
    <dgm:cxn modelId="{4D487689-BB84-4282-8EF9-70A03E27DBDC}" srcId="{DCBB1BD9-F612-4DE2-9537-2817A7D03351}" destId="{F9DA681B-3EE3-4E56-8537-4731D2D5EA3F}" srcOrd="0" destOrd="0" parTransId="{AC1AA511-3E24-431C-90C2-E618FA4BE479}" sibTransId="{9226DAD8-7B67-4201-9E34-FD08ECBEC077}"/>
    <dgm:cxn modelId="{CFFB6A69-7C7D-4F12-97DD-AE09F458C5C8}" type="presOf" srcId="{90B5F186-449E-4901-900B-99854A56AC72}" destId="{63CF4B4A-E0C7-4D3E-A9D1-A65FF92C9A4B}" srcOrd="0" destOrd="0" presId="urn:microsoft.com/office/officeart/2005/8/layout/orgChart1"/>
    <dgm:cxn modelId="{980F3539-34F3-4D45-A0E7-108E3BCCB870}" type="presOf" srcId="{9053F479-D2ED-43C7-8893-49307ACA651A}" destId="{73D76146-3C4D-4DDA-81C2-52BD62B5A049}" srcOrd="0" destOrd="0" presId="urn:microsoft.com/office/officeart/2005/8/layout/orgChart1"/>
    <dgm:cxn modelId="{C30CE0FA-915C-4D69-B88F-A14A4C32D2D7}" type="presOf" srcId="{4C0CD329-E830-4476-AF26-99B05C5A2726}" destId="{81E798DB-60B7-4F93-953C-D829B1EF7A94}" srcOrd="0" destOrd="0" presId="urn:microsoft.com/office/officeart/2005/8/layout/orgChart1"/>
    <dgm:cxn modelId="{61A0E8C4-7624-4D09-92FC-0A924C45145C}" type="presOf" srcId="{A25FE9B1-57C2-4183-9FA6-3C0757ACE301}" destId="{70547993-6A0D-40A4-843B-9E79F3DBB4B8}" srcOrd="1" destOrd="0" presId="urn:microsoft.com/office/officeart/2005/8/layout/orgChart1"/>
    <dgm:cxn modelId="{A714EDEE-41A4-46A4-B615-7528C7A96141}" srcId="{36791E36-1B99-4343-99A3-7FC59914ED8C}" destId="{CD225C14-CDB5-4BE2-808E-B6F3F928507C}" srcOrd="0" destOrd="0" parTransId="{D56B49BB-B6A4-40F5-A6AE-BC390ED863D3}" sibTransId="{1D71C790-06F4-4044-87B1-24E9B22CB52A}"/>
    <dgm:cxn modelId="{AD1B91E2-4E61-4908-A451-5100996507E4}" type="presOf" srcId="{A9D9E2AC-D255-4F74-8EC6-410BC8DE47F4}" destId="{EF4E13F5-E421-426B-949B-C73E18A4599F}" srcOrd="0" destOrd="0" presId="urn:microsoft.com/office/officeart/2005/8/layout/orgChart1"/>
    <dgm:cxn modelId="{380D4F24-ECA7-41C7-B00C-4A3ADA8A212C}" type="presOf" srcId="{06097071-D38C-4D7C-8B49-8933516DCBC3}" destId="{1480FC0E-7A14-4A59-87BD-CB91ABDF2808}" srcOrd="0" destOrd="0" presId="urn:microsoft.com/office/officeart/2005/8/layout/orgChart1"/>
    <dgm:cxn modelId="{668EAF3A-063B-4A85-B4E7-7DC534568D13}" srcId="{6AE1165B-2B46-4AA7-B052-82F8B22FB4C7}" destId="{6C47FD17-68B4-443D-A8BD-70C9022ED11C}" srcOrd="0" destOrd="0" parTransId="{2A19C932-5B63-4EF5-90A5-97D8A8337987}" sibTransId="{64409738-FFDD-4984-80F5-D54DA3A91107}"/>
    <dgm:cxn modelId="{91AAAC52-E705-45F3-A461-DE440ECB373B}" type="presOf" srcId="{ACBFC0CA-4BE2-4276-A490-D0A82CB4CF47}" destId="{0548CBBD-CB7F-4577-8037-3AAE4B938F8D}" srcOrd="0" destOrd="0" presId="urn:microsoft.com/office/officeart/2005/8/layout/orgChart1"/>
    <dgm:cxn modelId="{0A06E8FF-D7A6-489F-A712-E5ECFC5D463F}" type="presOf" srcId="{6AE1165B-2B46-4AA7-B052-82F8B22FB4C7}" destId="{46995DD1-3849-4E36-AA56-E275A541FCD8}" srcOrd="1" destOrd="0" presId="urn:microsoft.com/office/officeart/2005/8/layout/orgChart1"/>
    <dgm:cxn modelId="{8EFB5EFB-1B78-4CE5-A135-AA185CE2BFA5}" srcId="{40F47EFC-C318-4615-8FCB-EC0BC22DAACD}" destId="{B0564D75-8AB7-401B-BB28-4376539CADE9}" srcOrd="1" destOrd="0" parTransId="{C29599E0-D980-410A-8937-CF814A74426C}" sibTransId="{A183DBE9-D99E-4A84-B7E1-97020D7E1BA0}"/>
    <dgm:cxn modelId="{663C70A5-11E5-4852-950D-C707D2423197}" type="presOf" srcId="{30B68E78-B6EC-4424-B63C-D8DCA80F64A1}" destId="{E783DBEC-486B-47EC-9F73-1AEDF96BD75E}" srcOrd="1" destOrd="0" presId="urn:microsoft.com/office/officeart/2005/8/layout/orgChart1"/>
    <dgm:cxn modelId="{794A638E-0C82-4E38-A792-125FA66B8064}" type="presOf" srcId="{DCBB1BD9-F612-4DE2-9537-2817A7D03351}" destId="{D54DDDB6-D3C8-4FD1-87ED-EBE8186EC1E5}" srcOrd="1" destOrd="0" presId="urn:microsoft.com/office/officeart/2005/8/layout/orgChart1"/>
    <dgm:cxn modelId="{5168E6A6-BD59-4A7A-8970-4D024A90C578}" type="presOf" srcId="{D56B49BB-B6A4-40F5-A6AE-BC390ED863D3}" destId="{BDB0FBA2-4C14-4D3D-85D1-0DA22CF63024}" srcOrd="0" destOrd="0" presId="urn:microsoft.com/office/officeart/2005/8/layout/orgChart1"/>
    <dgm:cxn modelId="{A30E6AD5-0372-4513-AAF0-4A621073880F}" type="presOf" srcId="{D8CBF06F-187F-4AAB-8D23-9F5A51072C3F}" destId="{83036AE6-EC8F-40A5-B6A3-71E0A82E375F}" srcOrd="0" destOrd="0" presId="urn:microsoft.com/office/officeart/2005/8/layout/orgChart1"/>
    <dgm:cxn modelId="{97B4E103-E3CF-4454-A55C-DDF0A28BC724}" type="presOf" srcId="{6AE1165B-2B46-4AA7-B052-82F8B22FB4C7}" destId="{E59E5358-3BF8-40F5-9BED-610C7B8E6403}" srcOrd="0" destOrd="0" presId="urn:microsoft.com/office/officeart/2005/8/layout/orgChart1"/>
    <dgm:cxn modelId="{06B84B8D-65BD-4706-8E0F-F03F938C2CBD}" type="presOf" srcId="{70267F5A-3C79-4643-818A-35312951EE11}" destId="{4051446E-E553-46B9-9F4D-C7EF84CCBAF1}" srcOrd="0" destOrd="0" presId="urn:microsoft.com/office/officeart/2005/8/layout/orgChart1"/>
    <dgm:cxn modelId="{4A118E8C-F7CC-4BF9-B4DD-AB35CBA50009}" srcId="{CD225C14-CDB5-4BE2-808E-B6F3F928507C}" destId="{4C0CD329-E830-4476-AF26-99B05C5A2726}" srcOrd="0" destOrd="0" parTransId="{ACBFC0CA-4BE2-4276-A490-D0A82CB4CF47}" sibTransId="{B963E1E3-C623-464B-92E5-CC3501828B5B}"/>
    <dgm:cxn modelId="{202E4E85-48E1-476C-8230-911BE3980493}" type="presOf" srcId="{62C3DDED-C2EC-4B9B-AC8D-2CA4D7408AE1}" destId="{7F3B7AE0-8E14-4B26-89D1-71B8FDDC48FA}" srcOrd="0" destOrd="0" presId="urn:microsoft.com/office/officeart/2005/8/layout/orgChart1"/>
    <dgm:cxn modelId="{70721277-8946-4DB0-80C6-BB40B7DB1646}" type="presOf" srcId="{3524365C-55CD-420F-B49E-120033F07545}" destId="{48C7282A-23F1-4493-97C9-0FE65D928D36}" srcOrd="1" destOrd="0" presId="urn:microsoft.com/office/officeart/2005/8/layout/orgChart1"/>
    <dgm:cxn modelId="{01520BB8-67E0-4AA8-BBE1-32A8BCCBEBC6}" srcId="{3524365C-55CD-420F-B49E-120033F07545}" destId="{5B323C53-A25E-48AB-A8B1-49828CD592D6}" srcOrd="0" destOrd="0" parTransId="{9053F479-D2ED-43C7-8893-49307ACA651A}" sibTransId="{482BB18E-B765-4A7E-8158-2A4FC1987D7D}"/>
    <dgm:cxn modelId="{4D81C9D0-8A77-4005-8C18-FB3060AF776A}" type="presOf" srcId="{A25FE9B1-57C2-4183-9FA6-3C0757ACE301}" destId="{D63978B3-1985-41E9-8A7C-339D76719E61}" srcOrd="0" destOrd="0" presId="urn:microsoft.com/office/officeart/2005/8/layout/orgChart1"/>
    <dgm:cxn modelId="{85395C9A-BB0B-4686-9330-BD93B3046A32}" srcId="{4C0CD329-E830-4476-AF26-99B05C5A2726}" destId="{3524365C-55CD-420F-B49E-120033F07545}" srcOrd="0" destOrd="0" parTransId="{C41D4F54-D2AA-409A-9EE3-E15971400955}" sibTransId="{EF50D9F4-6655-4AEB-852B-102B40D9BA72}"/>
    <dgm:cxn modelId="{5065AEDE-1AC4-4D8B-8B63-00452EC29224}" type="presOf" srcId="{D08E0161-10BA-4EA0-BCE7-DB817E3D08E8}" destId="{96537865-2614-4BE2-8FD6-5F6CBF709F0B}" srcOrd="1" destOrd="0" presId="urn:microsoft.com/office/officeart/2005/8/layout/orgChart1"/>
    <dgm:cxn modelId="{599A6F07-344E-4584-B4CB-A73470DA1006}" type="presOf" srcId="{4F181F47-0484-4CFE-BC82-88BC7E6BE117}" destId="{B60A833C-6AE4-4448-BBB8-5988F4C49AC4}" srcOrd="0" destOrd="0" presId="urn:microsoft.com/office/officeart/2005/8/layout/orgChart1"/>
    <dgm:cxn modelId="{18B0ECD2-C4F6-40F7-A3BC-7E844C83AE2B}" type="presOf" srcId="{2A19C932-5B63-4EF5-90A5-97D8A8337987}" destId="{85E6D966-23EC-4034-A9D2-ADA59CE03B5B}" srcOrd="0" destOrd="0" presId="urn:microsoft.com/office/officeart/2005/8/layout/orgChart1"/>
    <dgm:cxn modelId="{273CFEFB-6B2C-49D6-BF2F-37E96937D7E7}" srcId="{70267F5A-3C79-4643-818A-35312951EE11}" destId="{DCBB1BD9-F612-4DE2-9537-2817A7D03351}" srcOrd="0" destOrd="0" parTransId="{1B8495B7-66FB-440C-BD5F-EB5B782365CD}" sibTransId="{A7D54528-86FE-4F8D-950B-3B23FD91A563}"/>
    <dgm:cxn modelId="{E71EB5F5-B866-4C39-9180-EC92A6DAA924}" type="presOf" srcId="{06D9A6C1-678D-4A81-BD98-356EE789DEF0}" destId="{927DBFEE-1A27-4E13-989E-049C89722A2C}" srcOrd="1" destOrd="0" presId="urn:microsoft.com/office/officeart/2005/8/layout/orgChart1"/>
    <dgm:cxn modelId="{BC0C7146-71AF-4252-9CFC-DB7CDAF68B35}" type="presOf" srcId="{40F47EFC-C318-4615-8FCB-EC0BC22DAACD}" destId="{9C325844-194B-4B64-907C-F39AA054C226}" srcOrd="0" destOrd="0" presId="urn:microsoft.com/office/officeart/2005/8/layout/orgChart1"/>
    <dgm:cxn modelId="{818BBDD4-45A4-4209-8D4B-E993E6DC1763}" type="presOf" srcId="{CB04FA35-4EEB-4CDB-B388-4730DC32E88E}" destId="{AFD5C649-0086-4795-9C3C-8E76086A7D20}" srcOrd="0" destOrd="0" presId="urn:microsoft.com/office/officeart/2005/8/layout/orgChart1"/>
    <dgm:cxn modelId="{E7B19FE8-45C1-4824-80D6-227EA0832B6B}" srcId="{F9DA681B-3EE3-4E56-8537-4731D2D5EA3F}" destId="{43B742C1-E23C-4730-9EEB-2BE416058933}" srcOrd="0" destOrd="0" parTransId="{A2A68552-DECF-4E06-8FCD-0D61E70E15BF}" sibTransId="{D7A62C7C-352B-45E2-A3A0-E5221E4F21B7}"/>
    <dgm:cxn modelId="{DE60741D-E0BC-41F3-8518-D60DF804A758}" srcId="{43B742C1-E23C-4730-9EEB-2BE416058933}" destId="{40F47EFC-C318-4615-8FCB-EC0BC22DAACD}" srcOrd="0" destOrd="0" parTransId="{8C4EEA97-4F40-4035-B91B-83A19B5BBDBD}" sibTransId="{E6F6188C-1414-484B-9704-87EE8D84718D}"/>
    <dgm:cxn modelId="{D8355F78-8215-4C68-A530-3819701FF3DF}" type="presOf" srcId="{43B742C1-E23C-4730-9EEB-2BE416058933}" destId="{FC70DF5A-D5E2-4B3D-8D0D-7979D2DD8CC1}" srcOrd="1" destOrd="0" presId="urn:microsoft.com/office/officeart/2005/8/layout/orgChart1"/>
    <dgm:cxn modelId="{FCD6C464-EC0D-4FF9-BF77-4381F0D4FB08}" type="presOf" srcId="{B0564D75-8AB7-401B-BB28-4376539CADE9}" destId="{0E71DB49-855A-4010-AB08-42F65CD53858}" srcOrd="1" destOrd="0" presId="urn:microsoft.com/office/officeart/2005/8/layout/orgChart1"/>
    <dgm:cxn modelId="{4858AD43-4B52-4E09-B51D-203E2E372EF3}" type="presOf" srcId="{30B68E78-B6EC-4424-B63C-D8DCA80F64A1}" destId="{2ECE2D12-C230-4B0D-9CC7-8DB3EE124EEE}" srcOrd="0" destOrd="0" presId="urn:microsoft.com/office/officeart/2005/8/layout/orgChart1"/>
    <dgm:cxn modelId="{8710732D-442F-4F6B-ACB3-619E61E19F85}" type="presOf" srcId="{D08E0161-10BA-4EA0-BCE7-DB817E3D08E8}" destId="{AA4914DE-F6E7-49F0-8E2E-902233257353}" srcOrd="0" destOrd="0" presId="urn:microsoft.com/office/officeart/2005/8/layout/orgChart1"/>
    <dgm:cxn modelId="{DD663729-9AE9-47D5-AB5E-2D4F73F247E9}" type="presOf" srcId="{F9DA681B-3EE3-4E56-8537-4731D2D5EA3F}" destId="{BC24DD03-B135-4B48-94BD-30AF2F4B8A99}" srcOrd="1" destOrd="0" presId="urn:microsoft.com/office/officeart/2005/8/layout/orgChart1"/>
    <dgm:cxn modelId="{9F3046D2-07DA-4F48-825E-E2B8E5037927}" type="presOf" srcId="{06D9A6C1-678D-4A81-BD98-356EE789DEF0}" destId="{1CAA1C5F-1DE7-4941-915C-A8679546F2E2}" srcOrd="0" destOrd="0" presId="urn:microsoft.com/office/officeart/2005/8/layout/orgChart1"/>
    <dgm:cxn modelId="{E2774FAA-3DE6-4A8C-BB63-5C26EB15C0AF}" type="presOf" srcId="{8C4EEA97-4F40-4035-B91B-83A19B5BBDBD}" destId="{D4254416-A357-4013-82C2-F8E670CAF8E8}" srcOrd="0" destOrd="0" presId="urn:microsoft.com/office/officeart/2005/8/layout/orgChart1"/>
    <dgm:cxn modelId="{2C39DB1C-7B70-4BE1-B4AD-6CDEFF5EBE10}" srcId="{A25FE9B1-57C2-4183-9FA6-3C0757ACE301}" destId="{30B68E78-B6EC-4424-B63C-D8DCA80F64A1}" srcOrd="0" destOrd="0" parTransId="{A9D9E2AC-D255-4F74-8EC6-410BC8DE47F4}" sibTransId="{9F96697B-F58A-4590-A46E-5420FD04BE3B}"/>
    <dgm:cxn modelId="{64BDFD68-69D8-4C2D-B4AD-7F10709285C3}" type="presOf" srcId="{CD225C14-CDB5-4BE2-808E-B6F3F928507C}" destId="{258DE8A6-0B10-429B-9B2A-B1965C9E89AA}" srcOrd="1" destOrd="0" presId="urn:microsoft.com/office/officeart/2005/8/layout/orgChart1"/>
    <dgm:cxn modelId="{B2CBC7C0-4354-4F78-BF96-DF004B5E8D6F}" type="presOf" srcId="{CD225C14-CDB5-4BE2-808E-B6F3F928507C}" destId="{BD191B9F-1953-430E-A825-8A711D9B9850}" srcOrd="0" destOrd="0" presId="urn:microsoft.com/office/officeart/2005/8/layout/orgChart1"/>
    <dgm:cxn modelId="{31A3FF97-73CF-4067-8E52-BCCC03E8CD8A}" type="presOf" srcId="{5B323C53-A25E-48AB-A8B1-49828CD592D6}" destId="{B83D828B-9C32-471B-9E10-6616899FA946}" srcOrd="0" destOrd="0" presId="urn:microsoft.com/office/officeart/2005/8/layout/orgChart1"/>
    <dgm:cxn modelId="{AF0983DB-82B6-4944-91BC-F056DC6CE7F5}" type="presOf" srcId="{C41D4F54-D2AA-409A-9EE3-E15971400955}" destId="{E7D64980-B0AC-4188-933E-AAEF8F54E8A5}" srcOrd="0" destOrd="0" presId="urn:microsoft.com/office/officeart/2005/8/layout/orgChart1"/>
    <dgm:cxn modelId="{E7DD7ED1-F78E-49F9-B3B8-C094548C3325}" type="presOf" srcId="{4C0CD329-E830-4476-AF26-99B05C5A2726}" destId="{125BC55E-C828-4490-B55F-A3514738911E}" srcOrd="1" destOrd="0" presId="urn:microsoft.com/office/officeart/2005/8/layout/orgChart1"/>
    <dgm:cxn modelId="{2BA4E79F-637A-4188-93ED-A1F95436399F}" type="presOf" srcId="{AC1AA511-3E24-431C-90C2-E618FA4BE479}" destId="{D2D01C8A-2893-4B77-903D-5A1FB2B2B595}" srcOrd="0" destOrd="0" presId="urn:microsoft.com/office/officeart/2005/8/layout/orgChart1"/>
    <dgm:cxn modelId="{D684E7D1-9EA6-4FB7-B75A-A4F308F209B7}" type="presOf" srcId="{A2A68552-DECF-4E06-8FCD-0D61E70E15BF}" destId="{CB81740F-F7D1-4065-B706-AC27363AC0AE}" srcOrd="0" destOrd="0" presId="urn:microsoft.com/office/officeart/2005/8/layout/orgChart1"/>
    <dgm:cxn modelId="{16FEE99F-77F5-408B-BCFB-02AF004AA175}" type="presOf" srcId="{36791E36-1B99-4343-99A3-7FC59914ED8C}" destId="{CB4A4627-B5FB-4A42-907E-EDD8028F5105}" srcOrd="1" destOrd="0" presId="urn:microsoft.com/office/officeart/2005/8/layout/orgChart1"/>
    <dgm:cxn modelId="{D1D81AA2-0CD8-4C17-BB66-932BE82BA0E1}" type="presOf" srcId="{36791E36-1B99-4343-99A3-7FC59914ED8C}" destId="{11187069-1465-42FD-B51C-C02053145217}" srcOrd="0" destOrd="0" presId="urn:microsoft.com/office/officeart/2005/8/layout/orgChart1"/>
    <dgm:cxn modelId="{90BF664D-EBB4-461A-8DF9-C1FC9FE37174}" type="presOf" srcId="{5B323C53-A25E-48AB-A8B1-49828CD592D6}" destId="{E2F2D532-9925-48EE-A011-5B5DB35F76C7}" srcOrd="1" destOrd="0" presId="urn:microsoft.com/office/officeart/2005/8/layout/orgChart1"/>
    <dgm:cxn modelId="{23F417A1-4424-4619-87E2-40801AD12F58}" type="presOf" srcId="{F9DA681B-3EE3-4E56-8537-4731D2D5EA3F}" destId="{A4A594F4-FD03-4985-BE8F-BE51681519C6}" srcOrd="0" destOrd="0" presId="urn:microsoft.com/office/officeart/2005/8/layout/orgChart1"/>
    <dgm:cxn modelId="{D5BFE7EB-DFD9-4A6C-9183-AE200F722B85}" type="presOf" srcId="{B0564D75-8AB7-401B-BB28-4376539CADE9}" destId="{DE63F451-7941-4C2D-8ADC-02B7831B3811}" srcOrd="0" destOrd="0" presId="urn:microsoft.com/office/officeart/2005/8/layout/orgChart1"/>
    <dgm:cxn modelId="{151ACED0-6BF4-4B67-9176-5D76AEABFD8E}" type="presOf" srcId="{6C47FD17-68B4-443D-A8BD-70C9022ED11C}" destId="{17890C28-0622-4053-A615-50716FD0BFAF}" srcOrd="1" destOrd="0" presId="urn:microsoft.com/office/officeart/2005/8/layout/orgChart1"/>
    <dgm:cxn modelId="{DC89DC23-1C38-4A49-9490-9D447D78F29F}" srcId="{D08E0161-10BA-4EA0-BCE7-DB817E3D08E8}" destId="{A25FE9B1-57C2-4183-9FA6-3C0757ACE301}" srcOrd="0" destOrd="0" parTransId="{06097071-D38C-4D7C-8B49-8933516DCBC3}" sibTransId="{2200B6CD-F72F-458C-AAC0-DF5120A1F529}"/>
    <dgm:cxn modelId="{58A6111C-8385-4AE1-BD1B-B8A892DBE117}" type="presOf" srcId="{3524365C-55CD-420F-B49E-120033F07545}" destId="{F0BEF6FD-3133-4355-B9DF-FAA68B4DC0E3}" srcOrd="0" destOrd="0" presId="urn:microsoft.com/office/officeart/2005/8/layout/orgChart1"/>
    <dgm:cxn modelId="{5DC77213-4311-4306-B122-74ED8BAE538C}" srcId="{36791E36-1B99-4343-99A3-7FC59914ED8C}" destId="{06D9A6C1-678D-4A81-BD98-356EE789DEF0}" srcOrd="2" destOrd="0" parTransId="{CB04FA35-4EEB-4CDB-B388-4730DC32E88E}" sibTransId="{D264C158-616C-43AA-B66A-7F4B26EF3A11}"/>
    <dgm:cxn modelId="{046C8F0C-21D7-4AD9-BCE1-73FB49940F37}" type="presOf" srcId="{43B742C1-E23C-4730-9EEB-2BE416058933}" destId="{844E6D7B-002F-43C2-9824-773F11635151}" srcOrd="0" destOrd="0" presId="urn:microsoft.com/office/officeart/2005/8/layout/orgChart1"/>
    <dgm:cxn modelId="{03FC7A8B-CCB2-4E4D-B2FB-4103C6869565}" type="presOf" srcId="{C29599E0-D980-410A-8937-CF814A74426C}" destId="{F715EA1A-CC4A-4DB3-ACF6-80DEAC061ABA}" srcOrd="0" destOrd="0" presId="urn:microsoft.com/office/officeart/2005/8/layout/orgChart1"/>
    <dgm:cxn modelId="{E25AF89F-538B-4F6E-88FF-15A695C7B0C4}" srcId="{36791E36-1B99-4343-99A3-7FC59914ED8C}" destId="{D08E0161-10BA-4EA0-BCE7-DB817E3D08E8}" srcOrd="1" destOrd="0" parTransId="{4F181F47-0484-4CFE-BC82-88BC7E6BE117}" sibTransId="{40B87739-F180-462F-AD77-005F9EC007B7}"/>
    <dgm:cxn modelId="{CDC8FDAF-2DAA-428E-B189-D572A1C666E4}" type="presOf" srcId="{DCBB1BD9-F612-4DE2-9537-2817A7D03351}" destId="{C958D857-D02C-4D41-8945-403C7CC99B18}" srcOrd="0" destOrd="0" presId="urn:microsoft.com/office/officeart/2005/8/layout/orgChart1"/>
    <dgm:cxn modelId="{E4AEC5B2-5319-4B55-91D5-4F77D44EEB22}" type="presOf" srcId="{A827AEBD-3C92-4ED6-9B98-9964397E6A4C}" destId="{AF858B49-8153-4A29-BA37-E38886A10035}" srcOrd="0" destOrd="0" presId="urn:microsoft.com/office/officeart/2005/8/layout/orgChart1"/>
    <dgm:cxn modelId="{77A99DDC-2633-4BF0-A4E0-FF634612C384}" srcId="{40F47EFC-C318-4615-8FCB-EC0BC22DAACD}" destId="{36791E36-1B99-4343-99A3-7FC59914ED8C}" srcOrd="0" destOrd="0" parTransId="{D8CBF06F-187F-4AAB-8D23-9F5A51072C3F}" sibTransId="{5EE962AC-B6DD-4DA4-8611-17E3530E49AA}"/>
    <dgm:cxn modelId="{FDF93587-888B-4BB7-8BC5-CD416CADA90C}" srcId="{30B68E78-B6EC-4424-B63C-D8DCA80F64A1}" destId="{A827AEBD-3C92-4ED6-9B98-9964397E6A4C}" srcOrd="0" destOrd="0" parTransId="{90B5F186-449E-4901-900B-99854A56AC72}" sibTransId="{7A9A1AFE-4B90-450B-A320-7292188BDE7D}"/>
    <dgm:cxn modelId="{8B0BDE5B-23BB-494E-B048-958A9D10DD56}" type="presParOf" srcId="{4051446E-E553-46B9-9F4D-C7EF84CCBAF1}" destId="{417BDC38-86EE-444B-B084-251C40C81723}" srcOrd="0" destOrd="0" presId="urn:microsoft.com/office/officeart/2005/8/layout/orgChart1"/>
    <dgm:cxn modelId="{47A5468F-454D-4B37-8DA9-C321B2CB9DB6}" type="presParOf" srcId="{417BDC38-86EE-444B-B084-251C40C81723}" destId="{29DF6E7D-B7AE-40C6-B652-5A85481389C1}" srcOrd="0" destOrd="0" presId="urn:microsoft.com/office/officeart/2005/8/layout/orgChart1"/>
    <dgm:cxn modelId="{CED8D1EF-E1BC-4766-AD46-6EE516E530E8}" type="presParOf" srcId="{29DF6E7D-B7AE-40C6-B652-5A85481389C1}" destId="{C958D857-D02C-4D41-8945-403C7CC99B18}" srcOrd="0" destOrd="0" presId="urn:microsoft.com/office/officeart/2005/8/layout/orgChart1"/>
    <dgm:cxn modelId="{0BE5DF44-37A9-43C9-B12C-E9CC29E97152}" type="presParOf" srcId="{29DF6E7D-B7AE-40C6-B652-5A85481389C1}" destId="{D54DDDB6-D3C8-4FD1-87ED-EBE8186EC1E5}" srcOrd="1" destOrd="0" presId="urn:microsoft.com/office/officeart/2005/8/layout/orgChart1"/>
    <dgm:cxn modelId="{5DAA2B9B-8A49-436A-B4BC-BE22B09305E6}" type="presParOf" srcId="{417BDC38-86EE-444B-B084-251C40C81723}" destId="{3E51538E-7BDB-4F24-9703-A96B5F91CBB6}" srcOrd="1" destOrd="0" presId="urn:microsoft.com/office/officeart/2005/8/layout/orgChart1"/>
    <dgm:cxn modelId="{AB966CD2-43CD-4056-931E-2105CAA4CAF0}" type="presParOf" srcId="{3E51538E-7BDB-4F24-9703-A96B5F91CBB6}" destId="{D2D01C8A-2893-4B77-903D-5A1FB2B2B595}" srcOrd="0" destOrd="0" presId="urn:microsoft.com/office/officeart/2005/8/layout/orgChart1"/>
    <dgm:cxn modelId="{40DB31ED-9FAC-48E9-891E-545F474E0ABE}" type="presParOf" srcId="{3E51538E-7BDB-4F24-9703-A96B5F91CBB6}" destId="{90590A7A-72BB-4E93-8A10-FC8B7B28A670}" srcOrd="1" destOrd="0" presId="urn:microsoft.com/office/officeart/2005/8/layout/orgChart1"/>
    <dgm:cxn modelId="{BD284BC4-CC80-4FA2-A514-D9BA7233DB3E}" type="presParOf" srcId="{90590A7A-72BB-4E93-8A10-FC8B7B28A670}" destId="{DCBFA185-66F7-4445-BDBD-D927DA782E66}" srcOrd="0" destOrd="0" presId="urn:microsoft.com/office/officeart/2005/8/layout/orgChart1"/>
    <dgm:cxn modelId="{D0F95401-0944-4EB6-AE81-F61AF1B9E85E}" type="presParOf" srcId="{DCBFA185-66F7-4445-BDBD-D927DA782E66}" destId="{A4A594F4-FD03-4985-BE8F-BE51681519C6}" srcOrd="0" destOrd="0" presId="urn:microsoft.com/office/officeart/2005/8/layout/orgChart1"/>
    <dgm:cxn modelId="{D08C52ED-4A59-432A-A98C-7F5B74D63142}" type="presParOf" srcId="{DCBFA185-66F7-4445-BDBD-D927DA782E66}" destId="{BC24DD03-B135-4B48-94BD-30AF2F4B8A99}" srcOrd="1" destOrd="0" presId="urn:microsoft.com/office/officeart/2005/8/layout/orgChart1"/>
    <dgm:cxn modelId="{7A487DA8-CB6D-4FC4-B371-D6D85CBEA09C}" type="presParOf" srcId="{90590A7A-72BB-4E93-8A10-FC8B7B28A670}" destId="{ED6E8F3F-929A-40D1-8C24-8223C87E887C}" srcOrd="1" destOrd="0" presId="urn:microsoft.com/office/officeart/2005/8/layout/orgChart1"/>
    <dgm:cxn modelId="{5C951B71-EF2B-4BC8-99C0-D7597413C5E4}" type="presParOf" srcId="{ED6E8F3F-929A-40D1-8C24-8223C87E887C}" destId="{CB81740F-F7D1-4065-B706-AC27363AC0AE}" srcOrd="0" destOrd="0" presId="urn:microsoft.com/office/officeart/2005/8/layout/orgChart1"/>
    <dgm:cxn modelId="{A8CF73A7-19B6-40FC-87D5-3EB2A59A3270}" type="presParOf" srcId="{ED6E8F3F-929A-40D1-8C24-8223C87E887C}" destId="{18E69D7F-E387-47EC-8251-A6E9CAFB8F9B}" srcOrd="1" destOrd="0" presId="urn:microsoft.com/office/officeart/2005/8/layout/orgChart1"/>
    <dgm:cxn modelId="{A208D015-6DE1-4AFC-96D4-2A3453FD481E}" type="presParOf" srcId="{18E69D7F-E387-47EC-8251-A6E9CAFB8F9B}" destId="{1E236BFA-A7B5-43A7-9D3C-907EE57ED28D}" srcOrd="0" destOrd="0" presId="urn:microsoft.com/office/officeart/2005/8/layout/orgChart1"/>
    <dgm:cxn modelId="{D1F5AF9F-4733-4499-96AE-2BD007E6FD86}" type="presParOf" srcId="{1E236BFA-A7B5-43A7-9D3C-907EE57ED28D}" destId="{844E6D7B-002F-43C2-9824-773F11635151}" srcOrd="0" destOrd="0" presId="urn:microsoft.com/office/officeart/2005/8/layout/orgChart1"/>
    <dgm:cxn modelId="{8A509A92-277D-4D44-AEC0-CA66B5C63127}" type="presParOf" srcId="{1E236BFA-A7B5-43A7-9D3C-907EE57ED28D}" destId="{FC70DF5A-D5E2-4B3D-8D0D-7979D2DD8CC1}" srcOrd="1" destOrd="0" presId="urn:microsoft.com/office/officeart/2005/8/layout/orgChart1"/>
    <dgm:cxn modelId="{D1B4F909-6DAC-4F4E-A740-43863E132476}" type="presParOf" srcId="{18E69D7F-E387-47EC-8251-A6E9CAFB8F9B}" destId="{E7DB758C-B05D-4B6C-B76F-8E6F05E4C2B3}" srcOrd="1" destOrd="0" presId="urn:microsoft.com/office/officeart/2005/8/layout/orgChart1"/>
    <dgm:cxn modelId="{81D80D3A-056E-435B-BBEF-50FE5B614586}" type="presParOf" srcId="{E7DB758C-B05D-4B6C-B76F-8E6F05E4C2B3}" destId="{D4254416-A357-4013-82C2-F8E670CAF8E8}" srcOrd="0" destOrd="0" presId="urn:microsoft.com/office/officeart/2005/8/layout/orgChart1"/>
    <dgm:cxn modelId="{424BAB9C-4691-47D2-A107-BB99A9F5E7B5}" type="presParOf" srcId="{E7DB758C-B05D-4B6C-B76F-8E6F05E4C2B3}" destId="{6B1A65C0-15F2-440C-AC7B-B5CFCF44615D}" srcOrd="1" destOrd="0" presId="urn:microsoft.com/office/officeart/2005/8/layout/orgChart1"/>
    <dgm:cxn modelId="{A6016139-20ED-49EB-ACE1-EEA59FDFDCBD}" type="presParOf" srcId="{6B1A65C0-15F2-440C-AC7B-B5CFCF44615D}" destId="{2A31426A-81BD-4E1A-AE8B-0E21E640C157}" srcOrd="0" destOrd="0" presId="urn:microsoft.com/office/officeart/2005/8/layout/orgChart1"/>
    <dgm:cxn modelId="{5659E0EA-6CB2-4D32-BDC9-D6C437FFB0D6}" type="presParOf" srcId="{2A31426A-81BD-4E1A-AE8B-0E21E640C157}" destId="{9C325844-194B-4B64-907C-F39AA054C226}" srcOrd="0" destOrd="0" presId="urn:microsoft.com/office/officeart/2005/8/layout/orgChart1"/>
    <dgm:cxn modelId="{C52B12BA-64DD-4AE9-B03A-66E2A66080E8}" type="presParOf" srcId="{2A31426A-81BD-4E1A-AE8B-0E21E640C157}" destId="{AB7FA8D0-38A0-4237-BA5A-3254F95A3435}" srcOrd="1" destOrd="0" presId="urn:microsoft.com/office/officeart/2005/8/layout/orgChart1"/>
    <dgm:cxn modelId="{ABD99DE4-DBA8-4A9A-80EB-2F93E225F687}" type="presParOf" srcId="{6B1A65C0-15F2-440C-AC7B-B5CFCF44615D}" destId="{B6A2DD18-A8FC-406D-B568-D0596EA95716}" srcOrd="1" destOrd="0" presId="urn:microsoft.com/office/officeart/2005/8/layout/orgChart1"/>
    <dgm:cxn modelId="{77D0C2F7-611B-4DAA-9E00-565F07F694E7}" type="presParOf" srcId="{B6A2DD18-A8FC-406D-B568-D0596EA95716}" destId="{83036AE6-EC8F-40A5-B6A3-71E0A82E375F}" srcOrd="0" destOrd="0" presId="urn:microsoft.com/office/officeart/2005/8/layout/orgChart1"/>
    <dgm:cxn modelId="{15B6BBC8-D31D-408E-8272-FE556F2ACFA2}" type="presParOf" srcId="{B6A2DD18-A8FC-406D-B568-D0596EA95716}" destId="{1B86297F-9E5A-4099-8B4C-6E2BE41D7DB1}" srcOrd="1" destOrd="0" presId="urn:microsoft.com/office/officeart/2005/8/layout/orgChart1"/>
    <dgm:cxn modelId="{8F5FCCC6-BF72-4E0F-A1E2-E7372763BB63}" type="presParOf" srcId="{1B86297F-9E5A-4099-8B4C-6E2BE41D7DB1}" destId="{0FDF50BB-AB34-4144-8DFC-5DC6C0D1CA21}" srcOrd="0" destOrd="0" presId="urn:microsoft.com/office/officeart/2005/8/layout/orgChart1"/>
    <dgm:cxn modelId="{8673966B-2EAD-48CA-970B-17D23E7404E5}" type="presParOf" srcId="{0FDF50BB-AB34-4144-8DFC-5DC6C0D1CA21}" destId="{11187069-1465-42FD-B51C-C02053145217}" srcOrd="0" destOrd="0" presId="urn:microsoft.com/office/officeart/2005/8/layout/orgChart1"/>
    <dgm:cxn modelId="{DC72347F-0D53-4A61-94C7-64759043EF61}" type="presParOf" srcId="{0FDF50BB-AB34-4144-8DFC-5DC6C0D1CA21}" destId="{CB4A4627-B5FB-4A42-907E-EDD8028F5105}" srcOrd="1" destOrd="0" presId="urn:microsoft.com/office/officeart/2005/8/layout/orgChart1"/>
    <dgm:cxn modelId="{F1B5A882-6196-411B-8BBF-FCA9D8D618A8}" type="presParOf" srcId="{1B86297F-9E5A-4099-8B4C-6E2BE41D7DB1}" destId="{3F9BB346-1A2A-4192-A793-26BCEAFB9D68}" srcOrd="1" destOrd="0" presId="urn:microsoft.com/office/officeart/2005/8/layout/orgChart1"/>
    <dgm:cxn modelId="{C6BA1ADA-DDFD-4BD3-9977-C37E0B4FDCE8}" type="presParOf" srcId="{3F9BB346-1A2A-4192-A793-26BCEAFB9D68}" destId="{BDB0FBA2-4C14-4D3D-85D1-0DA22CF63024}" srcOrd="0" destOrd="0" presId="urn:microsoft.com/office/officeart/2005/8/layout/orgChart1"/>
    <dgm:cxn modelId="{AE8633E5-6094-40B4-9422-91D09E192C9D}" type="presParOf" srcId="{3F9BB346-1A2A-4192-A793-26BCEAFB9D68}" destId="{A3F339AE-55F7-4CE4-8361-3014370723CA}" srcOrd="1" destOrd="0" presId="urn:microsoft.com/office/officeart/2005/8/layout/orgChart1"/>
    <dgm:cxn modelId="{69D92A38-F90A-4C1D-B3D1-C51F18B16677}" type="presParOf" srcId="{A3F339AE-55F7-4CE4-8361-3014370723CA}" destId="{F5BAB6AB-1375-4B7F-9A94-D341E0F929E0}" srcOrd="0" destOrd="0" presId="urn:microsoft.com/office/officeart/2005/8/layout/orgChart1"/>
    <dgm:cxn modelId="{570D7D05-3491-4233-A748-EA80D888926F}" type="presParOf" srcId="{F5BAB6AB-1375-4B7F-9A94-D341E0F929E0}" destId="{BD191B9F-1953-430E-A825-8A711D9B9850}" srcOrd="0" destOrd="0" presId="urn:microsoft.com/office/officeart/2005/8/layout/orgChart1"/>
    <dgm:cxn modelId="{6BBD46D0-8127-41E1-B8C2-DC56588F4257}" type="presParOf" srcId="{F5BAB6AB-1375-4B7F-9A94-D341E0F929E0}" destId="{258DE8A6-0B10-429B-9B2A-B1965C9E89AA}" srcOrd="1" destOrd="0" presId="urn:microsoft.com/office/officeart/2005/8/layout/orgChart1"/>
    <dgm:cxn modelId="{E7A32AF2-87EA-433A-826D-8A159507DE85}" type="presParOf" srcId="{A3F339AE-55F7-4CE4-8361-3014370723CA}" destId="{4C8F0DE3-5407-49AC-979D-D7ABD97B4CC0}" srcOrd="1" destOrd="0" presId="urn:microsoft.com/office/officeart/2005/8/layout/orgChart1"/>
    <dgm:cxn modelId="{AA8EAA24-58BA-4092-9E68-27E4993C8F03}" type="presParOf" srcId="{4C8F0DE3-5407-49AC-979D-D7ABD97B4CC0}" destId="{0548CBBD-CB7F-4577-8037-3AAE4B938F8D}" srcOrd="0" destOrd="0" presId="urn:microsoft.com/office/officeart/2005/8/layout/orgChart1"/>
    <dgm:cxn modelId="{EFFEB37E-F71B-4D97-BE4E-DB6DBE26D81C}" type="presParOf" srcId="{4C8F0DE3-5407-49AC-979D-D7ABD97B4CC0}" destId="{D978367D-6C9C-4A35-B17C-56282B2D8CB7}" srcOrd="1" destOrd="0" presId="urn:microsoft.com/office/officeart/2005/8/layout/orgChart1"/>
    <dgm:cxn modelId="{979B2778-7214-4A1D-80A9-A201068F6686}" type="presParOf" srcId="{D978367D-6C9C-4A35-B17C-56282B2D8CB7}" destId="{83DF36F6-16DB-4142-8FA0-1401444FBA4B}" srcOrd="0" destOrd="0" presId="urn:microsoft.com/office/officeart/2005/8/layout/orgChart1"/>
    <dgm:cxn modelId="{C64C4C0A-67D6-4097-8511-26DC2CFC37C2}" type="presParOf" srcId="{83DF36F6-16DB-4142-8FA0-1401444FBA4B}" destId="{81E798DB-60B7-4F93-953C-D829B1EF7A94}" srcOrd="0" destOrd="0" presId="urn:microsoft.com/office/officeart/2005/8/layout/orgChart1"/>
    <dgm:cxn modelId="{A71E660C-DCEB-40DD-9A37-7CC6D7736F33}" type="presParOf" srcId="{83DF36F6-16DB-4142-8FA0-1401444FBA4B}" destId="{125BC55E-C828-4490-B55F-A3514738911E}" srcOrd="1" destOrd="0" presId="urn:microsoft.com/office/officeart/2005/8/layout/orgChart1"/>
    <dgm:cxn modelId="{53D52A31-EFB7-41F3-9105-7FD570CF42BC}" type="presParOf" srcId="{D978367D-6C9C-4A35-B17C-56282B2D8CB7}" destId="{47945228-EBF4-4F27-842E-294EC3174632}" srcOrd="1" destOrd="0" presId="urn:microsoft.com/office/officeart/2005/8/layout/orgChart1"/>
    <dgm:cxn modelId="{45990B1A-9F70-42C9-A085-3F4BD423A161}" type="presParOf" srcId="{47945228-EBF4-4F27-842E-294EC3174632}" destId="{E7D64980-B0AC-4188-933E-AAEF8F54E8A5}" srcOrd="0" destOrd="0" presId="urn:microsoft.com/office/officeart/2005/8/layout/orgChart1"/>
    <dgm:cxn modelId="{BDB8C0D1-857E-4BD1-B2A1-5BF793098D0D}" type="presParOf" srcId="{47945228-EBF4-4F27-842E-294EC3174632}" destId="{553DAC5F-93FF-4892-9521-26AB3C3A53AE}" srcOrd="1" destOrd="0" presId="urn:microsoft.com/office/officeart/2005/8/layout/orgChart1"/>
    <dgm:cxn modelId="{5D0DADC0-1D72-4819-A137-AC7FCAEFBA5C}" type="presParOf" srcId="{553DAC5F-93FF-4892-9521-26AB3C3A53AE}" destId="{DEC6C11B-393F-41A8-B81C-49F1D16473A2}" srcOrd="0" destOrd="0" presId="urn:microsoft.com/office/officeart/2005/8/layout/orgChart1"/>
    <dgm:cxn modelId="{72AE4A74-ACCA-4D0E-8F54-BABF04640599}" type="presParOf" srcId="{DEC6C11B-393F-41A8-B81C-49F1D16473A2}" destId="{F0BEF6FD-3133-4355-B9DF-FAA68B4DC0E3}" srcOrd="0" destOrd="0" presId="urn:microsoft.com/office/officeart/2005/8/layout/orgChart1"/>
    <dgm:cxn modelId="{99351765-8848-4750-A59D-F3FE555A0406}" type="presParOf" srcId="{DEC6C11B-393F-41A8-B81C-49F1D16473A2}" destId="{48C7282A-23F1-4493-97C9-0FE65D928D36}" srcOrd="1" destOrd="0" presId="urn:microsoft.com/office/officeart/2005/8/layout/orgChart1"/>
    <dgm:cxn modelId="{5455AA45-883D-4798-91F2-81470FF601DA}" type="presParOf" srcId="{553DAC5F-93FF-4892-9521-26AB3C3A53AE}" destId="{F55EE837-6B16-4268-A99C-522BFBFAE1B7}" srcOrd="1" destOrd="0" presId="urn:microsoft.com/office/officeart/2005/8/layout/orgChart1"/>
    <dgm:cxn modelId="{00651217-6896-47BA-8997-B9FA7FFE2705}" type="presParOf" srcId="{F55EE837-6B16-4268-A99C-522BFBFAE1B7}" destId="{73D76146-3C4D-4DDA-81C2-52BD62B5A049}" srcOrd="0" destOrd="0" presId="urn:microsoft.com/office/officeart/2005/8/layout/orgChart1"/>
    <dgm:cxn modelId="{E7E07C1C-402F-4485-9EEB-E5F4DB50CD1C}" type="presParOf" srcId="{F55EE837-6B16-4268-A99C-522BFBFAE1B7}" destId="{4CD9EEB4-58E2-4B37-B62F-BC4B7F304566}" srcOrd="1" destOrd="0" presId="urn:microsoft.com/office/officeart/2005/8/layout/orgChart1"/>
    <dgm:cxn modelId="{344343E7-AB1E-44DB-9B33-23A70CDF7C85}" type="presParOf" srcId="{4CD9EEB4-58E2-4B37-B62F-BC4B7F304566}" destId="{F37991EC-52C7-43AC-96A9-FC936FC63339}" srcOrd="0" destOrd="0" presId="urn:microsoft.com/office/officeart/2005/8/layout/orgChart1"/>
    <dgm:cxn modelId="{9BF87A08-97FA-4FCF-BA26-ED8B5A106AAE}" type="presParOf" srcId="{F37991EC-52C7-43AC-96A9-FC936FC63339}" destId="{B83D828B-9C32-471B-9E10-6616899FA946}" srcOrd="0" destOrd="0" presId="urn:microsoft.com/office/officeart/2005/8/layout/orgChart1"/>
    <dgm:cxn modelId="{1AD2B046-1BF4-41F8-A87A-0122111A640F}" type="presParOf" srcId="{F37991EC-52C7-43AC-96A9-FC936FC63339}" destId="{E2F2D532-9925-48EE-A011-5B5DB35F76C7}" srcOrd="1" destOrd="0" presId="urn:microsoft.com/office/officeart/2005/8/layout/orgChart1"/>
    <dgm:cxn modelId="{8BA69B48-EACA-40F1-87B9-1DDFA15C884C}" type="presParOf" srcId="{4CD9EEB4-58E2-4B37-B62F-BC4B7F304566}" destId="{BC6EA6D8-45FB-4276-8BD5-7EF1593D1A9F}" srcOrd="1" destOrd="0" presId="urn:microsoft.com/office/officeart/2005/8/layout/orgChart1"/>
    <dgm:cxn modelId="{10EC1ED3-9E28-4EE3-BF09-931A0ACB9DBB}" type="presParOf" srcId="{4CD9EEB4-58E2-4B37-B62F-BC4B7F304566}" destId="{15644B3F-B055-47F4-9A6C-320886D0F01B}" srcOrd="2" destOrd="0" presId="urn:microsoft.com/office/officeart/2005/8/layout/orgChart1"/>
    <dgm:cxn modelId="{600EF5F5-3C27-4B46-9DB1-F3A12832FB76}" type="presParOf" srcId="{553DAC5F-93FF-4892-9521-26AB3C3A53AE}" destId="{138A9F56-FD22-4DB0-AD62-103919A0CEDF}" srcOrd="2" destOrd="0" presId="urn:microsoft.com/office/officeart/2005/8/layout/orgChart1"/>
    <dgm:cxn modelId="{03259D89-E920-4087-A95A-5BB261FDD026}" type="presParOf" srcId="{D978367D-6C9C-4A35-B17C-56282B2D8CB7}" destId="{E3AF92EA-65C1-41D1-8037-D8FF4F056ADF}" srcOrd="2" destOrd="0" presId="urn:microsoft.com/office/officeart/2005/8/layout/orgChart1"/>
    <dgm:cxn modelId="{D71716DE-1BBF-4150-B504-57B27CF7447D}" type="presParOf" srcId="{A3F339AE-55F7-4CE4-8361-3014370723CA}" destId="{8F1F4A81-2CD5-4C55-95B8-0330C254E778}" srcOrd="2" destOrd="0" presId="urn:microsoft.com/office/officeart/2005/8/layout/orgChart1"/>
    <dgm:cxn modelId="{0CCA65DE-FA84-4519-9131-E4D63C205DD5}" type="presParOf" srcId="{3F9BB346-1A2A-4192-A793-26BCEAFB9D68}" destId="{B60A833C-6AE4-4448-BBB8-5988F4C49AC4}" srcOrd="2" destOrd="0" presId="urn:microsoft.com/office/officeart/2005/8/layout/orgChart1"/>
    <dgm:cxn modelId="{CCA1216C-9832-4F3B-843B-A8AA2B83F2F7}" type="presParOf" srcId="{3F9BB346-1A2A-4192-A793-26BCEAFB9D68}" destId="{AF58AFBF-F0FD-4997-8C54-A2973BCFBF1C}" srcOrd="3" destOrd="0" presId="urn:microsoft.com/office/officeart/2005/8/layout/orgChart1"/>
    <dgm:cxn modelId="{D5DA6E7C-F958-4866-8D94-AC091FAEC521}" type="presParOf" srcId="{AF58AFBF-F0FD-4997-8C54-A2973BCFBF1C}" destId="{0A2F0C31-D8D1-42BF-A907-89B6B58B842D}" srcOrd="0" destOrd="0" presId="urn:microsoft.com/office/officeart/2005/8/layout/orgChart1"/>
    <dgm:cxn modelId="{8ED4AE12-D4B7-4FCC-8878-D6BE5D003044}" type="presParOf" srcId="{0A2F0C31-D8D1-42BF-A907-89B6B58B842D}" destId="{AA4914DE-F6E7-49F0-8E2E-902233257353}" srcOrd="0" destOrd="0" presId="urn:microsoft.com/office/officeart/2005/8/layout/orgChart1"/>
    <dgm:cxn modelId="{A1C16731-BB48-4F09-ACAE-F766D3910D33}" type="presParOf" srcId="{0A2F0C31-D8D1-42BF-A907-89B6B58B842D}" destId="{96537865-2614-4BE2-8FD6-5F6CBF709F0B}" srcOrd="1" destOrd="0" presId="urn:microsoft.com/office/officeart/2005/8/layout/orgChart1"/>
    <dgm:cxn modelId="{20EC4EC0-3357-4AA0-835F-EE39E0854712}" type="presParOf" srcId="{AF58AFBF-F0FD-4997-8C54-A2973BCFBF1C}" destId="{8B8466B0-E037-4059-B1DD-B592FCEFAA80}" srcOrd="1" destOrd="0" presId="urn:microsoft.com/office/officeart/2005/8/layout/orgChart1"/>
    <dgm:cxn modelId="{443129B7-1FAD-46BD-A289-29F74000084F}" type="presParOf" srcId="{8B8466B0-E037-4059-B1DD-B592FCEFAA80}" destId="{1480FC0E-7A14-4A59-87BD-CB91ABDF2808}" srcOrd="0" destOrd="0" presId="urn:microsoft.com/office/officeart/2005/8/layout/orgChart1"/>
    <dgm:cxn modelId="{90FCC311-B3B2-41CE-9BBF-801E13554288}" type="presParOf" srcId="{8B8466B0-E037-4059-B1DD-B592FCEFAA80}" destId="{ED13D9BD-0EB9-4C08-B803-D7FEEF0454B4}" srcOrd="1" destOrd="0" presId="urn:microsoft.com/office/officeart/2005/8/layout/orgChart1"/>
    <dgm:cxn modelId="{A57BCAE0-1D3F-41D3-91F3-3FD589BB45D1}" type="presParOf" srcId="{ED13D9BD-0EB9-4C08-B803-D7FEEF0454B4}" destId="{2FF4EB24-DAE9-4D05-889B-D439B6EC08E5}" srcOrd="0" destOrd="0" presId="urn:microsoft.com/office/officeart/2005/8/layout/orgChart1"/>
    <dgm:cxn modelId="{A41AA7D0-F33C-4843-86F8-323088801371}" type="presParOf" srcId="{2FF4EB24-DAE9-4D05-889B-D439B6EC08E5}" destId="{D63978B3-1985-41E9-8A7C-339D76719E61}" srcOrd="0" destOrd="0" presId="urn:microsoft.com/office/officeart/2005/8/layout/orgChart1"/>
    <dgm:cxn modelId="{B4CF337D-EB0D-4790-AC9C-F79FAB8CDC88}" type="presParOf" srcId="{2FF4EB24-DAE9-4D05-889B-D439B6EC08E5}" destId="{70547993-6A0D-40A4-843B-9E79F3DBB4B8}" srcOrd="1" destOrd="0" presId="urn:microsoft.com/office/officeart/2005/8/layout/orgChart1"/>
    <dgm:cxn modelId="{CB346988-D7D2-43FB-BA39-D98A7877881C}" type="presParOf" srcId="{ED13D9BD-0EB9-4C08-B803-D7FEEF0454B4}" destId="{77627544-3062-4019-90FB-2964E937270A}" srcOrd="1" destOrd="0" presId="urn:microsoft.com/office/officeart/2005/8/layout/orgChart1"/>
    <dgm:cxn modelId="{7F9B5B13-28AA-4324-BD33-2AB35958F876}" type="presParOf" srcId="{77627544-3062-4019-90FB-2964E937270A}" destId="{EF4E13F5-E421-426B-949B-C73E18A4599F}" srcOrd="0" destOrd="0" presId="urn:microsoft.com/office/officeart/2005/8/layout/orgChart1"/>
    <dgm:cxn modelId="{C73F17CA-76C5-4F0D-A2B0-9BAA39DD7123}" type="presParOf" srcId="{77627544-3062-4019-90FB-2964E937270A}" destId="{C152552C-8F11-4548-A8FD-6A778CFF0930}" srcOrd="1" destOrd="0" presId="urn:microsoft.com/office/officeart/2005/8/layout/orgChart1"/>
    <dgm:cxn modelId="{80228AFD-5B06-4E06-89CE-D8D65EAE2BCC}" type="presParOf" srcId="{C152552C-8F11-4548-A8FD-6A778CFF0930}" destId="{C7565760-0C2B-496F-B018-22D4C7BBED10}" srcOrd="0" destOrd="0" presId="urn:microsoft.com/office/officeart/2005/8/layout/orgChart1"/>
    <dgm:cxn modelId="{A8C22748-918B-44D5-9084-7290E2EB09C5}" type="presParOf" srcId="{C7565760-0C2B-496F-B018-22D4C7BBED10}" destId="{2ECE2D12-C230-4B0D-9CC7-8DB3EE124EEE}" srcOrd="0" destOrd="0" presId="urn:microsoft.com/office/officeart/2005/8/layout/orgChart1"/>
    <dgm:cxn modelId="{4C69D21A-44E5-4C49-996A-33069C75E401}" type="presParOf" srcId="{C7565760-0C2B-496F-B018-22D4C7BBED10}" destId="{E783DBEC-486B-47EC-9F73-1AEDF96BD75E}" srcOrd="1" destOrd="0" presId="urn:microsoft.com/office/officeart/2005/8/layout/orgChart1"/>
    <dgm:cxn modelId="{C5FDA176-CBC4-42E9-B595-3E5E658B1C53}" type="presParOf" srcId="{C152552C-8F11-4548-A8FD-6A778CFF0930}" destId="{1A3DA651-7C12-4845-AC39-CDD9552FBC84}" srcOrd="1" destOrd="0" presId="urn:microsoft.com/office/officeart/2005/8/layout/orgChart1"/>
    <dgm:cxn modelId="{EF3B4B69-DF21-40A8-BD0F-593957082F77}" type="presParOf" srcId="{1A3DA651-7C12-4845-AC39-CDD9552FBC84}" destId="{63CF4B4A-E0C7-4D3E-A9D1-A65FF92C9A4B}" srcOrd="0" destOrd="0" presId="urn:microsoft.com/office/officeart/2005/8/layout/orgChart1"/>
    <dgm:cxn modelId="{AEE0982E-CECE-4DC6-9884-5EBADBE8E6A1}" type="presParOf" srcId="{1A3DA651-7C12-4845-AC39-CDD9552FBC84}" destId="{2F86B6AC-0E4F-468E-B992-A33EA840CCB3}" srcOrd="1" destOrd="0" presId="urn:microsoft.com/office/officeart/2005/8/layout/orgChart1"/>
    <dgm:cxn modelId="{B18681A3-2B52-4421-BB74-56D5B8AD16A7}" type="presParOf" srcId="{2F86B6AC-0E4F-468E-B992-A33EA840CCB3}" destId="{8DEDE97E-25D8-4872-B3CF-514DDC1EC115}" srcOrd="0" destOrd="0" presId="urn:microsoft.com/office/officeart/2005/8/layout/orgChart1"/>
    <dgm:cxn modelId="{AAE18E4C-BB3C-4C79-B88B-20A2B923D978}" type="presParOf" srcId="{8DEDE97E-25D8-4872-B3CF-514DDC1EC115}" destId="{AF858B49-8153-4A29-BA37-E38886A10035}" srcOrd="0" destOrd="0" presId="urn:microsoft.com/office/officeart/2005/8/layout/orgChart1"/>
    <dgm:cxn modelId="{9B477E7A-0EC4-46D1-802D-93FB3AD3FAD1}" type="presParOf" srcId="{8DEDE97E-25D8-4872-B3CF-514DDC1EC115}" destId="{A816342A-691C-41DE-B509-4070167D53C4}" srcOrd="1" destOrd="0" presId="urn:microsoft.com/office/officeart/2005/8/layout/orgChart1"/>
    <dgm:cxn modelId="{3BF33655-0D9E-4DC4-AE08-3B4096FBA2A9}" type="presParOf" srcId="{2F86B6AC-0E4F-468E-B992-A33EA840CCB3}" destId="{CF75FA1C-4E67-442F-8B34-8DA0B1D8503A}" srcOrd="1" destOrd="0" presId="urn:microsoft.com/office/officeart/2005/8/layout/orgChart1"/>
    <dgm:cxn modelId="{DEA3381D-6551-416C-82E4-2B82CDF762E0}" type="presParOf" srcId="{2F86B6AC-0E4F-468E-B992-A33EA840CCB3}" destId="{6CB3AB94-5436-4220-9A0F-5E9D4DB3420C}" srcOrd="2" destOrd="0" presId="urn:microsoft.com/office/officeart/2005/8/layout/orgChart1"/>
    <dgm:cxn modelId="{D68C47A3-E57D-4575-9E08-8F37D0F1BE88}" type="presParOf" srcId="{C152552C-8F11-4548-A8FD-6A778CFF0930}" destId="{8A2D337D-16A0-43B9-86D0-53A47E6DD709}" srcOrd="2" destOrd="0" presId="urn:microsoft.com/office/officeart/2005/8/layout/orgChart1"/>
    <dgm:cxn modelId="{EAE16710-6326-453E-9AED-2B4A8A875A16}" type="presParOf" srcId="{ED13D9BD-0EB9-4C08-B803-D7FEEF0454B4}" destId="{4BCEC433-CEE2-43EB-B1AF-4393D1555866}" srcOrd="2" destOrd="0" presId="urn:microsoft.com/office/officeart/2005/8/layout/orgChart1"/>
    <dgm:cxn modelId="{217E309B-FADE-4A8A-A5E5-9F61C6529DDA}" type="presParOf" srcId="{AF58AFBF-F0FD-4997-8C54-A2973BCFBF1C}" destId="{BA0528E8-4B71-4EB9-A539-09E0C66A4019}" srcOrd="2" destOrd="0" presId="urn:microsoft.com/office/officeart/2005/8/layout/orgChart1"/>
    <dgm:cxn modelId="{A27580E2-6358-403C-AAB1-63DB9C8BC1B5}" type="presParOf" srcId="{3F9BB346-1A2A-4192-A793-26BCEAFB9D68}" destId="{AFD5C649-0086-4795-9C3C-8E76086A7D20}" srcOrd="4" destOrd="0" presId="urn:microsoft.com/office/officeart/2005/8/layout/orgChart1"/>
    <dgm:cxn modelId="{CA619529-F971-493A-8A49-6E847EF83AFA}" type="presParOf" srcId="{3F9BB346-1A2A-4192-A793-26BCEAFB9D68}" destId="{AF381CCE-E36E-40E4-BEB0-7FF73122BB7E}" srcOrd="5" destOrd="0" presId="urn:microsoft.com/office/officeart/2005/8/layout/orgChart1"/>
    <dgm:cxn modelId="{930C2DE3-835F-4E01-972A-D83A2BCAA243}" type="presParOf" srcId="{AF381CCE-E36E-40E4-BEB0-7FF73122BB7E}" destId="{2CB23B00-4914-43BA-B19A-E27D4049CECB}" srcOrd="0" destOrd="0" presId="urn:microsoft.com/office/officeart/2005/8/layout/orgChart1"/>
    <dgm:cxn modelId="{8B98E76D-EB90-4954-B4ED-8E1FA4F12943}" type="presParOf" srcId="{2CB23B00-4914-43BA-B19A-E27D4049CECB}" destId="{1CAA1C5F-1DE7-4941-915C-A8679546F2E2}" srcOrd="0" destOrd="0" presId="urn:microsoft.com/office/officeart/2005/8/layout/orgChart1"/>
    <dgm:cxn modelId="{631827FB-31FE-4053-8450-86B8DC944DD8}" type="presParOf" srcId="{2CB23B00-4914-43BA-B19A-E27D4049CECB}" destId="{927DBFEE-1A27-4E13-989E-049C89722A2C}" srcOrd="1" destOrd="0" presId="urn:microsoft.com/office/officeart/2005/8/layout/orgChart1"/>
    <dgm:cxn modelId="{B622B6E4-C4CF-4AEA-81C2-A7467009D6DF}" type="presParOf" srcId="{AF381CCE-E36E-40E4-BEB0-7FF73122BB7E}" destId="{19A57BB0-F1D7-48B2-B252-9671CEB8436B}" srcOrd="1" destOrd="0" presId="urn:microsoft.com/office/officeart/2005/8/layout/orgChart1"/>
    <dgm:cxn modelId="{50ABF082-232A-425C-9FE2-FEA1938C204F}" type="presParOf" srcId="{19A57BB0-F1D7-48B2-B252-9671CEB8436B}" destId="{7F3B7AE0-8E14-4B26-89D1-71B8FDDC48FA}" srcOrd="0" destOrd="0" presId="urn:microsoft.com/office/officeart/2005/8/layout/orgChart1"/>
    <dgm:cxn modelId="{7936ACA7-6A1E-48D2-839D-BC6058C9DC1A}" type="presParOf" srcId="{19A57BB0-F1D7-48B2-B252-9671CEB8436B}" destId="{C286D1D3-14B3-446A-8A6F-1B77DEDC3BE5}" srcOrd="1" destOrd="0" presId="urn:microsoft.com/office/officeart/2005/8/layout/orgChart1"/>
    <dgm:cxn modelId="{8F31D21B-0F2C-4D9C-A511-3B47A0C73DB4}" type="presParOf" srcId="{C286D1D3-14B3-446A-8A6F-1B77DEDC3BE5}" destId="{A208EFC9-6C9C-47EA-9814-32E3DD53E159}" srcOrd="0" destOrd="0" presId="urn:microsoft.com/office/officeart/2005/8/layout/orgChart1"/>
    <dgm:cxn modelId="{161B7D50-E264-4603-8F2E-668D7DC409D7}" type="presParOf" srcId="{A208EFC9-6C9C-47EA-9814-32E3DD53E159}" destId="{E59E5358-3BF8-40F5-9BED-610C7B8E6403}" srcOrd="0" destOrd="0" presId="urn:microsoft.com/office/officeart/2005/8/layout/orgChart1"/>
    <dgm:cxn modelId="{536DF173-5511-4C76-8952-1DC312B571D3}" type="presParOf" srcId="{A208EFC9-6C9C-47EA-9814-32E3DD53E159}" destId="{46995DD1-3849-4E36-AA56-E275A541FCD8}" srcOrd="1" destOrd="0" presId="urn:microsoft.com/office/officeart/2005/8/layout/orgChart1"/>
    <dgm:cxn modelId="{92DA2B90-2A54-4D64-BF2A-42D367AC2460}" type="presParOf" srcId="{C286D1D3-14B3-446A-8A6F-1B77DEDC3BE5}" destId="{A3FBB983-AB22-45E6-B474-DB285CA37323}" srcOrd="1" destOrd="0" presId="urn:microsoft.com/office/officeart/2005/8/layout/orgChart1"/>
    <dgm:cxn modelId="{A4E1377C-604E-4BF0-9190-A3389518D4EA}" type="presParOf" srcId="{A3FBB983-AB22-45E6-B474-DB285CA37323}" destId="{85E6D966-23EC-4034-A9D2-ADA59CE03B5B}" srcOrd="0" destOrd="0" presId="urn:microsoft.com/office/officeart/2005/8/layout/orgChart1"/>
    <dgm:cxn modelId="{FE7EBA3C-5026-4042-9B0B-2D591268154C}" type="presParOf" srcId="{A3FBB983-AB22-45E6-B474-DB285CA37323}" destId="{70ACED17-FE88-49A7-9632-0D6E22CCE9F1}" srcOrd="1" destOrd="0" presId="urn:microsoft.com/office/officeart/2005/8/layout/orgChart1"/>
    <dgm:cxn modelId="{4D4EF521-4568-4649-AC26-21C560B49863}" type="presParOf" srcId="{70ACED17-FE88-49A7-9632-0D6E22CCE9F1}" destId="{338E4BD3-44E4-40B6-A273-93A90A64069F}" srcOrd="0" destOrd="0" presId="urn:microsoft.com/office/officeart/2005/8/layout/orgChart1"/>
    <dgm:cxn modelId="{CFA52C0D-586A-49B6-B73C-A15DAFAA4B76}" type="presParOf" srcId="{338E4BD3-44E4-40B6-A273-93A90A64069F}" destId="{0A90CB03-A221-45A6-BB53-C5D3EB28E476}" srcOrd="0" destOrd="0" presId="urn:microsoft.com/office/officeart/2005/8/layout/orgChart1"/>
    <dgm:cxn modelId="{E3F315F5-9D92-46DB-9AC0-96A9A4316F43}" type="presParOf" srcId="{338E4BD3-44E4-40B6-A273-93A90A64069F}" destId="{17890C28-0622-4053-A615-50716FD0BFAF}" srcOrd="1" destOrd="0" presId="urn:microsoft.com/office/officeart/2005/8/layout/orgChart1"/>
    <dgm:cxn modelId="{52C9C4BF-D165-4E09-B1F1-89F2DBD6A72A}" type="presParOf" srcId="{70ACED17-FE88-49A7-9632-0D6E22CCE9F1}" destId="{4E178642-1471-4BBC-8BAD-E3317F7707DF}" srcOrd="1" destOrd="0" presId="urn:microsoft.com/office/officeart/2005/8/layout/orgChart1"/>
    <dgm:cxn modelId="{92A031D7-DB96-4EF3-B3CD-39151F9AACF1}" type="presParOf" srcId="{70ACED17-FE88-49A7-9632-0D6E22CCE9F1}" destId="{EEBAB059-02D7-4AA6-9AEC-B2C578FE7E14}" srcOrd="2" destOrd="0" presId="urn:microsoft.com/office/officeart/2005/8/layout/orgChart1"/>
    <dgm:cxn modelId="{780748FA-9E59-488C-8506-8E106255094A}" type="presParOf" srcId="{C286D1D3-14B3-446A-8A6F-1B77DEDC3BE5}" destId="{0B1FC8F3-AB4C-41D2-8AB6-CD31B3FCC136}" srcOrd="2" destOrd="0" presId="urn:microsoft.com/office/officeart/2005/8/layout/orgChart1"/>
    <dgm:cxn modelId="{9ED42BAD-0447-460B-AA36-94CBB822C5A5}" type="presParOf" srcId="{AF381CCE-E36E-40E4-BEB0-7FF73122BB7E}" destId="{C2DBC47D-FB9A-4997-B636-466B15FE4120}" srcOrd="2" destOrd="0" presId="urn:microsoft.com/office/officeart/2005/8/layout/orgChart1"/>
    <dgm:cxn modelId="{D7D75302-3BB5-4343-9C43-FC2F688B206B}" type="presParOf" srcId="{1B86297F-9E5A-4099-8B4C-6E2BE41D7DB1}" destId="{7A8A1AFB-041A-45DA-A34A-7E16CDA57137}" srcOrd="2" destOrd="0" presId="urn:microsoft.com/office/officeart/2005/8/layout/orgChart1"/>
    <dgm:cxn modelId="{254C7B58-BB74-4B65-97E0-0F7A07579FBD}" type="presParOf" srcId="{6B1A65C0-15F2-440C-AC7B-B5CFCF44615D}" destId="{6DA040B8-61A0-4165-BD72-01D01BAF46EF}" srcOrd="2" destOrd="0" presId="urn:microsoft.com/office/officeart/2005/8/layout/orgChart1"/>
    <dgm:cxn modelId="{F9418037-20C3-40F6-B08A-EAE4BD5BBE37}" type="presParOf" srcId="{6DA040B8-61A0-4165-BD72-01D01BAF46EF}" destId="{F715EA1A-CC4A-4DB3-ACF6-80DEAC061ABA}" srcOrd="0" destOrd="0" presId="urn:microsoft.com/office/officeart/2005/8/layout/orgChart1"/>
    <dgm:cxn modelId="{A628B629-B410-4331-AE8E-4E71DBEBD4F9}" type="presParOf" srcId="{6DA040B8-61A0-4165-BD72-01D01BAF46EF}" destId="{471343DC-08D1-43D7-A494-0F44A4E5AD9C}" srcOrd="1" destOrd="0" presId="urn:microsoft.com/office/officeart/2005/8/layout/orgChart1"/>
    <dgm:cxn modelId="{589C9EFE-0770-4F56-81EF-19FD83B6F379}" type="presParOf" srcId="{471343DC-08D1-43D7-A494-0F44A4E5AD9C}" destId="{10FC252E-E2F1-4746-AFE5-E55E727E9AEF}" srcOrd="0" destOrd="0" presId="urn:microsoft.com/office/officeart/2005/8/layout/orgChart1"/>
    <dgm:cxn modelId="{F66A225F-B743-4A2B-88BF-B880AD4D11F2}" type="presParOf" srcId="{10FC252E-E2F1-4746-AFE5-E55E727E9AEF}" destId="{DE63F451-7941-4C2D-8ADC-02B7831B3811}" srcOrd="0" destOrd="0" presId="urn:microsoft.com/office/officeart/2005/8/layout/orgChart1"/>
    <dgm:cxn modelId="{FEA3F048-F5D8-4A7D-9223-29B65986875E}" type="presParOf" srcId="{10FC252E-E2F1-4746-AFE5-E55E727E9AEF}" destId="{0E71DB49-855A-4010-AB08-42F65CD53858}" srcOrd="1" destOrd="0" presId="urn:microsoft.com/office/officeart/2005/8/layout/orgChart1"/>
    <dgm:cxn modelId="{88A71714-FD86-45F4-B58D-F89E34391378}" type="presParOf" srcId="{471343DC-08D1-43D7-A494-0F44A4E5AD9C}" destId="{93A5A958-8B9C-4EF9-925B-8483ADE8C0B1}" srcOrd="1" destOrd="0" presId="urn:microsoft.com/office/officeart/2005/8/layout/orgChart1"/>
    <dgm:cxn modelId="{EA70F4E4-E050-453A-8211-E1895D347AFF}" type="presParOf" srcId="{471343DC-08D1-43D7-A494-0F44A4E5AD9C}" destId="{79F3A949-1BD5-4079-9333-94356FE24743}" srcOrd="2" destOrd="0" presId="urn:microsoft.com/office/officeart/2005/8/layout/orgChart1"/>
    <dgm:cxn modelId="{56AC4E60-0C6A-4C74-B0D9-31ABBA925575}" type="presParOf" srcId="{18E69D7F-E387-47EC-8251-A6E9CAFB8F9B}" destId="{73F10E00-A903-476F-96A6-F5128B822CCA}" srcOrd="2" destOrd="0" presId="urn:microsoft.com/office/officeart/2005/8/layout/orgChart1"/>
    <dgm:cxn modelId="{3C5E513B-4A8A-46CC-B68D-E2440D5D2E8B}" type="presParOf" srcId="{90590A7A-72BB-4E93-8A10-FC8B7B28A670}" destId="{F1A4930B-77EF-46CC-824F-C7D23367EEEF}" srcOrd="2" destOrd="0" presId="urn:microsoft.com/office/officeart/2005/8/layout/orgChart1"/>
    <dgm:cxn modelId="{81820660-1496-4FBF-B9CA-7841ABC81D5E}" type="presParOf" srcId="{417BDC38-86EE-444B-B084-251C40C81723}" destId="{F9021682-8C0B-4FB2-B9C1-59C1A3FD1A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07A055-9DBD-4824-8078-483C2CCD5B7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3" csCatId="accent1" phldr="1"/>
      <dgm:spPr/>
    </dgm:pt>
    <dgm:pt modelId="{CB5D0E3B-229E-46F4-AC01-230697AD5B60}">
      <dgm:prSet phldrT="[Text]" custT="1"/>
      <dgm:spPr/>
      <dgm:t>
        <a:bodyPr/>
        <a:lstStyle/>
        <a:p>
          <a:r>
            <a:rPr lang="en-IN" sz="1050" b="1" dirty="0" smtClean="0">
              <a:solidFill>
                <a:schemeClr val="tx1"/>
              </a:solidFill>
            </a:rPr>
            <a:t>Variant type</a:t>
          </a:r>
          <a:endParaRPr lang="en-IN" sz="1050" b="1" dirty="0">
            <a:solidFill>
              <a:schemeClr val="tx1"/>
            </a:solidFill>
          </a:endParaRPr>
        </a:p>
      </dgm:t>
    </dgm:pt>
    <dgm:pt modelId="{5516763A-B6F0-4492-B568-4290B9D14588}" type="parTrans" cxnId="{4F3479B0-CD1F-4CE5-AF3D-3C268848D444}">
      <dgm:prSet/>
      <dgm:spPr/>
      <dgm:t>
        <a:bodyPr/>
        <a:lstStyle/>
        <a:p>
          <a:endParaRPr lang="en-IN"/>
        </a:p>
      </dgm:t>
    </dgm:pt>
    <dgm:pt modelId="{1CF567BB-8EC5-4A18-BE5B-BA5D81D1B3C3}" type="sibTrans" cxnId="{4F3479B0-CD1F-4CE5-AF3D-3C268848D444}">
      <dgm:prSet/>
      <dgm:spPr/>
      <dgm:t>
        <a:bodyPr/>
        <a:lstStyle/>
        <a:p>
          <a:endParaRPr lang="en-IN"/>
        </a:p>
      </dgm:t>
    </dgm:pt>
    <dgm:pt modelId="{9B2FCA07-E2C0-413D-9D60-3EA2E7B424C8}">
      <dgm:prSet phldrT="[Text]" custT="1"/>
      <dgm:spPr/>
      <dgm:t>
        <a:bodyPr/>
        <a:lstStyle/>
        <a:p>
          <a:r>
            <a:rPr lang="en-IN" sz="1050" b="1" dirty="0" smtClean="0">
              <a:solidFill>
                <a:schemeClr val="tx1"/>
              </a:solidFill>
            </a:rPr>
            <a:t>Variant location</a:t>
          </a:r>
          <a:endParaRPr lang="en-IN" sz="1050" b="1" dirty="0">
            <a:solidFill>
              <a:schemeClr val="tx1"/>
            </a:solidFill>
          </a:endParaRPr>
        </a:p>
      </dgm:t>
    </dgm:pt>
    <dgm:pt modelId="{2122F642-EB17-4CA8-8B3F-C286FAB10294}" type="parTrans" cxnId="{36ACEB25-686F-42A1-A506-808D9A8E1166}">
      <dgm:prSet/>
      <dgm:spPr/>
      <dgm:t>
        <a:bodyPr/>
        <a:lstStyle/>
        <a:p>
          <a:endParaRPr lang="en-IN"/>
        </a:p>
      </dgm:t>
    </dgm:pt>
    <dgm:pt modelId="{CAC7C4A6-2114-4169-90AF-06AF680FD0EF}" type="sibTrans" cxnId="{36ACEB25-686F-42A1-A506-808D9A8E1166}">
      <dgm:prSet/>
      <dgm:spPr/>
      <dgm:t>
        <a:bodyPr/>
        <a:lstStyle/>
        <a:p>
          <a:endParaRPr lang="en-IN"/>
        </a:p>
      </dgm:t>
    </dgm:pt>
    <dgm:pt modelId="{6AEFB43F-069B-4F77-B080-528D6417341F}">
      <dgm:prSet phldrT="[Text]" custT="1"/>
      <dgm:spPr/>
      <dgm:t>
        <a:bodyPr/>
        <a:lstStyle/>
        <a:p>
          <a:r>
            <a:rPr lang="en-IN" sz="1050" b="1" dirty="0" smtClean="0">
              <a:solidFill>
                <a:schemeClr val="tx1"/>
              </a:solidFill>
            </a:rPr>
            <a:t>Non synonymous</a:t>
          </a:r>
          <a:endParaRPr lang="en-IN" sz="1050" b="1" dirty="0">
            <a:solidFill>
              <a:schemeClr val="tx1"/>
            </a:solidFill>
          </a:endParaRPr>
        </a:p>
      </dgm:t>
    </dgm:pt>
    <dgm:pt modelId="{4886218E-6AB3-4EFC-9715-16BCDE1E608F}" type="sibTrans" cxnId="{70BE508F-C72E-49DA-8F86-1FF787BD28B8}">
      <dgm:prSet/>
      <dgm:spPr/>
      <dgm:t>
        <a:bodyPr/>
        <a:lstStyle/>
        <a:p>
          <a:endParaRPr lang="en-IN"/>
        </a:p>
      </dgm:t>
    </dgm:pt>
    <dgm:pt modelId="{D9F59989-4B91-44B0-B266-053E2663D714}" type="parTrans" cxnId="{70BE508F-C72E-49DA-8F86-1FF787BD28B8}">
      <dgm:prSet/>
      <dgm:spPr/>
      <dgm:t>
        <a:bodyPr/>
        <a:lstStyle/>
        <a:p>
          <a:endParaRPr lang="en-IN"/>
        </a:p>
      </dgm:t>
    </dgm:pt>
    <dgm:pt modelId="{A42ADDF9-3ACA-4B76-BAAB-8A08C9B2DA05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N" sz="1200" b="1" dirty="0" smtClean="0">
              <a:solidFill>
                <a:schemeClr val="tx1"/>
              </a:solidFill>
            </a:rPr>
            <a:t>Removal of Germline Variant</a:t>
          </a:r>
          <a:endParaRPr lang="en-IN" sz="1200" b="1" dirty="0">
            <a:solidFill>
              <a:schemeClr val="tx1"/>
            </a:solidFill>
          </a:endParaRPr>
        </a:p>
      </dgm:t>
    </dgm:pt>
    <dgm:pt modelId="{D426AF99-DD5A-411A-9314-1240D57D0412}" type="sibTrans" cxnId="{401B4B6C-7FE2-4488-B2BB-18EFEDD2E652}">
      <dgm:prSet/>
      <dgm:spPr/>
      <dgm:t>
        <a:bodyPr/>
        <a:lstStyle/>
        <a:p>
          <a:endParaRPr lang="en-IN"/>
        </a:p>
      </dgm:t>
    </dgm:pt>
    <dgm:pt modelId="{B19546A1-E49B-4950-A7F0-7E95E9B88C23}" type="parTrans" cxnId="{401B4B6C-7FE2-4488-B2BB-18EFEDD2E652}">
      <dgm:prSet/>
      <dgm:spPr/>
      <dgm:t>
        <a:bodyPr/>
        <a:lstStyle/>
        <a:p>
          <a:endParaRPr lang="en-IN"/>
        </a:p>
      </dgm:t>
    </dgm:pt>
    <dgm:pt modelId="{910C7579-42A9-4698-9BDE-4E72277693BB}">
      <dgm:prSet phldrT="[Text]" custScaleX="151724" custScaleY="71348"/>
      <dgm:spPr/>
      <dgm:t>
        <a:bodyPr/>
        <a:lstStyle/>
        <a:p>
          <a:endParaRPr lang="en-IN" dirty="0"/>
        </a:p>
      </dgm:t>
    </dgm:pt>
    <dgm:pt modelId="{E7D9FAA1-7438-4B2C-A69D-1A15E059EDF7}" type="parTrans" cxnId="{1C1DAC07-DB84-4FE5-8020-2F3932C35DF8}">
      <dgm:prSet/>
      <dgm:spPr/>
      <dgm:t>
        <a:bodyPr/>
        <a:lstStyle/>
        <a:p>
          <a:endParaRPr lang="en-IN"/>
        </a:p>
      </dgm:t>
    </dgm:pt>
    <dgm:pt modelId="{5BC550E0-CEBF-4960-BD38-CBF0F74BEA35}" type="sibTrans" cxnId="{1C1DAC07-DB84-4FE5-8020-2F3932C35DF8}">
      <dgm:prSet/>
      <dgm:spPr/>
      <dgm:t>
        <a:bodyPr/>
        <a:lstStyle/>
        <a:p>
          <a:endParaRPr lang="en-IN"/>
        </a:p>
      </dgm:t>
    </dgm:pt>
    <dgm:pt modelId="{5D77CE89-ACC0-4808-861A-311F21BABCB4}" type="pres">
      <dgm:prSet presAssocID="{A207A055-9DBD-4824-8078-483C2CCD5B71}" presName="Name0" presStyleCnt="0">
        <dgm:presLayoutVars>
          <dgm:chMax val="4"/>
          <dgm:resizeHandles val="exact"/>
        </dgm:presLayoutVars>
      </dgm:prSet>
      <dgm:spPr/>
    </dgm:pt>
    <dgm:pt modelId="{FBE6619C-F0B8-4C99-AB3D-414FB4A51E72}" type="pres">
      <dgm:prSet presAssocID="{A207A055-9DBD-4824-8078-483C2CCD5B71}" presName="ellipse" presStyleLbl="trBgShp" presStyleIdx="0" presStyleCnt="1"/>
      <dgm:spPr/>
    </dgm:pt>
    <dgm:pt modelId="{F4BD76AA-DC9F-4F30-B7B6-C1C78A9E5DB2}" type="pres">
      <dgm:prSet presAssocID="{A207A055-9DBD-4824-8078-483C2CCD5B71}" presName="arrow1" presStyleLbl="fgShp" presStyleIdx="0" presStyleCnt="1" custLinFactNeighborX="11897" custLinFactNeighborY="22507"/>
      <dgm:spPr/>
      <dgm:t>
        <a:bodyPr/>
        <a:lstStyle/>
        <a:p>
          <a:endParaRPr lang="en-IN"/>
        </a:p>
      </dgm:t>
    </dgm:pt>
    <dgm:pt modelId="{2D53FCF2-6038-43D3-AA6C-C16CBAFF2182}" type="pres">
      <dgm:prSet presAssocID="{A207A055-9DBD-4824-8078-483C2CCD5B71}" presName="rectangle" presStyleLbl="revTx" presStyleIdx="0" presStyleCnt="1" custScaleX="137820" custScaleY="145042" custLinFactNeighborX="3048" custLinFactNeighborY="5551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FF2D54-ED57-4CE7-BAD0-C80A130E55A4}" type="pres">
      <dgm:prSet presAssocID="{9B2FCA07-E2C0-413D-9D60-3EA2E7B424C8}" presName="item1" presStyleLbl="node1" presStyleIdx="0" presStyleCnt="3" custScaleX="194742" custScaleY="44260" custLinFactNeighborX="-10639" custLinFactNeighborY="-1595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FECAA66-FD59-45AE-99FA-C8B080392622}" type="pres">
      <dgm:prSet presAssocID="{6AEFB43F-069B-4F77-B080-528D6417341F}" presName="item2" presStyleLbl="node1" presStyleIdx="1" presStyleCnt="3" custScaleX="154076" custScaleY="64973" custLinFactNeighborX="9368" custLinFactNeighborY="248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46BC6C-9B66-43BD-8AA0-3132164B5F4C}" type="pres">
      <dgm:prSet presAssocID="{A42ADDF9-3ACA-4B76-BAAB-8A08C9B2DA05}" presName="item3" presStyleLbl="node1" presStyleIdx="2" presStyleCnt="3" custScaleX="129234" custScaleY="48469" custLinFactNeighborX="26749" custLinFactNeighborY="17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D3F6B5-1B11-42FE-9D55-08F8232EE165}" type="pres">
      <dgm:prSet presAssocID="{A207A055-9DBD-4824-8078-483C2CCD5B71}" presName="funnel" presStyleLbl="trAlignAcc1" presStyleIdx="0" presStyleCnt="1" custScaleX="110672" custScaleY="86170" custLinFactNeighborX="2372" custLinFactNeighborY="6837"/>
      <dgm:spPr>
        <a:ln>
          <a:solidFill>
            <a:schemeClr val="accent1">
              <a:lumMod val="75000"/>
            </a:schemeClr>
          </a:solidFill>
        </a:ln>
      </dgm:spPr>
    </dgm:pt>
  </dgm:ptLst>
  <dgm:cxnLst>
    <dgm:cxn modelId="{A9569CA4-CA09-4DC6-A16F-792B2DB4224F}" type="presOf" srcId="{A207A055-9DBD-4824-8078-483C2CCD5B71}" destId="{5D77CE89-ACC0-4808-861A-311F21BABCB4}" srcOrd="0" destOrd="0" presId="urn:microsoft.com/office/officeart/2005/8/layout/funnel1"/>
    <dgm:cxn modelId="{BC87ABEF-6F30-4DF6-BD2E-F4B8F879A1F4}" type="presOf" srcId="{CB5D0E3B-229E-46F4-AC01-230697AD5B60}" destId="{4646BC6C-9B66-43BD-8AA0-3132164B5F4C}" srcOrd="0" destOrd="0" presId="urn:microsoft.com/office/officeart/2005/8/layout/funnel1"/>
    <dgm:cxn modelId="{9FABB20C-9EDC-4AE7-B083-081EEEA02E1C}" type="presOf" srcId="{A42ADDF9-3ACA-4B76-BAAB-8A08C9B2DA05}" destId="{2D53FCF2-6038-43D3-AA6C-C16CBAFF2182}" srcOrd="0" destOrd="0" presId="urn:microsoft.com/office/officeart/2005/8/layout/funnel1"/>
    <dgm:cxn modelId="{70BE508F-C72E-49DA-8F86-1FF787BD28B8}" srcId="{A207A055-9DBD-4824-8078-483C2CCD5B71}" destId="{6AEFB43F-069B-4F77-B080-528D6417341F}" srcOrd="2" destOrd="0" parTransId="{D9F59989-4B91-44B0-B266-053E2663D714}" sibTransId="{4886218E-6AB3-4EFC-9715-16BCDE1E608F}"/>
    <dgm:cxn modelId="{4F3479B0-CD1F-4CE5-AF3D-3C268848D444}" srcId="{A207A055-9DBD-4824-8078-483C2CCD5B71}" destId="{CB5D0E3B-229E-46F4-AC01-230697AD5B60}" srcOrd="0" destOrd="0" parTransId="{5516763A-B6F0-4492-B568-4290B9D14588}" sibTransId="{1CF567BB-8EC5-4A18-BE5B-BA5D81D1B3C3}"/>
    <dgm:cxn modelId="{401B4B6C-7FE2-4488-B2BB-18EFEDD2E652}" srcId="{A207A055-9DBD-4824-8078-483C2CCD5B71}" destId="{A42ADDF9-3ACA-4B76-BAAB-8A08C9B2DA05}" srcOrd="3" destOrd="0" parTransId="{B19546A1-E49B-4950-A7F0-7E95E9B88C23}" sibTransId="{D426AF99-DD5A-411A-9314-1240D57D0412}"/>
    <dgm:cxn modelId="{1C1DAC07-DB84-4FE5-8020-2F3932C35DF8}" srcId="{A207A055-9DBD-4824-8078-483C2CCD5B71}" destId="{910C7579-42A9-4698-9BDE-4E72277693BB}" srcOrd="4" destOrd="0" parTransId="{E7D9FAA1-7438-4B2C-A69D-1A15E059EDF7}" sibTransId="{5BC550E0-CEBF-4960-BD38-CBF0F74BEA35}"/>
    <dgm:cxn modelId="{36ACEB25-686F-42A1-A506-808D9A8E1166}" srcId="{A207A055-9DBD-4824-8078-483C2CCD5B71}" destId="{9B2FCA07-E2C0-413D-9D60-3EA2E7B424C8}" srcOrd="1" destOrd="0" parTransId="{2122F642-EB17-4CA8-8B3F-C286FAB10294}" sibTransId="{CAC7C4A6-2114-4169-90AF-06AF680FD0EF}"/>
    <dgm:cxn modelId="{B0A04076-A9DA-4B50-A2C0-C4A0E04F4428}" type="presOf" srcId="{6AEFB43F-069B-4F77-B080-528D6417341F}" destId="{6FFF2D54-ED57-4CE7-BAD0-C80A130E55A4}" srcOrd="0" destOrd="0" presId="urn:microsoft.com/office/officeart/2005/8/layout/funnel1"/>
    <dgm:cxn modelId="{EE91D9D0-7E33-47F8-AFE5-97F2D6FD7A50}" type="presOf" srcId="{9B2FCA07-E2C0-413D-9D60-3EA2E7B424C8}" destId="{9FECAA66-FD59-45AE-99FA-C8B080392622}" srcOrd="0" destOrd="0" presId="urn:microsoft.com/office/officeart/2005/8/layout/funnel1"/>
    <dgm:cxn modelId="{8A2833A1-535F-4BCD-B498-2EC212A3101E}" type="presParOf" srcId="{5D77CE89-ACC0-4808-861A-311F21BABCB4}" destId="{FBE6619C-F0B8-4C99-AB3D-414FB4A51E72}" srcOrd="0" destOrd="0" presId="urn:microsoft.com/office/officeart/2005/8/layout/funnel1"/>
    <dgm:cxn modelId="{25F1F2B6-5E8F-476F-8FBE-9A3067A3C350}" type="presParOf" srcId="{5D77CE89-ACC0-4808-861A-311F21BABCB4}" destId="{F4BD76AA-DC9F-4F30-B7B6-C1C78A9E5DB2}" srcOrd="1" destOrd="0" presId="urn:microsoft.com/office/officeart/2005/8/layout/funnel1"/>
    <dgm:cxn modelId="{1346C813-42F0-4C78-BE9A-66874F7AB041}" type="presParOf" srcId="{5D77CE89-ACC0-4808-861A-311F21BABCB4}" destId="{2D53FCF2-6038-43D3-AA6C-C16CBAFF2182}" srcOrd="2" destOrd="0" presId="urn:microsoft.com/office/officeart/2005/8/layout/funnel1"/>
    <dgm:cxn modelId="{4EA4EA7F-A108-4CA0-B270-4B060F98C96C}" type="presParOf" srcId="{5D77CE89-ACC0-4808-861A-311F21BABCB4}" destId="{6FFF2D54-ED57-4CE7-BAD0-C80A130E55A4}" srcOrd="3" destOrd="0" presId="urn:microsoft.com/office/officeart/2005/8/layout/funnel1"/>
    <dgm:cxn modelId="{F90798E1-5060-4FF2-9311-D766A7DDFC7D}" type="presParOf" srcId="{5D77CE89-ACC0-4808-861A-311F21BABCB4}" destId="{9FECAA66-FD59-45AE-99FA-C8B080392622}" srcOrd="4" destOrd="0" presId="urn:microsoft.com/office/officeart/2005/8/layout/funnel1"/>
    <dgm:cxn modelId="{F890DFF8-7566-48BF-B513-3B5E62DB41F8}" type="presParOf" srcId="{5D77CE89-ACC0-4808-861A-311F21BABCB4}" destId="{4646BC6C-9B66-43BD-8AA0-3132164B5F4C}" srcOrd="5" destOrd="0" presId="urn:microsoft.com/office/officeart/2005/8/layout/funnel1"/>
    <dgm:cxn modelId="{60E77015-AF9F-4F14-B8BD-F412A96F031C}" type="presParOf" srcId="{5D77CE89-ACC0-4808-861A-311F21BABCB4}" destId="{4BD3F6B5-1B11-42FE-9D55-08F8232EE16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F247F-44A4-466E-B8BA-0B8C53EE2EA4}">
      <dsp:nvSpPr>
        <dsp:cNvPr id="0" name=""/>
        <dsp:cNvSpPr/>
      </dsp:nvSpPr>
      <dsp:spPr>
        <a:xfrm>
          <a:off x="622934" y="0"/>
          <a:ext cx="7059930" cy="4572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5F5BAAF-50D8-4807-B06B-88BDEF74B696}">
      <dsp:nvSpPr>
        <dsp:cNvPr id="0" name=""/>
        <dsp:cNvSpPr/>
      </dsp:nvSpPr>
      <dsp:spPr>
        <a:xfrm>
          <a:off x="4156" y="1371599"/>
          <a:ext cx="1999394" cy="182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700" b="1" i="0" u="none" strike="noStrike" kern="1200" cap="none" spc="0" normalizeH="0" baseline="0" noProof="0" dirty="0" smtClean="0">
              <a:ln/>
              <a:effectLst/>
              <a:uLnTx/>
              <a:uFillTx/>
              <a:ea typeface="+mn-ea"/>
              <a:cs typeface="Arial" pitchFamily="34" charset="0"/>
            </a:rPr>
            <a:t>To optimize the Quality Control parameters at each stage of Bioinformatics analysis.</a:t>
          </a:r>
          <a:endParaRPr lang="en-US" sz="1700" kern="1200" dirty="0"/>
        </a:p>
      </dsp:txBody>
      <dsp:txXfrm>
        <a:off x="93431" y="1460874"/>
        <a:ext cx="1820844" cy="1650250"/>
      </dsp:txXfrm>
    </dsp:sp>
    <dsp:sp modelId="{2702C751-771D-4C03-B7B0-0070FFF7C5F8}">
      <dsp:nvSpPr>
        <dsp:cNvPr id="0" name=""/>
        <dsp:cNvSpPr/>
      </dsp:nvSpPr>
      <dsp:spPr>
        <a:xfrm>
          <a:off x="2103520" y="1371599"/>
          <a:ext cx="1999394" cy="182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700" b="1" i="0" u="none" strike="noStrike" kern="1200" cap="none" spc="0" normalizeH="0" baseline="0" noProof="0" dirty="0" smtClean="0">
              <a:ln/>
              <a:effectLst/>
              <a:uLnTx/>
              <a:uFillTx/>
              <a:ea typeface="+mn-ea"/>
              <a:cs typeface="Arial" pitchFamily="34" charset="0"/>
            </a:rPr>
            <a:t>To  optimize the calculation of TMB  using WES data </a:t>
          </a:r>
          <a:endParaRPr lang="en-US" sz="1700" kern="1200" dirty="0"/>
        </a:p>
      </dsp:txBody>
      <dsp:txXfrm>
        <a:off x="2192795" y="1460874"/>
        <a:ext cx="1820844" cy="1650250"/>
      </dsp:txXfrm>
    </dsp:sp>
    <dsp:sp modelId="{29751ED3-6563-4C0C-82F3-BE9A3AD30474}">
      <dsp:nvSpPr>
        <dsp:cNvPr id="0" name=""/>
        <dsp:cNvSpPr/>
      </dsp:nvSpPr>
      <dsp:spPr>
        <a:xfrm>
          <a:off x="4202884" y="1371599"/>
          <a:ext cx="1999394" cy="182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700" b="1" i="0" u="none" strike="noStrike" kern="1200" cap="none" spc="0" normalizeH="0" baseline="0" noProof="0" dirty="0" smtClean="0">
              <a:ln/>
              <a:effectLst/>
              <a:uLnTx/>
              <a:uFillTx/>
              <a:ea typeface="+mn-ea"/>
              <a:cs typeface="Arial" pitchFamily="34" charset="0"/>
            </a:rPr>
            <a:t>To study the trend of TMB in Indian cancer patient cohort and further classify based on the cancer type.</a:t>
          </a:r>
        </a:p>
      </dsp:txBody>
      <dsp:txXfrm>
        <a:off x="4292159" y="1460874"/>
        <a:ext cx="1820844" cy="1650250"/>
      </dsp:txXfrm>
    </dsp:sp>
    <dsp:sp modelId="{8816401D-3F38-4860-8CBA-6B4DBC846C1D}">
      <dsp:nvSpPr>
        <dsp:cNvPr id="0" name=""/>
        <dsp:cNvSpPr/>
      </dsp:nvSpPr>
      <dsp:spPr>
        <a:xfrm>
          <a:off x="6302248" y="1371599"/>
          <a:ext cx="1999394" cy="182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1700" b="1" i="0" u="none" strike="noStrike" kern="1200" cap="none" spc="0" normalizeH="0" baseline="0" noProof="0" dirty="0" smtClean="0">
              <a:ln/>
              <a:effectLst/>
              <a:uLnTx/>
              <a:uFillTx/>
              <a:ea typeface="+mn-ea"/>
              <a:cs typeface="Arial" pitchFamily="34" charset="0"/>
            </a:rPr>
            <a:t>To check for the commonly mutated  genes in High TMB patients.</a:t>
          </a:r>
        </a:p>
      </dsp:txBody>
      <dsp:txXfrm>
        <a:off x="6391523" y="1460874"/>
        <a:ext cx="1820844" cy="1650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32508-26E1-4A87-A471-EA9E15E2B701}">
      <dsp:nvSpPr>
        <dsp:cNvPr id="0" name=""/>
        <dsp:cNvSpPr/>
      </dsp:nvSpPr>
      <dsp:spPr>
        <a:xfrm>
          <a:off x="4011521" y="971677"/>
          <a:ext cx="203690" cy="892356"/>
        </a:xfrm>
        <a:custGeom>
          <a:avLst/>
          <a:gdLst/>
          <a:ahLst/>
          <a:cxnLst/>
          <a:rect l="0" t="0" r="0" b="0"/>
          <a:pathLst>
            <a:path>
              <a:moveTo>
                <a:pt x="203690" y="0"/>
              </a:moveTo>
              <a:lnTo>
                <a:pt x="203690" y="892356"/>
              </a:lnTo>
              <a:lnTo>
                <a:pt x="0" y="8923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92E7A1-6F18-43A6-A3FA-B707D27644C6}">
      <dsp:nvSpPr>
        <dsp:cNvPr id="0" name=""/>
        <dsp:cNvSpPr/>
      </dsp:nvSpPr>
      <dsp:spPr>
        <a:xfrm>
          <a:off x="5786534" y="3726342"/>
          <a:ext cx="290985" cy="892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356"/>
              </a:lnTo>
              <a:lnTo>
                <a:pt x="290985" y="8923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93476-9DBC-4304-BD7B-33064A7EF258}">
      <dsp:nvSpPr>
        <dsp:cNvPr id="0" name=""/>
        <dsp:cNvSpPr/>
      </dsp:nvSpPr>
      <dsp:spPr>
        <a:xfrm>
          <a:off x="4215211" y="971677"/>
          <a:ext cx="2347284" cy="1784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1022"/>
              </a:lnTo>
              <a:lnTo>
                <a:pt x="2347284" y="1581022"/>
              </a:lnTo>
              <a:lnTo>
                <a:pt x="2347284" y="17847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32FFC-003E-41D4-8E3C-18790C492000}">
      <dsp:nvSpPr>
        <dsp:cNvPr id="0" name=""/>
        <dsp:cNvSpPr/>
      </dsp:nvSpPr>
      <dsp:spPr>
        <a:xfrm>
          <a:off x="3439249" y="3726342"/>
          <a:ext cx="290985" cy="892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356"/>
              </a:lnTo>
              <a:lnTo>
                <a:pt x="290985" y="8923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34ECE-F6CB-46CB-BDC4-E278827FCDF6}">
      <dsp:nvSpPr>
        <dsp:cNvPr id="0" name=""/>
        <dsp:cNvSpPr/>
      </dsp:nvSpPr>
      <dsp:spPr>
        <a:xfrm>
          <a:off x="4169491" y="971677"/>
          <a:ext cx="91440" cy="1784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47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5ED8D-804C-4464-81C7-25FD0E68923B}">
      <dsp:nvSpPr>
        <dsp:cNvPr id="0" name=""/>
        <dsp:cNvSpPr/>
      </dsp:nvSpPr>
      <dsp:spPr>
        <a:xfrm>
          <a:off x="1091965" y="3726342"/>
          <a:ext cx="290985" cy="892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356"/>
              </a:lnTo>
              <a:lnTo>
                <a:pt x="290985" y="8923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51586-5D09-4A3F-B0F0-BCFC474823E8}">
      <dsp:nvSpPr>
        <dsp:cNvPr id="0" name=""/>
        <dsp:cNvSpPr/>
      </dsp:nvSpPr>
      <dsp:spPr>
        <a:xfrm>
          <a:off x="1867927" y="971677"/>
          <a:ext cx="2347284" cy="1784712"/>
        </a:xfrm>
        <a:custGeom>
          <a:avLst/>
          <a:gdLst/>
          <a:ahLst/>
          <a:cxnLst/>
          <a:rect l="0" t="0" r="0" b="0"/>
          <a:pathLst>
            <a:path>
              <a:moveTo>
                <a:pt x="2347284" y="0"/>
              </a:moveTo>
              <a:lnTo>
                <a:pt x="2347284" y="1581022"/>
              </a:lnTo>
              <a:lnTo>
                <a:pt x="0" y="1581022"/>
              </a:lnTo>
              <a:lnTo>
                <a:pt x="0" y="17847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05427-EE45-49FD-938B-74682B4CEDE9}">
      <dsp:nvSpPr>
        <dsp:cNvPr id="0" name=""/>
        <dsp:cNvSpPr/>
      </dsp:nvSpPr>
      <dsp:spPr>
        <a:xfrm>
          <a:off x="3245259" y="1725"/>
          <a:ext cx="1939904" cy="969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err="1" smtClean="0"/>
            <a:t>vcf</a:t>
          </a:r>
          <a:r>
            <a:rPr lang="en-IN" sz="1700" b="1" kern="1200" dirty="0" smtClean="0"/>
            <a:t> file from </a:t>
          </a:r>
          <a:r>
            <a:rPr lang="en-IN" sz="1700" b="1" kern="1200" dirty="0" err="1" smtClean="0"/>
            <a:t>Dragen</a:t>
          </a:r>
          <a:endParaRPr lang="en-US" sz="1700" kern="1200" dirty="0"/>
        </a:p>
      </dsp:txBody>
      <dsp:txXfrm>
        <a:off x="3245259" y="1725"/>
        <a:ext cx="1939904" cy="969952"/>
      </dsp:txXfrm>
    </dsp:sp>
    <dsp:sp modelId="{7C3CCD70-56C2-4D31-93C7-E812759B8CBC}">
      <dsp:nvSpPr>
        <dsp:cNvPr id="0" name=""/>
        <dsp:cNvSpPr/>
      </dsp:nvSpPr>
      <dsp:spPr>
        <a:xfrm>
          <a:off x="897974" y="2756390"/>
          <a:ext cx="1939904" cy="969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smtClean="0"/>
            <a:t>Annotation by annovar</a:t>
          </a:r>
          <a:endParaRPr lang="en-IN" sz="1700" b="1" kern="1200" dirty="0" smtClean="0"/>
        </a:p>
      </dsp:txBody>
      <dsp:txXfrm>
        <a:off x="897974" y="2756390"/>
        <a:ext cx="1939904" cy="969952"/>
      </dsp:txXfrm>
    </dsp:sp>
    <dsp:sp modelId="{CF9C4D7E-7A64-4D23-A052-7CF4609843A2}">
      <dsp:nvSpPr>
        <dsp:cNvPr id="0" name=""/>
        <dsp:cNvSpPr/>
      </dsp:nvSpPr>
      <dsp:spPr>
        <a:xfrm>
          <a:off x="1382950" y="4133722"/>
          <a:ext cx="1939904" cy="969952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b="1" kern="1200" dirty="0" err="1" smtClean="0">
            <a:solidFill>
              <a:schemeClr val="tx1"/>
            </a:solidFill>
          </a:endParaRPr>
        </a:p>
      </dsp:txBody>
      <dsp:txXfrm>
        <a:off x="1382950" y="4133722"/>
        <a:ext cx="1939904" cy="969952"/>
      </dsp:txXfrm>
    </dsp:sp>
    <dsp:sp modelId="{A444DD5E-D5B2-4BEC-96B3-65A77E9364E0}">
      <dsp:nvSpPr>
        <dsp:cNvPr id="0" name=""/>
        <dsp:cNvSpPr/>
      </dsp:nvSpPr>
      <dsp:spPr>
        <a:xfrm>
          <a:off x="3245259" y="2756390"/>
          <a:ext cx="1939904" cy="969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smtClean="0"/>
            <a:t>Annotation by Intervar</a:t>
          </a:r>
          <a:endParaRPr lang="en-IN" sz="1700" b="1" kern="1200" dirty="0" smtClean="0"/>
        </a:p>
      </dsp:txBody>
      <dsp:txXfrm>
        <a:off x="3245259" y="2756390"/>
        <a:ext cx="1939904" cy="969952"/>
      </dsp:txXfrm>
    </dsp:sp>
    <dsp:sp modelId="{CA70E2CB-BE35-487A-84A9-AA65F2521603}">
      <dsp:nvSpPr>
        <dsp:cNvPr id="0" name=""/>
        <dsp:cNvSpPr/>
      </dsp:nvSpPr>
      <dsp:spPr>
        <a:xfrm>
          <a:off x="3730235" y="4133722"/>
          <a:ext cx="1939904" cy="969952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b="1" kern="1200" dirty="0" smtClean="0">
            <a:solidFill>
              <a:schemeClr val="tx1"/>
            </a:solidFill>
          </a:endParaRPr>
        </a:p>
      </dsp:txBody>
      <dsp:txXfrm>
        <a:off x="3730235" y="4133722"/>
        <a:ext cx="1939904" cy="969952"/>
      </dsp:txXfrm>
    </dsp:sp>
    <dsp:sp modelId="{206BBC85-5E40-4B04-BB74-90A22AB51E07}">
      <dsp:nvSpPr>
        <dsp:cNvPr id="0" name=""/>
        <dsp:cNvSpPr/>
      </dsp:nvSpPr>
      <dsp:spPr>
        <a:xfrm>
          <a:off x="5592544" y="2756390"/>
          <a:ext cx="1939904" cy="969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/>
            <a:t>Annotation by </a:t>
          </a:r>
          <a:r>
            <a:rPr lang="en-IN" sz="1700" b="1" kern="1200" dirty="0" err="1" smtClean="0"/>
            <a:t>Cancervar</a:t>
          </a:r>
          <a:endParaRPr lang="en-US" sz="1700" kern="1200" dirty="0"/>
        </a:p>
      </dsp:txBody>
      <dsp:txXfrm>
        <a:off x="5592544" y="2756390"/>
        <a:ext cx="1939904" cy="969952"/>
      </dsp:txXfrm>
    </dsp:sp>
    <dsp:sp modelId="{18C2236B-E0A5-4F50-9AFF-2855BF2CD0EB}">
      <dsp:nvSpPr>
        <dsp:cNvPr id="0" name=""/>
        <dsp:cNvSpPr/>
      </dsp:nvSpPr>
      <dsp:spPr>
        <a:xfrm>
          <a:off x="6077520" y="4133722"/>
          <a:ext cx="1939904" cy="969952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6077520" y="4133722"/>
        <a:ext cx="1939904" cy="969952"/>
      </dsp:txXfrm>
    </dsp:sp>
    <dsp:sp modelId="{87D0E043-4510-437B-80E8-67D5B5F5812E}">
      <dsp:nvSpPr>
        <dsp:cNvPr id="0" name=""/>
        <dsp:cNvSpPr/>
      </dsp:nvSpPr>
      <dsp:spPr>
        <a:xfrm>
          <a:off x="2071617" y="1379057"/>
          <a:ext cx="1939904" cy="969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smtClean="0"/>
            <a:t>vcf file (Table to text)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smtClean="0"/>
            <a:t>depth, allelic frequency, quality </a:t>
          </a:r>
          <a:endParaRPr lang="en-US" sz="1700" kern="1200" dirty="0"/>
        </a:p>
      </dsp:txBody>
      <dsp:txXfrm>
        <a:off x="2071617" y="1379057"/>
        <a:ext cx="1939904" cy="9699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5EA1A-CC4A-4DB3-ACF6-80DEAC061ABA}">
      <dsp:nvSpPr>
        <dsp:cNvPr id="0" name=""/>
        <dsp:cNvSpPr/>
      </dsp:nvSpPr>
      <dsp:spPr>
        <a:xfrm>
          <a:off x="2711732" y="2741626"/>
          <a:ext cx="91440" cy="327622"/>
        </a:xfrm>
        <a:custGeom>
          <a:avLst/>
          <a:gdLst/>
          <a:ahLst/>
          <a:cxnLst/>
          <a:rect l="0" t="0" r="0" b="0"/>
          <a:pathLst>
            <a:path>
              <a:moveTo>
                <a:pt x="114664" y="0"/>
              </a:moveTo>
              <a:lnTo>
                <a:pt x="114664" y="327622"/>
              </a:lnTo>
              <a:lnTo>
                <a:pt x="45720" y="3276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6D966-23EC-4034-A9D2-ADA59CE03B5B}">
      <dsp:nvSpPr>
        <dsp:cNvPr id="0" name=""/>
        <dsp:cNvSpPr/>
      </dsp:nvSpPr>
      <dsp:spPr>
        <a:xfrm>
          <a:off x="3662220" y="5417487"/>
          <a:ext cx="174483" cy="428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694"/>
              </a:lnTo>
              <a:lnTo>
                <a:pt x="174483" y="4286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B7AE0-8E14-4B26-89D1-71B8FDDC48FA}">
      <dsp:nvSpPr>
        <dsp:cNvPr id="0" name=""/>
        <dsp:cNvSpPr/>
      </dsp:nvSpPr>
      <dsp:spPr>
        <a:xfrm>
          <a:off x="4081791" y="4697986"/>
          <a:ext cx="91440" cy="1378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78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5C649-0086-4795-9C3C-8E76086A7D20}">
      <dsp:nvSpPr>
        <dsp:cNvPr id="0" name=""/>
        <dsp:cNvSpPr/>
      </dsp:nvSpPr>
      <dsp:spPr>
        <a:xfrm>
          <a:off x="2826396" y="3978484"/>
          <a:ext cx="1301114" cy="137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44"/>
              </a:lnTo>
              <a:lnTo>
                <a:pt x="1301114" y="68944"/>
              </a:lnTo>
              <a:lnTo>
                <a:pt x="1301114" y="1378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F4B4A-E0C7-4D3E-A9D1-A65FF92C9A4B}">
      <dsp:nvSpPr>
        <dsp:cNvPr id="0" name=""/>
        <dsp:cNvSpPr/>
      </dsp:nvSpPr>
      <dsp:spPr>
        <a:xfrm>
          <a:off x="2361106" y="6136988"/>
          <a:ext cx="174483" cy="428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694"/>
              </a:lnTo>
              <a:lnTo>
                <a:pt x="174483" y="4286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E13F5-E421-426B-949B-C73E18A4599F}">
      <dsp:nvSpPr>
        <dsp:cNvPr id="0" name=""/>
        <dsp:cNvSpPr/>
      </dsp:nvSpPr>
      <dsp:spPr>
        <a:xfrm>
          <a:off x="2780676" y="5417487"/>
          <a:ext cx="91440" cy="1378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78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0FC0E-7A14-4A59-87BD-CB91ABDF2808}">
      <dsp:nvSpPr>
        <dsp:cNvPr id="0" name=""/>
        <dsp:cNvSpPr/>
      </dsp:nvSpPr>
      <dsp:spPr>
        <a:xfrm>
          <a:off x="2780676" y="4697986"/>
          <a:ext cx="91440" cy="1378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78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A833C-6AE4-4448-BBB8-5988F4C49AC4}">
      <dsp:nvSpPr>
        <dsp:cNvPr id="0" name=""/>
        <dsp:cNvSpPr/>
      </dsp:nvSpPr>
      <dsp:spPr>
        <a:xfrm>
          <a:off x="2780676" y="3978484"/>
          <a:ext cx="91440" cy="1378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78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76146-3C4D-4DDA-81C2-52BD62B5A049}">
      <dsp:nvSpPr>
        <dsp:cNvPr id="0" name=""/>
        <dsp:cNvSpPr/>
      </dsp:nvSpPr>
      <dsp:spPr>
        <a:xfrm>
          <a:off x="1059992" y="6136988"/>
          <a:ext cx="174483" cy="428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694"/>
              </a:lnTo>
              <a:lnTo>
                <a:pt x="174483" y="4286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64980-B0AC-4188-933E-AAEF8F54E8A5}">
      <dsp:nvSpPr>
        <dsp:cNvPr id="0" name=""/>
        <dsp:cNvSpPr/>
      </dsp:nvSpPr>
      <dsp:spPr>
        <a:xfrm>
          <a:off x="1479562" y="5417487"/>
          <a:ext cx="91440" cy="1378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78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8CBBD-CB7F-4577-8037-3AAE4B938F8D}">
      <dsp:nvSpPr>
        <dsp:cNvPr id="0" name=""/>
        <dsp:cNvSpPr/>
      </dsp:nvSpPr>
      <dsp:spPr>
        <a:xfrm>
          <a:off x="1479562" y="4697986"/>
          <a:ext cx="91440" cy="1378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78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0FBA2-4C14-4D3D-85D1-0DA22CF63024}">
      <dsp:nvSpPr>
        <dsp:cNvPr id="0" name=""/>
        <dsp:cNvSpPr/>
      </dsp:nvSpPr>
      <dsp:spPr>
        <a:xfrm>
          <a:off x="1525282" y="3978484"/>
          <a:ext cx="1301114" cy="137888"/>
        </a:xfrm>
        <a:custGeom>
          <a:avLst/>
          <a:gdLst/>
          <a:ahLst/>
          <a:cxnLst/>
          <a:rect l="0" t="0" r="0" b="0"/>
          <a:pathLst>
            <a:path>
              <a:moveTo>
                <a:pt x="1301114" y="0"/>
              </a:moveTo>
              <a:lnTo>
                <a:pt x="1301114" y="68944"/>
              </a:lnTo>
              <a:lnTo>
                <a:pt x="0" y="68944"/>
              </a:lnTo>
              <a:lnTo>
                <a:pt x="0" y="1378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36AE6-EC8F-40A5-B6A3-71E0A82E375F}">
      <dsp:nvSpPr>
        <dsp:cNvPr id="0" name=""/>
        <dsp:cNvSpPr/>
      </dsp:nvSpPr>
      <dsp:spPr>
        <a:xfrm>
          <a:off x="2780676" y="2741626"/>
          <a:ext cx="91440" cy="655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52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54416-A357-4013-82C2-F8E670CAF8E8}">
      <dsp:nvSpPr>
        <dsp:cNvPr id="0" name=""/>
        <dsp:cNvSpPr/>
      </dsp:nvSpPr>
      <dsp:spPr>
        <a:xfrm>
          <a:off x="2780676" y="2022125"/>
          <a:ext cx="91440" cy="1378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78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1740F-F7D1-4065-B706-AC27363AC0AE}">
      <dsp:nvSpPr>
        <dsp:cNvPr id="0" name=""/>
        <dsp:cNvSpPr/>
      </dsp:nvSpPr>
      <dsp:spPr>
        <a:xfrm>
          <a:off x="2780676" y="1302624"/>
          <a:ext cx="91440" cy="1378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78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01C8A-2893-4B77-903D-5A1FB2B2B595}">
      <dsp:nvSpPr>
        <dsp:cNvPr id="0" name=""/>
        <dsp:cNvSpPr/>
      </dsp:nvSpPr>
      <dsp:spPr>
        <a:xfrm>
          <a:off x="2780676" y="583122"/>
          <a:ext cx="91440" cy="1378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78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8D857-D02C-4D41-8945-403C7CC99B18}">
      <dsp:nvSpPr>
        <dsp:cNvPr id="0" name=""/>
        <dsp:cNvSpPr/>
      </dsp:nvSpPr>
      <dsp:spPr>
        <a:xfrm>
          <a:off x="2244783" y="1509"/>
          <a:ext cx="1163225" cy="581612"/>
        </a:xfrm>
        <a:prstGeom prst="rect">
          <a:avLst/>
        </a:prstGeom>
        <a:solidFill>
          <a:schemeClr val="bg2">
            <a:lumMod val="7500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Total variants</a:t>
          </a:r>
          <a:endParaRPr lang="en-US" sz="1000" kern="1200" dirty="0"/>
        </a:p>
      </dsp:txBody>
      <dsp:txXfrm>
        <a:off x="2244783" y="1509"/>
        <a:ext cx="1163225" cy="581612"/>
      </dsp:txXfrm>
    </dsp:sp>
    <dsp:sp modelId="{A4A594F4-FD03-4985-BE8F-BE51681519C6}">
      <dsp:nvSpPr>
        <dsp:cNvPr id="0" name=""/>
        <dsp:cNvSpPr/>
      </dsp:nvSpPr>
      <dsp:spPr>
        <a:xfrm>
          <a:off x="2244783" y="721011"/>
          <a:ext cx="1163225" cy="581612"/>
        </a:xfrm>
        <a:prstGeom prst="rect">
          <a:avLst/>
        </a:prstGeom>
        <a:solidFill>
          <a:schemeClr val="bg2">
            <a:lumMod val="7500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Allelic burden &gt; 5%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Mapping quality &gt;20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DP &gt; 5</a:t>
          </a:r>
        </a:p>
      </dsp:txBody>
      <dsp:txXfrm>
        <a:off x="2244783" y="721011"/>
        <a:ext cx="1163225" cy="581612"/>
      </dsp:txXfrm>
    </dsp:sp>
    <dsp:sp modelId="{844E6D7B-002F-43C2-9824-773F11635151}">
      <dsp:nvSpPr>
        <dsp:cNvPr id="0" name=""/>
        <dsp:cNvSpPr/>
      </dsp:nvSpPr>
      <dsp:spPr>
        <a:xfrm>
          <a:off x="2244783" y="1440512"/>
          <a:ext cx="1163225" cy="581612"/>
        </a:xfrm>
        <a:prstGeom prst="rect">
          <a:avLst/>
        </a:prstGeom>
        <a:solidFill>
          <a:schemeClr val="bg2">
            <a:lumMod val="7500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Proceed with </a:t>
          </a:r>
          <a:r>
            <a:rPr lang="en-US" sz="1000" kern="1200" dirty="0" err="1" smtClean="0"/>
            <a:t>Exonic</a:t>
          </a:r>
          <a:r>
            <a:rPr lang="en-US" sz="1000" kern="1200" dirty="0" smtClean="0"/>
            <a:t>/splicing variants</a:t>
          </a:r>
          <a:endParaRPr lang="en-US" sz="1000" kern="1200" dirty="0"/>
        </a:p>
      </dsp:txBody>
      <dsp:txXfrm>
        <a:off x="2244783" y="1440512"/>
        <a:ext cx="1163225" cy="581612"/>
      </dsp:txXfrm>
    </dsp:sp>
    <dsp:sp modelId="{9C325844-194B-4B64-907C-F39AA054C226}">
      <dsp:nvSpPr>
        <dsp:cNvPr id="0" name=""/>
        <dsp:cNvSpPr/>
      </dsp:nvSpPr>
      <dsp:spPr>
        <a:xfrm>
          <a:off x="2244783" y="2160013"/>
          <a:ext cx="1163225" cy="581612"/>
        </a:xfrm>
        <a:prstGeom prst="rect">
          <a:avLst/>
        </a:prstGeom>
        <a:solidFill>
          <a:schemeClr val="bg2">
            <a:lumMod val="7500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Remove synonymous variants </a:t>
          </a:r>
          <a:endParaRPr lang="en-US" sz="1000" kern="1200" dirty="0"/>
        </a:p>
      </dsp:txBody>
      <dsp:txXfrm>
        <a:off x="2244783" y="2160013"/>
        <a:ext cx="1163225" cy="581612"/>
      </dsp:txXfrm>
    </dsp:sp>
    <dsp:sp modelId="{11187069-1465-42FD-B51C-C02053145217}">
      <dsp:nvSpPr>
        <dsp:cNvPr id="0" name=""/>
        <dsp:cNvSpPr/>
      </dsp:nvSpPr>
      <dsp:spPr>
        <a:xfrm>
          <a:off x="2244783" y="3396872"/>
          <a:ext cx="1163225" cy="581612"/>
        </a:xfrm>
        <a:prstGeom prst="rect">
          <a:avLst/>
        </a:prstGeom>
        <a:solidFill>
          <a:schemeClr val="bg2">
            <a:lumMod val="7500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Population frequency (</a:t>
          </a:r>
          <a:r>
            <a:rPr lang="en-US" sz="1000" kern="1200" dirty="0" err="1" smtClean="0"/>
            <a:t>maf</a:t>
          </a:r>
          <a:r>
            <a:rPr lang="en-US" sz="1000" kern="1200" dirty="0" smtClean="0"/>
            <a:t> &lt; 0.01)</a:t>
          </a:r>
          <a:endParaRPr lang="en-US" sz="1000" kern="1200" dirty="0"/>
        </a:p>
      </dsp:txBody>
      <dsp:txXfrm>
        <a:off x="2244783" y="3396872"/>
        <a:ext cx="1163225" cy="581612"/>
      </dsp:txXfrm>
    </dsp:sp>
    <dsp:sp modelId="{BD191B9F-1953-430E-A825-8A711D9B9850}">
      <dsp:nvSpPr>
        <dsp:cNvPr id="0" name=""/>
        <dsp:cNvSpPr/>
      </dsp:nvSpPr>
      <dsp:spPr>
        <a:xfrm>
          <a:off x="943669" y="4116373"/>
          <a:ext cx="1163225" cy="581612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Level 2 and Level 3 </a:t>
          </a:r>
          <a:r>
            <a:rPr lang="en-US" sz="1000" kern="1200" dirty="0" err="1" smtClean="0"/>
            <a:t>Germline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filteration</a:t>
          </a:r>
          <a:r>
            <a:rPr lang="en-US" sz="1000" kern="1200" dirty="0" smtClean="0"/>
            <a:t>  </a:t>
          </a:r>
          <a:endParaRPr lang="en-US" sz="1000" kern="1200" dirty="0"/>
        </a:p>
      </dsp:txBody>
      <dsp:txXfrm>
        <a:off x="943669" y="4116373"/>
        <a:ext cx="1163225" cy="581612"/>
      </dsp:txXfrm>
    </dsp:sp>
    <dsp:sp modelId="{81E798DB-60B7-4F93-953C-D829B1EF7A94}">
      <dsp:nvSpPr>
        <dsp:cNvPr id="0" name=""/>
        <dsp:cNvSpPr/>
      </dsp:nvSpPr>
      <dsp:spPr>
        <a:xfrm>
          <a:off x="943669" y="4835874"/>
          <a:ext cx="1163225" cy="581612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In-</a:t>
          </a:r>
          <a:r>
            <a:rPr lang="en-US" sz="1000" kern="1200" dirty="0" err="1" smtClean="0"/>
            <a:t>silico</a:t>
          </a:r>
          <a:r>
            <a:rPr lang="en-US" sz="1000" kern="1200" dirty="0" smtClean="0"/>
            <a:t> prediction </a:t>
          </a:r>
          <a:r>
            <a:rPr lang="en-US" sz="1000" kern="1200" dirty="0" err="1" smtClean="0"/>
            <a:t>filteration</a:t>
          </a: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943669" y="4835874"/>
        <a:ext cx="1163225" cy="581612"/>
      </dsp:txXfrm>
    </dsp:sp>
    <dsp:sp modelId="{F0BEF6FD-3133-4355-B9DF-FAA68B4DC0E3}">
      <dsp:nvSpPr>
        <dsp:cNvPr id="0" name=""/>
        <dsp:cNvSpPr/>
      </dsp:nvSpPr>
      <dsp:spPr>
        <a:xfrm>
          <a:off x="943669" y="5555375"/>
          <a:ext cx="1163225" cy="581612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Remove benign variant in </a:t>
          </a:r>
          <a:r>
            <a:rPr lang="en-US" sz="1000" kern="1200" dirty="0" err="1" smtClean="0"/>
            <a:t>Clinvar</a:t>
          </a:r>
          <a:endParaRPr lang="en-US" sz="1000" kern="1200" dirty="0"/>
        </a:p>
      </dsp:txBody>
      <dsp:txXfrm>
        <a:off x="943669" y="5555375"/>
        <a:ext cx="1163225" cy="581612"/>
      </dsp:txXfrm>
    </dsp:sp>
    <dsp:sp modelId="{B83D828B-9C32-471B-9E10-6616899FA946}">
      <dsp:nvSpPr>
        <dsp:cNvPr id="0" name=""/>
        <dsp:cNvSpPr/>
      </dsp:nvSpPr>
      <dsp:spPr>
        <a:xfrm>
          <a:off x="1234476" y="6274877"/>
          <a:ext cx="1163225" cy="581612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Predicated benign in </a:t>
          </a:r>
          <a:r>
            <a:rPr lang="en-US" sz="1000" kern="1200" dirty="0" err="1" smtClean="0"/>
            <a:t>Intervar</a:t>
          </a:r>
          <a:r>
            <a:rPr lang="en-US" sz="1000" kern="1200" dirty="0" smtClean="0"/>
            <a:t>/</a:t>
          </a:r>
          <a:r>
            <a:rPr lang="en-US" sz="1000" kern="1200" dirty="0" err="1" smtClean="0"/>
            <a:t>CancerVAR</a:t>
          </a:r>
          <a:endParaRPr lang="en-US" sz="1000" kern="1200" dirty="0"/>
        </a:p>
      </dsp:txBody>
      <dsp:txXfrm>
        <a:off x="1234476" y="6274877"/>
        <a:ext cx="1163225" cy="581612"/>
      </dsp:txXfrm>
    </dsp:sp>
    <dsp:sp modelId="{AA4914DE-F6E7-49F0-8E2E-902233257353}">
      <dsp:nvSpPr>
        <dsp:cNvPr id="0" name=""/>
        <dsp:cNvSpPr/>
      </dsp:nvSpPr>
      <dsp:spPr>
        <a:xfrm>
          <a:off x="2244783" y="4116373"/>
          <a:ext cx="1163225" cy="581612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In-</a:t>
          </a:r>
          <a:r>
            <a:rPr lang="en-US" sz="1000" kern="1200" dirty="0" err="1" smtClean="0"/>
            <a:t>silico</a:t>
          </a:r>
          <a:r>
            <a:rPr lang="en-US" sz="1000" kern="1200" dirty="0" smtClean="0"/>
            <a:t> prediction </a:t>
          </a:r>
          <a:r>
            <a:rPr lang="en-US" sz="1000" kern="1200" dirty="0" err="1" smtClean="0"/>
            <a:t>filteration</a:t>
          </a: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2244783" y="4116373"/>
        <a:ext cx="1163225" cy="581612"/>
      </dsp:txXfrm>
    </dsp:sp>
    <dsp:sp modelId="{D63978B3-1985-41E9-8A7C-339D76719E61}">
      <dsp:nvSpPr>
        <dsp:cNvPr id="0" name=""/>
        <dsp:cNvSpPr/>
      </dsp:nvSpPr>
      <dsp:spPr>
        <a:xfrm>
          <a:off x="2244783" y="4835874"/>
          <a:ext cx="1163225" cy="581612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Remove benign variant in </a:t>
          </a:r>
          <a:r>
            <a:rPr lang="en-US" sz="1000" kern="1200" dirty="0" err="1" smtClean="0"/>
            <a:t>Clinvar</a:t>
          </a:r>
          <a:endParaRPr lang="en-US" sz="1000" kern="1200" dirty="0"/>
        </a:p>
      </dsp:txBody>
      <dsp:txXfrm>
        <a:off x="2244783" y="4835874"/>
        <a:ext cx="1163225" cy="581612"/>
      </dsp:txXfrm>
    </dsp:sp>
    <dsp:sp modelId="{2ECE2D12-C230-4B0D-9CC7-8DB3EE124EEE}">
      <dsp:nvSpPr>
        <dsp:cNvPr id="0" name=""/>
        <dsp:cNvSpPr/>
      </dsp:nvSpPr>
      <dsp:spPr>
        <a:xfrm>
          <a:off x="2244783" y="5555375"/>
          <a:ext cx="1163225" cy="581612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Predicated benign in </a:t>
          </a:r>
          <a:r>
            <a:rPr lang="en-US" sz="1000" kern="1200" dirty="0" err="1" smtClean="0"/>
            <a:t>Intervar</a:t>
          </a:r>
          <a:endParaRPr lang="en-US" sz="1000" kern="1200" dirty="0"/>
        </a:p>
      </dsp:txBody>
      <dsp:txXfrm>
        <a:off x="2244783" y="5555375"/>
        <a:ext cx="1163225" cy="581612"/>
      </dsp:txXfrm>
    </dsp:sp>
    <dsp:sp modelId="{AF858B49-8153-4A29-BA37-E38886A10035}">
      <dsp:nvSpPr>
        <dsp:cNvPr id="0" name=""/>
        <dsp:cNvSpPr/>
      </dsp:nvSpPr>
      <dsp:spPr>
        <a:xfrm>
          <a:off x="2535590" y="6274877"/>
          <a:ext cx="1163225" cy="581612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Predicated benign in </a:t>
          </a:r>
          <a:r>
            <a:rPr lang="en-US" sz="1000" kern="1200" dirty="0" err="1" smtClean="0"/>
            <a:t>CancerVar</a:t>
          </a:r>
          <a:endParaRPr lang="en-US" sz="1000" kern="1200" dirty="0"/>
        </a:p>
      </dsp:txBody>
      <dsp:txXfrm>
        <a:off x="2535590" y="6274877"/>
        <a:ext cx="1163225" cy="581612"/>
      </dsp:txXfrm>
    </dsp:sp>
    <dsp:sp modelId="{1CAA1C5F-1DE7-4941-915C-A8679546F2E2}">
      <dsp:nvSpPr>
        <dsp:cNvPr id="0" name=""/>
        <dsp:cNvSpPr/>
      </dsp:nvSpPr>
      <dsp:spPr>
        <a:xfrm>
          <a:off x="3545898" y="4116373"/>
          <a:ext cx="1163225" cy="58161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Level 2 </a:t>
          </a:r>
          <a:r>
            <a:rPr lang="en-US" sz="1000" kern="1200" dirty="0" err="1" smtClean="0"/>
            <a:t>Germline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filteration</a:t>
          </a:r>
          <a:r>
            <a:rPr lang="en-US" sz="1000" kern="1200" dirty="0" smtClean="0"/>
            <a:t>  </a:t>
          </a:r>
          <a:endParaRPr lang="en-US" sz="1000" kern="1200" dirty="0"/>
        </a:p>
      </dsp:txBody>
      <dsp:txXfrm>
        <a:off x="3545898" y="4116373"/>
        <a:ext cx="1163225" cy="581612"/>
      </dsp:txXfrm>
    </dsp:sp>
    <dsp:sp modelId="{E59E5358-3BF8-40F5-9BED-610C7B8E6403}">
      <dsp:nvSpPr>
        <dsp:cNvPr id="0" name=""/>
        <dsp:cNvSpPr/>
      </dsp:nvSpPr>
      <dsp:spPr>
        <a:xfrm>
          <a:off x="3545898" y="4835874"/>
          <a:ext cx="1163225" cy="58161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Level 3 </a:t>
          </a:r>
          <a:r>
            <a:rPr lang="en-US" sz="1000" kern="1200" dirty="0" err="1" smtClean="0"/>
            <a:t>Germline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filteration</a:t>
          </a:r>
          <a:r>
            <a:rPr lang="en-US" sz="1000" kern="1200" dirty="0" smtClean="0"/>
            <a:t>   </a:t>
          </a:r>
          <a:endParaRPr lang="en-US" sz="1000" kern="1200" dirty="0"/>
        </a:p>
      </dsp:txBody>
      <dsp:txXfrm>
        <a:off x="3545898" y="4835874"/>
        <a:ext cx="1163225" cy="581612"/>
      </dsp:txXfrm>
    </dsp:sp>
    <dsp:sp modelId="{0A90CB03-A221-45A6-BB53-C5D3EB28E476}">
      <dsp:nvSpPr>
        <dsp:cNvPr id="0" name=""/>
        <dsp:cNvSpPr/>
      </dsp:nvSpPr>
      <dsp:spPr>
        <a:xfrm>
          <a:off x="3836704" y="5555375"/>
          <a:ext cx="1163225" cy="58161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Mutation / panel size </a:t>
          </a:r>
          <a:endParaRPr lang="en-US" sz="1000" kern="1200" dirty="0"/>
        </a:p>
      </dsp:txBody>
      <dsp:txXfrm>
        <a:off x="3836704" y="5555375"/>
        <a:ext cx="1163225" cy="581612"/>
      </dsp:txXfrm>
    </dsp:sp>
    <dsp:sp modelId="{DE63F451-7941-4C2D-8ADC-02B7831B3811}">
      <dsp:nvSpPr>
        <dsp:cNvPr id="0" name=""/>
        <dsp:cNvSpPr/>
      </dsp:nvSpPr>
      <dsp:spPr>
        <a:xfrm>
          <a:off x="1667090" y="2879515"/>
          <a:ext cx="1090361" cy="379468"/>
        </a:xfrm>
        <a:prstGeom prst="rect">
          <a:avLst/>
        </a:prstGeom>
        <a:solidFill>
          <a:schemeClr val="bg2">
            <a:lumMod val="7500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Level 1 </a:t>
          </a:r>
          <a:r>
            <a:rPr lang="en-US" sz="1000" kern="1200" dirty="0" err="1" smtClean="0"/>
            <a:t>germline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filteration</a:t>
          </a:r>
          <a:endParaRPr lang="en-US" sz="1000" kern="1200" dirty="0"/>
        </a:p>
      </dsp:txBody>
      <dsp:txXfrm>
        <a:off x="1667090" y="2879515"/>
        <a:ext cx="1090361" cy="3794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6619C-F0B8-4C99-AB3D-414FB4A51E72}">
      <dsp:nvSpPr>
        <dsp:cNvPr id="0" name=""/>
        <dsp:cNvSpPr/>
      </dsp:nvSpPr>
      <dsp:spPr>
        <a:xfrm>
          <a:off x="513202" y="361157"/>
          <a:ext cx="1875443" cy="65131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76AA-DC9F-4F30-B7B6-C1C78A9E5DB2}">
      <dsp:nvSpPr>
        <dsp:cNvPr id="0" name=""/>
        <dsp:cNvSpPr/>
      </dsp:nvSpPr>
      <dsp:spPr>
        <a:xfrm>
          <a:off x="1315344" y="2008366"/>
          <a:ext cx="363458" cy="232613"/>
        </a:xfrm>
        <a:prstGeom prst="down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3FCF2-6038-43D3-AA6C-C16CBAFF2182}">
      <dsp:nvSpPr>
        <dsp:cNvPr id="0" name=""/>
        <dsp:cNvSpPr/>
      </dsp:nvSpPr>
      <dsp:spPr>
        <a:xfrm>
          <a:off x="304804" y="2286001"/>
          <a:ext cx="2404406" cy="63260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>
              <a:solidFill>
                <a:schemeClr val="tx1"/>
              </a:solidFill>
            </a:rPr>
            <a:t>Removal of Germline Variant</a:t>
          </a:r>
          <a:endParaRPr lang="en-IN" sz="1200" b="1" kern="1200" dirty="0">
            <a:solidFill>
              <a:schemeClr val="tx1"/>
            </a:solidFill>
          </a:endParaRPr>
        </a:p>
      </dsp:txBody>
      <dsp:txXfrm>
        <a:off x="304804" y="2286001"/>
        <a:ext cx="2404406" cy="632600"/>
      </dsp:txXfrm>
    </dsp:sp>
    <dsp:sp modelId="{6FFF2D54-ED57-4CE7-BAD0-C80A130E55A4}">
      <dsp:nvSpPr>
        <dsp:cNvPr id="0" name=""/>
        <dsp:cNvSpPr/>
      </dsp:nvSpPr>
      <dsp:spPr>
        <a:xfrm>
          <a:off x="815534" y="1140701"/>
          <a:ext cx="1274050" cy="289559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50" b="1" kern="1200" dirty="0" smtClean="0">
              <a:solidFill>
                <a:schemeClr val="tx1"/>
              </a:solidFill>
            </a:rPr>
            <a:t>Non synonymous</a:t>
          </a:r>
          <a:endParaRPr lang="en-IN" sz="1050" b="1" kern="1200" dirty="0">
            <a:solidFill>
              <a:schemeClr val="tx1"/>
            </a:solidFill>
          </a:endParaRPr>
        </a:p>
      </dsp:txBody>
      <dsp:txXfrm>
        <a:off x="1002114" y="1183106"/>
        <a:ext cx="900890" cy="204749"/>
      </dsp:txXfrm>
    </dsp:sp>
    <dsp:sp modelId="{9FECAA66-FD59-45AE-99FA-C8B080392622}">
      <dsp:nvSpPr>
        <dsp:cNvPr id="0" name=""/>
        <dsp:cNvSpPr/>
      </dsp:nvSpPr>
      <dsp:spPr>
        <a:xfrm>
          <a:off x="611314" y="702811"/>
          <a:ext cx="1008003" cy="425069"/>
        </a:xfrm>
        <a:prstGeom prst="ellipse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50" b="1" kern="1200" dirty="0" smtClean="0">
              <a:solidFill>
                <a:schemeClr val="tx1"/>
              </a:solidFill>
            </a:rPr>
            <a:t>Variant location</a:t>
          </a:r>
          <a:endParaRPr lang="en-IN" sz="1050" b="1" kern="1200" dirty="0">
            <a:solidFill>
              <a:schemeClr val="tx1"/>
            </a:solidFill>
          </a:endParaRPr>
        </a:p>
      </dsp:txBody>
      <dsp:txXfrm>
        <a:off x="758933" y="765061"/>
        <a:ext cx="712765" cy="300569"/>
      </dsp:txXfrm>
    </dsp:sp>
    <dsp:sp modelId="{4646BC6C-9B66-43BD-8AA0-3132164B5F4C}">
      <dsp:nvSpPr>
        <dsp:cNvPr id="0" name=""/>
        <dsp:cNvSpPr/>
      </dsp:nvSpPr>
      <dsp:spPr>
        <a:xfrm>
          <a:off x="1475049" y="593949"/>
          <a:ext cx="845480" cy="317096"/>
        </a:xfrm>
        <a:prstGeom prst="ellipse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50" b="1" kern="1200" dirty="0" smtClean="0">
              <a:solidFill>
                <a:schemeClr val="tx1"/>
              </a:solidFill>
            </a:rPr>
            <a:t>Variant type</a:t>
          </a:r>
          <a:endParaRPr lang="en-IN" sz="1050" b="1" kern="1200" dirty="0">
            <a:solidFill>
              <a:schemeClr val="tx1"/>
            </a:solidFill>
          </a:endParaRPr>
        </a:p>
      </dsp:txBody>
      <dsp:txXfrm>
        <a:off x="1598867" y="640387"/>
        <a:ext cx="597844" cy="224220"/>
      </dsp:txXfrm>
    </dsp:sp>
    <dsp:sp modelId="{4BD3F6B5-1B11-42FE-9D55-08F8232EE165}">
      <dsp:nvSpPr>
        <dsp:cNvPr id="0" name=""/>
        <dsp:cNvSpPr/>
      </dsp:nvSpPr>
      <dsp:spPr>
        <a:xfrm>
          <a:off x="375821" y="505119"/>
          <a:ext cx="2252579" cy="140309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0DC05-864D-4CE8-B59E-20F68D2A7D24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9B0F6-2A2B-4ED4-A508-EA49436AC7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6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66A28D-7636-8145-BD07-B8C3494AC4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416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Script/Commands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2A786-D379-4F54-8DAE-6453E6691BC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75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Script/Commands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2A786-D379-4F54-8DAE-6453E6691BC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09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Script/Commands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2A786-D379-4F54-8DAE-6453E6691BC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77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Script/Commands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9B0F6-2A2B-4ED4-A508-EA49436AC7C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54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Sorting (QC Categorization):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category_graph.R</a:t>
            </a:r>
            <a:r>
              <a:rPr lang="en-US" dirty="0" smtClean="0"/>
              <a:t>  </a:t>
            </a:r>
          </a:p>
          <a:p>
            <a:r>
              <a:rPr lang="en-US" dirty="0" smtClean="0"/>
              <a:t>Redo</a:t>
            </a:r>
            <a:r>
              <a:rPr lang="en-US" baseline="0" dirty="0" smtClean="0"/>
              <a:t> with complete cohort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9B0F6-2A2B-4ED4-A508-EA49436AC7C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4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Scoring commands</a:t>
            </a:r>
          </a:p>
          <a:p>
            <a:r>
              <a:rPr lang="en-US" dirty="0" smtClean="0"/>
              <a:t>0, 1</a:t>
            </a:r>
            <a:r>
              <a:rPr lang="en-US" baseline="0" dirty="0" smtClean="0"/>
              <a:t> score to remove</a:t>
            </a:r>
          </a:p>
          <a:p>
            <a:r>
              <a:rPr lang="en-US" baseline="0" dirty="0" smtClean="0"/>
              <a:t>Score 2 has to recheck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9B0F6-2A2B-4ED4-A508-EA49436AC7C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8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9B0F6-2A2B-4ED4-A508-EA49436AC7C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44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9B0F6-2A2B-4ED4-A508-EA49436AC7C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45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TMB merge: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TMB_merge.py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TMB merge and filter: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TMB_woart_cdfd.py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97808-EDFD-412D-A4ED-A7D6C30F1C2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54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redraw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9B0F6-2A2B-4ED4-A508-EA49436AC7C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6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9B0F6-2A2B-4ED4-A508-EA49436AC7C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17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Check</a:t>
            </a:r>
            <a:r>
              <a:rPr lang="en-IN" baseline="0" dirty="0" smtClean="0"/>
              <a:t> quality</a:t>
            </a:r>
          </a:p>
          <a:p>
            <a:r>
              <a:rPr lang="en-IN" baseline="0" dirty="0" smtClean="0"/>
              <a:t>Redo</a:t>
            </a:r>
          </a:p>
          <a:p>
            <a:r>
              <a:rPr lang="en-IN" baseline="0" dirty="0" smtClean="0"/>
              <a:t>With/without level 3</a:t>
            </a:r>
          </a:p>
          <a:p>
            <a:r>
              <a:rPr lang="en-IN" baseline="0" dirty="0" smtClean="0"/>
              <a:t>Different population (European vs </a:t>
            </a:r>
            <a:r>
              <a:rPr lang="en-IN" baseline="0" dirty="0" err="1" smtClean="0"/>
              <a:t>asian</a:t>
            </a:r>
            <a:r>
              <a:rPr lang="en-IN" baseline="0" dirty="0" smtClean="0"/>
              <a:t>)</a:t>
            </a:r>
          </a:p>
          <a:p>
            <a:r>
              <a:rPr lang="en-IN" baseline="0" dirty="0" smtClean="0"/>
              <a:t>Matched normal/Without matched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9B0F6-2A2B-4ED4-A508-EA49436AC7C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90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Check</a:t>
            </a:r>
            <a:r>
              <a:rPr lang="en-IN" baseline="0" dirty="0" smtClean="0"/>
              <a:t> quality</a:t>
            </a:r>
          </a:p>
          <a:p>
            <a:r>
              <a:rPr lang="en-IN" baseline="0" dirty="0" smtClean="0"/>
              <a:t>Redo</a:t>
            </a:r>
          </a:p>
          <a:p>
            <a:r>
              <a:rPr lang="en-IN" baseline="0" dirty="0" smtClean="0"/>
              <a:t>With/without level 3</a:t>
            </a:r>
          </a:p>
          <a:p>
            <a:r>
              <a:rPr lang="en-IN" baseline="0" dirty="0" smtClean="0"/>
              <a:t>Different population (European vs </a:t>
            </a:r>
            <a:r>
              <a:rPr lang="en-IN" baseline="0" dirty="0" err="1" smtClean="0"/>
              <a:t>asian</a:t>
            </a:r>
            <a:r>
              <a:rPr lang="en-IN" baseline="0" dirty="0" smtClean="0"/>
              <a:t>)</a:t>
            </a:r>
          </a:p>
          <a:p>
            <a:r>
              <a:rPr lang="en-IN" baseline="0" dirty="0" smtClean="0"/>
              <a:t>Matched normal/Without matched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9B0F6-2A2B-4ED4-A508-EA49436AC7C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59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2dce149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2dce149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10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2dce149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2dce149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2674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d4ebfc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cd4ebfc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627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9B0F6-2A2B-4ED4-A508-EA49436AC7C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50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Din, </a:t>
            </a:r>
            <a:r>
              <a:rPr lang="en-IN" dirty="0" err="1" smtClean="0"/>
              <a:t>rin</a:t>
            </a:r>
            <a:r>
              <a:rPr lang="en-IN" baseline="0" dirty="0" smtClean="0"/>
              <a:t> value</a:t>
            </a:r>
          </a:p>
          <a:p>
            <a:r>
              <a:rPr lang="en-IN" baseline="0" dirty="0" smtClean="0"/>
              <a:t>Criteria</a:t>
            </a:r>
          </a:p>
          <a:p>
            <a:r>
              <a:rPr lang="en-IN" baseline="0" dirty="0" err="1" smtClean="0"/>
              <a:t>roboutness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9B0F6-2A2B-4ED4-A508-EA49436AC7C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1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Revision of cohort</a:t>
            </a:r>
          </a:p>
          <a:p>
            <a:r>
              <a:rPr lang="en-US" dirty="0" smtClean="0"/>
              <a:t>Q1. All samples with bad quality and filter later on basis</a:t>
            </a:r>
            <a:r>
              <a:rPr lang="en-US" baseline="0" dirty="0" smtClean="0"/>
              <a:t> of QC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9B0F6-2A2B-4ED4-A508-EA49436AC7C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0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Approved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earlier for cut adapt and uploading.</a:t>
            </a:r>
            <a:endParaRPr lang="en-US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till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cutadapt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upload: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cutadapt_upload.py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GUI for sample processing (in-use):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FinalGUI.py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9B0F6-2A2B-4ED4-A508-EA49436AC7C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3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Required or not ???</a:t>
            </a:r>
          </a:p>
          <a:p>
            <a:r>
              <a:rPr lang="en-US" dirty="0" smtClean="0"/>
              <a:t>REDO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9B0F6-2A2B-4ED4-A508-EA49436AC7C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83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Path of QC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 smtClean="0">
                <a:solidFill>
                  <a:srgbClr val="000000"/>
                </a:solidFill>
                <a:latin typeface="+mn-lt"/>
              </a:rPr>
              <a:t>Supplementary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+mn-lt"/>
              </a:rPr>
              <a:t> information</a:t>
            </a:r>
            <a:endParaRPr lang="en-US" sz="1200" b="0" i="0" u="none" strike="noStrike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1249E-0C81-4FCA-9F91-56C05345B00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4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Path of QC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 smtClean="0">
                <a:solidFill>
                  <a:srgbClr val="000000"/>
                </a:solidFill>
                <a:latin typeface="+mn-lt"/>
              </a:rPr>
              <a:t>Supplementary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+mn-lt"/>
              </a:rPr>
              <a:t> information</a:t>
            </a:r>
            <a:endParaRPr lang="en-US" sz="1200" b="0" i="0" u="none" strike="noStrike" dirty="0" smtClean="0">
              <a:solidFill>
                <a:srgbClr val="000000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1249E-0C81-4FCA-9F91-56C05345B00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7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Path of QC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 smtClean="0">
                <a:solidFill>
                  <a:srgbClr val="000000"/>
                </a:solidFill>
                <a:latin typeface="+mn-lt"/>
              </a:rPr>
              <a:t>Supplementary</a:t>
            </a:r>
            <a:r>
              <a:rPr lang="en-US" sz="1200" b="0" i="0" u="none" strike="noStrike" baseline="0" dirty="0" smtClean="0">
                <a:solidFill>
                  <a:srgbClr val="000000"/>
                </a:solidFill>
                <a:latin typeface="+mn-lt"/>
              </a:rPr>
              <a:t> information</a:t>
            </a:r>
            <a:endParaRPr lang="en-US" sz="1200" b="0" i="0" u="none" strike="noStrike" dirty="0" smtClean="0">
              <a:solidFill>
                <a:srgbClr val="000000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1249E-0C81-4FCA-9F91-56C05345B00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1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Script/Commands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2A786-D379-4F54-8DAE-6453E6691BC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0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C7EA-D468-48F7-B979-AA0A3FE52ECD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B45-7742-4A9A-898F-FD3CDFF4C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C7EA-D468-48F7-B979-AA0A3FE52ECD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B45-7742-4A9A-898F-FD3CDFF4C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C7EA-D468-48F7-B979-AA0A3FE52ECD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B45-7742-4A9A-898F-FD3CDFF4C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389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C7EA-D468-48F7-B979-AA0A3FE52ECD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B45-7742-4A9A-898F-FD3CDFF4C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C7EA-D468-48F7-B979-AA0A3FE52ECD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B45-7742-4A9A-898F-FD3CDFF4C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C7EA-D468-48F7-B979-AA0A3FE52ECD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B45-7742-4A9A-898F-FD3CDFF4C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C7EA-D468-48F7-B979-AA0A3FE52ECD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B45-7742-4A9A-898F-FD3CDFF4C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C7EA-D468-48F7-B979-AA0A3FE52ECD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B45-7742-4A9A-898F-FD3CDFF4C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C7EA-D468-48F7-B979-AA0A3FE52ECD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B45-7742-4A9A-898F-FD3CDFF4C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C7EA-D468-48F7-B979-AA0A3FE52ECD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B45-7742-4A9A-898F-FD3CDFF4C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C7EA-D468-48F7-B979-AA0A3FE52ECD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3B45-7742-4A9A-898F-FD3CDFF4C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CC7EA-D468-48F7-B979-AA0A3FE52ECD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D3B45-7742-4A9A-898F-FD3CDFF4C2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orxiv.org/content/10.1101/2020.10.06.323162v1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hyperlink" Target="https://cancervar.wglab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3429000"/>
            <a:ext cx="647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800" b="1" dirty="0"/>
              <a:t>Tumor Mutational Burden (TMB) in the cohort of Indian cancer patients using Whole </a:t>
            </a:r>
            <a:r>
              <a:rPr lang="en-US" sz="2800" b="1" dirty="0" err="1"/>
              <a:t>Exome</a:t>
            </a:r>
            <a:r>
              <a:rPr lang="en-US" sz="2800" b="1" dirty="0"/>
              <a:t> Sequencing</a:t>
            </a:r>
            <a:endParaRPr kumimoji="0" lang="en-GB" sz="28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1C7D003-D867-4800-B718-5C07EB49A7FA}"/>
              </a:ext>
            </a:extLst>
          </p:cNvPr>
          <p:cNvGrpSpPr/>
          <p:nvPr/>
        </p:nvGrpSpPr>
        <p:grpSpPr>
          <a:xfrm>
            <a:off x="-14287" y="-19050"/>
            <a:ext cx="7696268" cy="6877051"/>
            <a:chOff x="-19050" y="-19051"/>
            <a:chExt cx="10261691" cy="687705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7457" y="242778"/>
              <a:ext cx="4765184" cy="206279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32" t="5215" b="5463"/>
            <a:stretch/>
          </p:blipFill>
          <p:spPr>
            <a:xfrm>
              <a:off x="-19050" y="-19051"/>
              <a:ext cx="4133318" cy="687705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AD4F68F-01AA-458E-9EF2-12F663113D4D}"/>
              </a:ext>
            </a:extLst>
          </p:cNvPr>
          <p:cNvSpPr txBox="1"/>
          <p:nvPr/>
        </p:nvSpPr>
        <p:spPr>
          <a:xfrm>
            <a:off x="7972425" y="6673815"/>
            <a:ext cx="1535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*Confidential, not for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31182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17561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Stage1D-Bioinformatics QC points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188" y="2047875"/>
            <a:ext cx="8682037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76225" y="6488668"/>
            <a:ext cx="169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REDO - </a:t>
            </a:r>
            <a:r>
              <a:rPr lang="en-US" dirty="0" err="1" smtClean="0">
                <a:solidFill>
                  <a:srgbClr val="FF0000"/>
                </a:solidFill>
              </a:rPr>
              <a:t>Bhargavi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17561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Stage1D-Bioinformatics QC points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713" y="2047875"/>
            <a:ext cx="8662987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76225" y="6488668"/>
            <a:ext cx="169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REDO - </a:t>
            </a:r>
            <a:r>
              <a:rPr lang="en-US" dirty="0" err="1" smtClean="0">
                <a:solidFill>
                  <a:srgbClr val="FF0000"/>
                </a:solidFill>
              </a:rPr>
              <a:t>Bhargavi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5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17561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</a:rPr>
              <a:t>Stage1D-Bioinformatics QC points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713" y="2047875"/>
            <a:ext cx="8662987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76225" y="6488668"/>
            <a:ext cx="169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REDO - </a:t>
            </a:r>
            <a:r>
              <a:rPr lang="en-US" dirty="0" err="1" smtClean="0">
                <a:solidFill>
                  <a:srgbClr val="FF0000"/>
                </a:solidFill>
              </a:rPr>
              <a:t>Bhargavi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17561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Stage1D-Bioinformatics QC points</a:t>
            </a:r>
          </a:p>
        </p:txBody>
      </p:sp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3276600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838200"/>
            <a:ext cx="313984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36899" y="838200"/>
            <a:ext cx="3007101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304800" y="3962400"/>
            <a:ext cx="2608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Range:5.1 - 545.4 Median:105.35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444094" y="3962400"/>
            <a:ext cx="269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Range:0.67 - 99.90 Median:77.995</a:t>
            </a:r>
            <a:endParaRPr lang="en-US" sz="1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657600" y="6477000"/>
          <a:ext cx="2209800" cy="1905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1905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 Correlation coefficient :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0.7247256</a:t>
                      </a:r>
                      <a:endParaRPr lang="en-US" sz="1100" dirty="0" smtClean="0"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76225" y="6488668"/>
            <a:ext cx="161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REDO - </a:t>
            </a:r>
            <a:r>
              <a:rPr lang="en-US" dirty="0" err="1" smtClean="0">
                <a:solidFill>
                  <a:srgbClr val="FF0000"/>
                </a:solidFill>
              </a:rPr>
              <a:t>Nishtha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xmlns="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17561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Stage1D-Bioinformatics QC points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048000"/>
            <a:ext cx="3048000" cy="321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838200"/>
            <a:ext cx="2895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838200"/>
            <a:ext cx="3048000" cy="300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3886200"/>
            <a:ext cx="2971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Range:7.51 - 79.02 Median:58.425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324600" y="3962400"/>
            <a:ext cx="2608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Range:5.1 - 545.4 Median:105.35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81400" y="6400800"/>
          <a:ext cx="2209800" cy="1905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1905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 Correlation coefficient :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0.2789064</a:t>
                      </a:r>
                      <a:endParaRPr lang="en-US" sz="1100" dirty="0" smtClean="0"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76225" y="6488668"/>
            <a:ext cx="161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REDO - </a:t>
            </a:r>
            <a:r>
              <a:rPr lang="en-US" dirty="0" err="1" smtClean="0">
                <a:solidFill>
                  <a:srgbClr val="FF0000"/>
                </a:solidFill>
              </a:rPr>
              <a:t>Nishtha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xmlns="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17561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Stage1D-Bioinformatics QC points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200400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838200"/>
            <a:ext cx="2895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1" y="838200"/>
            <a:ext cx="3047999" cy="3023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3733800"/>
            <a:ext cx="2971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Range:7.51 - 79.02 Median:58.425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096000" y="3810000"/>
            <a:ext cx="304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Range:3.05 - 79.00 Median:18.46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81400" y="6400800"/>
          <a:ext cx="2209800" cy="1905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1905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 Correlation coefficient :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-0.3875462</a:t>
                      </a:r>
                      <a:endParaRPr lang="en-US" sz="1100" dirty="0" smtClean="0"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76225" y="6488668"/>
            <a:ext cx="161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REDO - </a:t>
            </a:r>
            <a:r>
              <a:rPr lang="en-US" dirty="0" err="1" smtClean="0">
                <a:solidFill>
                  <a:srgbClr val="FF0000"/>
                </a:solidFill>
              </a:rPr>
              <a:t>Nishtha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38200"/>
            <a:ext cx="2971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3886200"/>
            <a:ext cx="2893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Median:228.17 Range:64.69-1639.91</a:t>
            </a:r>
            <a:endParaRPr lang="en-US" sz="1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17561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Stage1D-Bioinformatics QC points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838200"/>
            <a:ext cx="2971800" cy="294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0" y="3810000"/>
            <a:ext cx="304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Range:3.05 - 79.00 Median:18.46</a:t>
            </a:r>
            <a:endParaRPr 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3276600"/>
            <a:ext cx="320685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81400" y="6400800"/>
          <a:ext cx="2209800" cy="1905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1905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 Correlation coefficient :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0.5073495</a:t>
                      </a:r>
                      <a:endParaRPr lang="en-US" sz="1100" dirty="0" smtClean="0"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76225" y="6488668"/>
            <a:ext cx="161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REDO - </a:t>
            </a:r>
            <a:r>
              <a:rPr lang="en-US" dirty="0" err="1" smtClean="0">
                <a:solidFill>
                  <a:srgbClr val="FF0000"/>
                </a:solidFill>
              </a:rPr>
              <a:t>Nishtha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17561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Stage1D-Bioinformatics QC points</a:t>
            </a:r>
          </a:p>
        </p:txBody>
      </p:sp>
      <p:pic>
        <p:nvPicPr>
          <p:cNvPr id="11" name="Picture 10"/>
          <p:cNvPicPr/>
          <p:nvPr/>
        </p:nvPicPr>
        <p:blipFill>
          <a:blip r:embed="rId3"/>
          <a:srcRect t="2128"/>
          <a:stretch>
            <a:fillRect/>
          </a:stretch>
        </p:blipFill>
        <p:spPr bwMode="auto">
          <a:xfrm>
            <a:off x="2895600" y="3124200"/>
            <a:ext cx="3276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3886200"/>
            <a:ext cx="274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Range:94.95 - 99.62 Median:99.17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172200" y="3810000"/>
            <a:ext cx="2971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Range:7.51 - 79.02 Median:58.425</a:t>
            </a:r>
            <a:endParaRPr lang="en-US" sz="1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657600" y="6477000"/>
          <a:ext cx="2209800" cy="1905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 Correlation coefficient :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0.3589332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838200"/>
            <a:ext cx="290727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838200"/>
            <a:ext cx="2895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76225" y="6488668"/>
            <a:ext cx="161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REDO - </a:t>
            </a:r>
            <a:r>
              <a:rPr lang="en-US" dirty="0" err="1" smtClean="0">
                <a:solidFill>
                  <a:srgbClr val="FF0000"/>
                </a:solidFill>
              </a:rPr>
              <a:t>Nishtha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E:\4baseCare\qual category\uniform109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66" y="381000"/>
            <a:ext cx="9125634" cy="56388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76225" y="6488668"/>
            <a:ext cx="1733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REDO - </a:t>
            </a:r>
            <a:r>
              <a:rPr lang="en-US" dirty="0" err="1" smtClean="0">
                <a:solidFill>
                  <a:srgbClr val="FF0000"/>
                </a:solidFill>
              </a:rPr>
              <a:t>Aiswarya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E:\4baseCare\qual category\uniform109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447800"/>
            <a:ext cx="3946220" cy="2438400"/>
          </a:xfrm>
          <a:prstGeom prst="rect">
            <a:avLst/>
          </a:prstGeom>
          <a:noFill/>
        </p:spPr>
      </p:pic>
      <p:pic>
        <p:nvPicPr>
          <p:cNvPr id="3" name="Picture 4" descr="E:\4baseCare\qual category\perdup109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524000"/>
            <a:ext cx="4191000" cy="2438400"/>
          </a:xfrm>
          <a:prstGeom prst="rect">
            <a:avLst/>
          </a:prstGeom>
          <a:noFill/>
        </p:spPr>
      </p:pic>
      <p:pic>
        <p:nvPicPr>
          <p:cNvPr id="4" name="Picture 3" descr="E:\4baseCare\qual category\depth109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343400"/>
            <a:ext cx="3810000" cy="2133600"/>
          </a:xfrm>
          <a:prstGeom prst="rect">
            <a:avLst/>
          </a:prstGeom>
          <a:noFill/>
        </p:spPr>
      </p:pic>
      <p:pic>
        <p:nvPicPr>
          <p:cNvPr id="5" name="Picture 2" descr="E:\4baseCare\qual category\uniquebase109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191000"/>
            <a:ext cx="4191000" cy="2401313"/>
          </a:xfrm>
          <a:prstGeom prst="rect">
            <a:avLst/>
          </a:prstGeom>
          <a:noFill/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D9D7AA69-DEF3-B042-AD41-54EEC1BF96BC}"/>
              </a:ext>
            </a:extLst>
          </p:cNvPr>
          <p:cNvSpPr/>
          <p:nvPr/>
        </p:nvSpPr>
        <p:spPr>
          <a:xfrm>
            <a:off x="276225" y="329258"/>
            <a:ext cx="4747652" cy="656655"/>
          </a:xfrm>
          <a:prstGeom prst="roundRect">
            <a:avLst/>
          </a:prstGeom>
          <a:solidFill>
            <a:srgbClr val="32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dirty="0" smtClean="0">
                <a:solidFill>
                  <a:schemeClr val="bg1"/>
                </a:solidFill>
              </a:rPr>
              <a:t>Stage 2 Categorizing of cohort based on QC parameters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276225" y="6488668"/>
            <a:ext cx="1733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REDO - </a:t>
            </a:r>
            <a:r>
              <a:rPr lang="en-US" dirty="0" err="1" smtClean="0">
                <a:solidFill>
                  <a:srgbClr val="FF0000"/>
                </a:solidFill>
              </a:rPr>
              <a:t>Aiswarya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D9D7AA69-DEF3-B042-AD41-54EEC1BF96BC}"/>
              </a:ext>
            </a:extLst>
          </p:cNvPr>
          <p:cNvSpPr/>
          <p:nvPr/>
        </p:nvSpPr>
        <p:spPr>
          <a:xfrm>
            <a:off x="276225" y="329258"/>
            <a:ext cx="4747652" cy="656655"/>
          </a:xfrm>
          <a:prstGeom prst="roundRect">
            <a:avLst/>
          </a:prstGeom>
          <a:solidFill>
            <a:srgbClr val="32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Tumor Mutation Burden (TMB)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Tumor mutational burden (TMB) is a measure of the mutation load in a tumor sample. High TMB is associated with production of more neo-antigens which may be recognized by the immune system and inciting an anti-tumor response. High TMB is associated with better response rate with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immuno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-checkpoint inhibitor.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 pitchFamily="34" charset="0"/>
            </a:endParaRPr>
          </a:p>
          <a:p>
            <a:pPr marL="342900" marR="0" lvl="1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itchFamily="34" charset="0"/>
              </a:rPr>
              <a:t>There are no guidelines in calculation the Tumor mutation Burden.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1" dirty="0">
                <a:cs typeface="Arial" pitchFamily="34" charset="0"/>
              </a:rPr>
              <a:t>	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 pitchFamily="34" charset="0"/>
            </a:endParaRPr>
          </a:p>
        </p:txBody>
      </p:sp>
      <p:pic>
        <p:nvPicPr>
          <p:cNvPr id="6" name="Content Placeholder 3" descr="tm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352800"/>
            <a:ext cx="2971800" cy="2545860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1" y="3352800"/>
            <a:ext cx="3918859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53200" y="10668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Group A</a:t>
            </a:r>
          </a:p>
          <a:p>
            <a:r>
              <a:rPr lang="en-US" sz="1200" dirty="0" smtClean="0">
                <a:solidFill>
                  <a:schemeClr val="tx2"/>
                </a:solidFill>
              </a:rPr>
              <a:t>Considered as bad samples</a:t>
            </a:r>
          </a:p>
          <a:p>
            <a:r>
              <a:rPr lang="en-US" sz="1200" dirty="0" smtClean="0">
                <a:solidFill>
                  <a:schemeClr val="tx2"/>
                </a:solidFill>
              </a:rPr>
              <a:t>&lt;20% Mean target depth</a:t>
            </a:r>
          </a:p>
          <a:p>
            <a:r>
              <a:rPr lang="en-US" sz="1200" dirty="0" smtClean="0">
                <a:solidFill>
                  <a:schemeClr val="tx2"/>
                </a:solidFill>
              </a:rPr>
              <a:t>&lt;20% Uniformity</a:t>
            </a:r>
          </a:p>
          <a:p>
            <a:r>
              <a:rPr lang="en-US" sz="1200" dirty="0" smtClean="0">
                <a:solidFill>
                  <a:schemeClr val="tx2"/>
                </a:solidFill>
              </a:rPr>
              <a:t>&lt;20% Unique Base enrichment</a:t>
            </a:r>
          </a:p>
          <a:p>
            <a:r>
              <a:rPr lang="en-US" sz="1200" dirty="0" smtClean="0">
                <a:solidFill>
                  <a:schemeClr val="tx2"/>
                </a:solidFill>
              </a:rPr>
              <a:t>&gt;80% Percent Duplicates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9400" y="2362200"/>
            <a:ext cx="2103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Group B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Considered as bad samples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&lt;10% Mean target depth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&lt;10% Uniformity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&lt;10% Unique Base enrichment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&gt;90% Percent Duplicates</a:t>
            </a:r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/>
          <a:srcRect r="15942"/>
          <a:stretch>
            <a:fillRect/>
          </a:stretch>
        </p:blipFill>
        <p:spPr bwMode="auto">
          <a:xfrm>
            <a:off x="4724400" y="3691701"/>
            <a:ext cx="4419600" cy="316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E:\4baseCare\qual category\scatterplot_score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914400"/>
            <a:ext cx="3219450" cy="3200400"/>
          </a:xfrm>
          <a:prstGeom prst="rect">
            <a:avLst/>
          </a:prstGeom>
          <a:noFill/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D9D7AA69-DEF3-B042-AD41-54EEC1BF96BC}"/>
              </a:ext>
            </a:extLst>
          </p:cNvPr>
          <p:cNvSpPr/>
          <p:nvPr/>
        </p:nvSpPr>
        <p:spPr>
          <a:xfrm>
            <a:off x="276225" y="329258"/>
            <a:ext cx="4747652" cy="656655"/>
          </a:xfrm>
          <a:prstGeom prst="roundRect">
            <a:avLst/>
          </a:prstGeom>
          <a:solidFill>
            <a:srgbClr val="32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dirty="0" smtClean="0">
                <a:solidFill>
                  <a:schemeClr val="bg1"/>
                </a:solidFill>
              </a:rPr>
              <a:t>Stage 2 Categorizing of cohort based on QC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2672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Scoring of each sample ranging from 0- 8, where 0 represent that sample has failed in all the QC check points and score represent high quality sample.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The figure represent that majority of the samples lies in the intermediate category</a:t>
            </a:r>
          </a:p>
          <a:p>
            <a:pPr>
              <a:buFont typeface="Arial" pitchFamily="34" charset="0"/>
              <a:buChar char="•"/>
            </a:pP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76225" y="6488668"/>
            <a:ext cx="206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REDO </a:t>
            </a:r>
            <a:r>
              <a:rPr lang="en-US" dirty="0" smtClean="0">
                <a:solidFill>
                  <a:srgbClr val="FF0000"/>
                </a:solidFill>
              </a:rPr>
              <a:t>– </a:t>
            </a:r>
            <a:r>
              <a:rPr lang="en-US" dirty="0" err="1" smtClean="0">
                <a:solidFill>
                  <a:srgbClr val="FF0000"/>
                </a:solidFill>
              </a:rPr>
              <a:t>Nishtha</a:t>
            </a:r>
            <a:r>
              <a:rPr lang="en-US" dirty="0" smtClean="0">
                <a:solidFill>
                  <a:srgbClr val="FF0000"/>
                </a:solidFill>
              </a:rPr>
              <a:t>/ash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0" y="1066800"/>
          <a:ext cx="8915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D9D7AA69-DEF3-B042-AD41-54EEC1BF96BC}"/>
              </a:ext>
            </a:extLst>
          </p:cNvPr>
          <p:cNvSpPr/>
          <p:nvPr/>
        </p:nvSpPr>
        <p:spPr>
          <a:xfrm>
            <a:off x="276225" y="329258"/>
            <a:ext cx="4747652" cy="656655"/>
          </a:xfrm>
          <a:prstGeom prst="roundRect">
            <a:avLst/>
          </a:prstGeom>
          <a:solidFill>
            <a:srgbClr val="32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dirty="0" smtClean="0">
                <a:solidFill>
                  <a:schemeClr val="bg1"/>
                </a:solidFill>
              </a:rPr>
              <a:t>Stage 4- </a:t>
            </a:r>
            <a:r>
              <a:rPr lang="en-US" b="1" dirty="0" err="1" smtClean="0">
                <a:solidFill>
                  <a:schemeClr val="bg1"/>
                </a:solidFill>
              </a:rPr>
              <a:t>Artefact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filteration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600" y="6248400"/>
            <a:ext cx="228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/>
              <a:t>https://linkinghub.elsevier.com/retrieve/pii/S0002929717300046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6172200"/>
            <a:ext cx="2209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>
                <a:solidFill>
                  <a:srgbClr val="202124"/>
                </a:solidFill>
                <a:latin typeface="Roboto"/>
                <a:hlinkClick r:id="rId8"/>
              </a:rPr>
              <a:t>https://www.biorxiv.org/content/10.1101/2020.10.06.323162v1</a:t>
            </a:r>
            <a:endParaRPr lang="en-IN" sz="900" dirty="0">
              <a:solidFill>
                <a:srgbClr val="202124"/>
              </a:solidFill>
              <a:latin typeface="Roboto"/>
            </a:endParaRPr>
          </a:p>
          <a:p>
            <a:r>
              <a:rPr lang="en-IN" sz="900" dirty="0">
                <a:solidFill>
                  <a:srgbClr val="202124"/>
                </a:solidFill>
                <a:latin typeface="Roboto"/>
              </a:rPr>
              <a:t>Server </a:t>
            </a:r>
            <a:r>
              <a:rPr lang="en-IN" sz="900" u="sng" dirty="0">
                <a:solidFill>
                  <a:srgbClr val="3367D6"/>
                </a:solidFill>
                <a:latin typeface="Roboto"/>
                <a:hlinkClick r:id="rId9"/>
              </a:rPr>
              <a:t> - https://cancervar.wglab.org/</a:t>
            </a:r>
            <a:endParaRPr lang="en-IN" sz="900" dirty="0">
              <a:solidFill>
                <a:srgbClr val="202124"/>
              </a:solidFill>
              <a:latin typeface="Robo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6248400"/>
            <a:ext cx="1981200" cy="39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https://academic.oup.com/nar/article/38/16/e164/1749458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07838" y="6476985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57200" y="1219201"/>
          <a:ext cx="8305799" cy="5505968"/>
        </p:xfrm>
        <a:graphic>
          <a:graphicData uri="http://schemas.openxmlformats.org/drawingml/2006/table">
            <a:tbl>
              <a:tblPr/>
              <a:tblGrid>
                <a:gridCol w="1265121"/>
                <a:gridCol w="1485143"/>
                <a:gridCol w="1155111"/>
                <a:gridCol w="1100106"/>
                <a:gridCol w="1100106"/>
                <a:gridCol w="1100106"/>
                <a:gridCol w="1100106"/>
              </a:tblGrid>
              <a:tr h="18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Basic Information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Insilico</a:t>
                      </a:r>
                      <a:endParaRPr lang="en-IN" sz="10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Clinical Significance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InterVar</a:t>
                      </a:r>
                      <a:endParaRPr lang="en-IN" sz="1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Cancer</a:t>
                      </a:r>
                      <a:r>
                        <a:rPr lang="en-IN" sz="1000" b="1" i="0" u="none" strike="noStrik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000" b="1" i="0" u="none" strike="noStrike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</a:t>
                      </a:r>
                      <a:endParaRPr lang="en-IN" sz="1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VCF &amp; </a:t>
                      </a:r>
                      <a:r>
                        <a:rPr lang="en-IN" sz="1000" b="1" i="0" u="none" strike="noStrike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gatk</a:t>
                      </a:r>
                      <a:endParaRPr lang="en-IN" sz="1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6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Chr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esp6500siv2_all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CADD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avsnp150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46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1000g2015aug_all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DANN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Interpro_domain</a:t>
                      </a:r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N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InterVar</a:t>
                      </a:r>
                      <a:r>
                        <a:rPr lang="en-IN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</a:t>
                      </a:r>
                      <a:r>
                        <a:rPr lang="en-IN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InterVar</a:t>
                      </a:r>
                      <a:r>
                        <a:rPr lang="en-IN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and Evidence </a:t>
                      </a:r>
                      <a:endParaRPr lang="en-IN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Pathway</a:t>
                      </a: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FILTER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6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ExAC_ALL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dbscSNV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CLNALLELEID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rmsk</a:t>
                      </a:r>
                      <a:endParaRPr lang="en-IN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Therap_list</a:t>
                      </a: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INFO:DP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23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ExAC_AFR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Eigen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CLNDN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OMIM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Phenotype_MIM</a:t>
                      </a:r>
                      <a:endParaRPr lang="en-IN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CancerVar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score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INFO:FractionInformativeReads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46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ExAC_AMR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FATHMM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CLNDISDB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OrphaNumber</a:t>
                      </a:r>
                      <a:endParaRPr lang="en-IN" sz="100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Orpha</a:t>
                      </a:r>
                      <a:endParaRPr lang="en-IN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Diag_list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INFO:MQ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6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Func.refGene</a:t>
                      </a:r>
                      <a:endParaRPr lang="en-IN" sz="10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ExAC_EAS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fathmm</a:t>
                      </a:r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-MKL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CLNREVSTAT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Prog_list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MQRankSum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60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Gene.refGene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ExAC_FIN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GenoCanyon</a:t>
                      </a:r>
                      <a:endParaRPr lang="en-IN" sz="10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CLNSIG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NLOD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23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GeneDetail.refGene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ExAC_NFE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GERP++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cosmic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ReadPosRankSum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8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ExonicFunc.refGene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ExAC_OTH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GTEx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ICGC_Id</a:t>
                      </a:r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INFO:TLOD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8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AAChange.refGene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ExAC_SAS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integrated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ICGC_Occurrence</a:t>
                      </a:r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8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Func.ensGene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gnomAD_genome_ALL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Interpro</a:t>
                      </a:r>
                      <a:endParaRPr lang="en-IN" sz="10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8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Gene.ensGene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gnomAD_genome_AFR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LRT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8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GeneDetail.ensGene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gnomAD_genome_AMR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M-CAP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F1R2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8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ExonicFunc.ensGene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gnomAD_genome_ASJ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MetaLR</a:t>
                      </a:r>
                      <a:endParaRPr lang="en-IN" sz="10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F2R1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8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AAChange.ensGene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gnomAD_genome_EAS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MetaSVM</a:t>
                      </a:r>
                      <a:endParaRPr lang="en-IN" sz="10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8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Func.knownGene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gnomAD_genome_FIN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MutationAssessor</a:t>
                      </a:r>
                      <a:endParaRPr lang="en-IN" sz="10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8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Gene.knownGene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gnomAD_genome_NFE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MutationTaster</a:t>
                      </a:r>
                      <a:endParaRPr lang="en-IN" sz="10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8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GeneDetail.knownGene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gnomAD_genome_OTH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MutPred</a:t>
                      </a:r>
                      <a:endParaRPr lang="en-IN" sz="10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OBAM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730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ExonicFunc.knownGene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phastCons100way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OBAMRC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80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AAChange.knownGene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phyloP100way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OBF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6066"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Polyphen2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OBP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6066"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PROVEAN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OBQ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6066"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REVEL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OBQRC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6066"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SIFT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6066"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SiPhy</a:t>
                      </a:r>
                      <a:endParaRPr lang="en-IN" sz="10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66066"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VEST3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D9D7AA69-DEF3-B042-AD41-54EEC1BF96BC}"/>
              </a:ext>
            </a:extLst>
          </p:cNvPr>
          <p:cNvSpPr/>
          <p:nvPr/>
        </p:nvSpPr>
        <p:spPr>
          <a:xfrm>
            <a:off x="276225" y="329258"/>
            <a:ext cx="4747652" cy="656655"/>
          </a:xfrm>
          <a:prstGeom prst="roundRect">
            <a:avLst/>
          </a:prstGeom>
          <a:solidFill>
            <a:srgbClr val="32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dirty="0" smtClean="0">
                <a:solidFill>
                  <a:schemeClr val="bg1"/>
                </a:solidFill>
              </a:rPr>
              <a:t>Stage 4- Annotation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15001"/>
              </p:ext>
            </p:extLst>
          </p:nvPr>
        </p:nvGraphicFramePr>
        <p:xfrm>
          <a:off x="457201" y="1066801"/>
          <a:ext cx="8077198" cy="5710833"/>
        </p:xfrm>
        <a:graphic>
          <a:graphicData uri="http://schemas.openxmlformats.org/drawingml/2006/table">
            <a:tbl>
              <a:tblPr/>
              <a:tblGrid>
                <a:gridCol w="1206334"/>
                <a:gridCol w="1206334"/>
                <a:gridCol w="1416132"/>
                <a:gridCol w="1101437"/>
                <a:gridCol w="1048987"/>
                <a:gridCol w="1048987"/>
                <a:gridCol w="1048987"/>
              </a:tblGrid>
              <a:tr h="1357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Step 1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Step2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Step3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Step4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Step6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Step5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Step7</a:t>
                      </a:r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6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VCF &amp; </a:t>
                      </a:r>
                      <a:r>
                        <a:rPr lang="en-IN" sz="1000" b="1" i="0" u="none" strike="noStrike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gatk</a:t>
                      </a:r>
                      <a:endParaRPr lang="en-IN" sz="1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Basic Information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Insilico</a:t>
                      </a:r>
                      <a:endParaRPr lang="en-IN" sz="10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Clinical Significance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InterVar</a:t>
                      </a:r>
                      <a:endParaRPr lang="en-IN" sz="1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Cancer</a:t>
                      </a:r>
                      <a:r>
                        <a:rPr lang="en-IN" sz="1000" b="1" i="0" u="none" strike="noStrik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000" b="1" i="0" u="none" strike="noStrike" baseline="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</a:t>
                      </a:r>
                      <a:endParaRPr lang="en-IN" sz="10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0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Chr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esp6500siv2_all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CADD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avsnp150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2933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FILTER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1000g2015aug_all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DANN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Interpro_domain</a:t>
                      </a:r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N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InterVar</a:t>
                      </a:r>
                      <a:r>
                        <a:rPr lang="en-IN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</a:t>
                      </a:r>
                      <a:r>
                        <a:rPr lang="en-IN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Interwar </a:t>
                      </a:r>
                      <a:r>
                        <a:rPr lang="en-IN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 Evidence </a:t>
                      </a:r>
                      <a:endParaRPr lang="en-IN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Pathway</a:t>
                      </a: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0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INFO:DP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ExAC_ALL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dbscSNV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CLNALLELEID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rmsk</a:t>
                      </a:r>
                      <a:endParaRPr lang="en-IN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Therap_list</a:t>
                      </a: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3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INFO:FractionInformativeReads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ExAC_AFR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Eigen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CLNDN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OMIM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Phenotype_MIM</a:t>
                      </a:r>
                      <a:endParaRPr lang="en-IN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CancerVar</a:t>
                      </a:r>
                      <a:r>
                        <a:rPr lang="en-I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score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67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INFO:MQ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Alt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ExAC_AMR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FATHMM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CLNDISDB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OrphaNumber</a:t>
                      </a:r>
                      <a:endParaRPr lang="en-IN" sz="100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Orpha</a:t>
                      </a:r>
                      <a:endParaRPr lang="en-IN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Diag_list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0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MQRankSum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Func.refGene</a:t>
                      </a:r>
                      <a:endParaRPr lang="en-IN" sz="10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ExAC_EAS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fathmm</a:t>
                      </a:r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-MKL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CLNREVSTAT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Prog_list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0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NLOD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Gene.refGene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ExAC_FIN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GenoCanyon</a:t>
                      </a:r>
                      <a:endParaRPr lang="en-IN" sz="10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CLNSIG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5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ReadPosRankSum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GeneDetail.refGene</a:t>
                      </a:r>
                      <a:endParaRPr lang="en-IN" sz="10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ExAC_NFE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GERP++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cosmic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0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INFO:TLOD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ExonicFunc.refGene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ExAC_OTH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GTEx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ICGC_Id</a:t>
                      </a:r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0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AAChange.refGene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ExAC_SAS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integrated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ICGC_Occurrence</a:t>
                      </a:r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0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Func.ensGene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gnomAD_genome_ALL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Interpro</a:t>
                      </a:r>
                      <a:endParaRPr lang="en-IN" sz="10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0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Gene.ensGene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gnomAD_genome_AFR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LRT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0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F1R2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GeneDetail.ensGene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gnomAD_genome_AMR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M-CAP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0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F2R1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ExonicFunc.ensGene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gnomAD_genome_ASJ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MetaLR</a:t>
                      </a:r>
                      <a:endParaRPr lang="en-IN" sz="10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0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AAChange.ensGene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gnomAD_genome_EAS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MetaSVM</a:t>
                      </a:r>
                      <a:endParaRPr lang="en-IN" sz="10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0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Func.knownGene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gnomAD_genome_FIN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MutationAssessor</a:t>
                      </a:r>
                      <a:endParaRPr lang="en-IN" sz="10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0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Gene.knownGene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gnomAD_genome_NFE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MutationTaster</a:t>
                      </a:r>
                      <a:endParaRPr lang="en-IN" sz="10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6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OBAM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GeneDetail.knownGene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gnomAD_genome_OTH</a:t>
                      </a:r>
                      <a:endParaRPr lang="en-IN" sz="10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MutPred</a:t>
                      </a:r>
                      <a:endParaRPr lang="en-IN" sz="10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6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OBAMRC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ExonicFunc.knownGene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phastCons100way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6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OBF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AAChange.knownGene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phyloP100way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0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OBP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Polyphen2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0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OBQ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PROVEAN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0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OBQRC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REVEL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PS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SIFT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0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SB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SiPhy</a:t>
                      </a:r>
                      <a:endParaRPr lang="en-IN" sz="10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08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SQ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VEST3</a:t>
                      </a: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222B3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15" marR="5315" marT="70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="" xmlns:a16="http://schemas.microsoft.com/office/drawing/2014/main" id="{D9D7AA69-DEF3-B042-AD41-54EEC1BF96BC}"/>
              </a:ext>
            </a:extLst>
          </p:cNvPr>
          <p:cNvSpPr/>
          <p:nvPr/>
        </p:nvSpPr>
        <p:spPr>
          <a:xfrm>
            <a:off x="304800" y="304800"/>
            <a:ext cx="4747652" cy="656655"/>
          </a:xfrm>
          <a:prstGeom prst="roundRect">
            <a:avLst/>
          </a:prstGeom>
          <a:solidFill>
            <a:srgbClr val="32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dirty="0" smtClean="0">
                <a:solidFill>
                  <a:schemeClr val="bg1"/>
                </a:solidFill>
              </a:rPr>
              <a:t>Filtration Strategy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53200" y="304800"/>
            <a:ext cx="2528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REDO – last file - </a:t>
            </a:r>
            <a:r>
              <a:rPr lang="en-US" b="1" dirty="0" err="1" smtClean="0">
                <a:solidFill>
                  <a:srgbClr val="FF0000"/>
                </a:solidFill>
              </a:rPr>
              <a:t>nishtha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04720973"/>
              </p:ext>
            </p:extLst>
          </p:nvPr>
        </p:nvGraphicFramePr>
        <p:xfrm>
          <a:off x="1143000" y="0"/>
          <a:ext cx="5943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Rectangle 20"/>
          <p:cNvSpPr/>
          <p:nvPr/>
        </p:nvSpPr>
        <p:spPr>
          <a:xfrm>
            <a:off x="5257800" y="1295400"/>
            <a:ext cx="381000" cy="228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57800" y="914400"/>
            <a:ext cx="3810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57800" y="533400"/>
            <a:ext cx="381000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257800" y="152400"/>
            <a:ext cx="3810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15000" y="76200"/>
            <a:ext cx="2562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Steps common in all the pipeline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15000" y="457200"/>
            <a:ext cx="2831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Steps for somatic enriched variants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15000" y="1219200"/>
            <a:ext cx="2037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Steps for TMB calculation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15000" y="838200"/>
            <a:ext cx="3250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Steps for therapeutic (somatic + </a:t>
            </a:r>
            <a:r>
              <a:rPr lang="en-US" sz="1400" dirty="0" err="1" smtClean="0"/>
              <a:t>germline</a:t>
            </a:r>
            <a:r>
              <a:rPr lang="en-US" sz="1400" dirty="0" smtClean="0"/>
              <a:t>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2514600"/>
            <a:ext cx="2532064" cy="1103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Frequency in South Asian population: </a:t>
            </a:r>
          </a:p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GnomAD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 Genome  ≤ 0.01 Frequency </a:t>
            </a:r>
          </a:p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ExAC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Exome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            ≤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0.01 Frequency </a:t>
            </a:r>
            <a:endParaRPr lang="en-US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1000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Genome 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≤ 0.01 Frequency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934200" y="3886200"/>
            <a:ext cx="1961787" cy="6559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Level </a:t>
            </a:r>
            <a:r>
              <a:rPr lang="en-IN" sz="1200" dirty="0" smtClean="0">
                <a:solidFill>
                  <a:schemeClr val="tx1"/>
                </a:solidFill>
              </a:rPr>
              <a:t>2</a:t>
            </a:r>
            <a:r>
              <a:rPr lang="en-IN" sz="1200" dirty="0">
                <a:solidFill>
                  <a:schemeClr val="tx1"/>
                </a:solidFill>
              </a:rPr>
              <a:t>: </a:t>
            </a:r>
            <a:r>
              <a:rPr lang="en-IN" sz="1200" dirty="0" smtClean="0">
                <a:solidFill>
                  <a:schemeClr val="tx1"/>
                </a:solidFill>
              </a:rPr>
              <a:t>Stringent </a:t>
            </a:r>
            <a:r>
              <a:rPr lang="en-IN" sz="1200" dirty="0">
                <a:solidFill>
                  <a:schemeClr val="tx1"/>
                </a:solidFill>
              </a:rPr>
              <a:t>approach</a:t>
            </a:r>
          </a:p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Variant </a:t>
            </a:r>
            <a:r>
              <a:rPr lang="en-IN" sz="1200" dirty="0">
                <a:solidFill>
                  <a:schemeClr val="tx1"/>
                </a:solidFill>
              </a:rPr>
              <a:t>read frequency </a:t>
            </a:r>
            <a:r>
              <a:rPr lang="en-IN" sz="1200" dirty="0" smtClean="0">
                <a:solidFill>
                  <a:schemeClr val="tx1"/>
                </a:solidFill>
              </a:rPr>
              <a:t>or allele burden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81800" y="3124200"/>
            <a:ext cx="1961787" cy="6077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Level 1: T</a:t>
            </a:r>
            <a:r>
              <a:rPr lang="en-IN" sz="1200" dirty="0" smtClean="0">
                <a:solidFill>
                  <a:schemeClr val="tx1"/>
                </a:solidFill>
              </a:rPr>
              <a:t>olerant approach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P</a:t>
            </a:r>
            <a:r>
              <a:rPr lang="en-IN" sz="1200" dirty="0" smtClean="0">
                <a:solidFill>
                  <a:schemeClr val="tx1"/>
                </a:solidFill>
              </a:rPr>
              <a:t>opulation frequency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82213" y="4648200"/>
            <a:ext cx="1961787" cy="7537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Level </a:t>
            </a:r>
            <a:r>
              <a:rPr lang="en-IN" sz="1200" dirty="0" smtClean="0">
                <a:solidFill>
                  <a:schemeClr val="tx1"/>
                </a:solidFill>
              </a:rPr>
              <a:t>3: Baseline approach</a:t>
            </a:r>
            <a:endParaRPr lang="en-IN" sz="1200" dirty="0">
              <a:solidFill>
                <a:schemeClr val="tx1"/>
              </a:solidFill>
            </a:endParaRPr>
          </a:p>
          <a:p>
            <a:pPr algn="ctr"/>
            <a:r>
              <a:rPr lang="en-IN" sz="1200" dirty="0" smtClean="0">
                <a:solidFill>
                  <a:schemeClr val="tx1"/>
                </a:solidFill>
              </a:rPr>
              <a:t>In-house baseline from  germline samples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5800" y="4800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negatives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6991" y="381000"/>
            <a:ext cx="20550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Validation to be done from </a:t>
            </a:r>
            <a:r>
              <a:rPr lang="en-US" dirty="0" smtClean="0">
                <a:solidFill>
                  <a:srgbClr val="FF0000"/>
                </a:solidFill>
              </a:rPr>
              <a:t>Satya/</a:t>
            </a:r>
            <a:r>
              <a:rPr lang="en-US" dirty="0" err="1" smtClean="0">
                <a:solidFill>
                  <a:srgbClr val="FF0000"/>
                </a:solidFill>
              </a:rPr>
              <a:t>Aiswarya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4 samples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 </a:t>
            </a:r>
            <a:r>
              <a:rPr lang="en-US" dirty="0" err="1" smtClean="0">
                <a:solidFill>
                  <a:srgbClr val="FF0000"/>
                </a:solidFill>
              </a:rPr>
              <a:t>nishtha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2 </a:t>
            </a:r>
            <a:r>
              <a:rPr lang="en-US" dirty="0" err="1" smtClean="0">
                <a:solidFill>
                  <a:srgbClr val="FF0000"/>
                </a:solidFill>
              </a:rPr>
              <a:t>richa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5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6710902" y="5927775"/>
            <a:ext cx="129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200" dirty="0"/>
          </a:p>
        </p:txBody>
      </p:sp>
      <p:grpSp>
        <p:nvGrpSpPr>
          <p:cNvPr id="2" name="Group 31"/>
          <p:cNvGrpSpPr/>
          <p:nvPr/>
        </p:nvGrpSpPr>
        <p:grpSpPr>
          <a:xfrm>
            <a:off x="1066800" y="1600200"/>
            <a:ext cx="7696200" cy="4800599"/>
            <a:chOff x="-415515" y="2237543"/>
            <a:chExt cx="10023352" cy="3763265"/>
          </a:xfrm>
        </p:grpSpPr>
        <p:grpSp>
          <p:nvGrpSpPr>
            <p:cNvPr id="3" name="Group 30"/>
            <p:cNvGrpSpPr/>
            <p:nvPr/>
          </p:nvGrpSpPr>
          <p:grpSpPr>
            <a:xfrm>
              <a:off x="2838459" y="3193124"/>
              <a:ext cx="6769378" cy="2183881"/>
              <a:chOff x="5599653" y="3533569"/>
              <a:chExt cx="6769378" cy="2183881"/>
            </a:xfrm>
          </p:grpSpPr>
          <p:grpSp>
            <p:nvGrpSpPr>
              <p:cNvPr id="4" name="Group 16"/>
              <p:cNvGrpSpPr/>
              <p:nvPr/>
            </p:nvGrpSpPr>
            <p:grpSpPr>
              <a:xfrm>
                <a:off x="6414564" y="3533569"/>
                <a:ext cx="5954467" cy="2183881"/>
                <a:chOff x="-1175902" y="1915691"/>
                <a:chExt cx="5954467" cy="2183881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1762273" y="3206681"/>
                  <a:ext cx="3004122" cy="43535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Variant Read Frequency &gt;=0.55 or &lt;=0.45</a:t>
                  </a:r>
                </a:p>
              </p:txBody>
            </p:sp>
            <p:grpSp>
              <p:nvGrpSpPr>
                <p:cNvPr id="5" name="Group 13"/>
                <p:cNvGrpSpPr/>
                <p:nvPr/>
              </p:nvGrpSpPr>
              <p:grpSpPr>
                <a:xfrm>
                  <a:off x="-1175902" y="1915691"/>
                  <a:ext cx="5954467" cy="2183881"/>
                  <a:chOff x="3800701" y="3843798"/>
                  <a:chExt cx="5954467" cy="2183881"/>
                </a:xfrm>
              </p:grpSpPr>
              <p:grpSp>
                <p:nvGrpSpPr>
                  <p:cNvPr id="6" name="Group 32"/>
                  <p:cNvGrpSpPr/>
                  <p:nvPr/>
                </p:nvGrpSpPr>
                <p:grpSpPr>
                  <a:xfrm>
                    <a:off x="3800701" y="4321841"/>
                    <a:ext cx="2342777" cy="1672562"/>
                    <a:chOff x="8479979" y="2978412"/>
                    <a:chExt cx="2070147" cy="1862203"/>
                  </a:xfrm>
                  <a:solidFill>
                    <a:schemeClr val="accent4">
                      <a:lumMod val="60000"/>
                      <a:lumOff val="40000"/>
                    </a:schemeClr>
                  </a:solidFill>
                </p:grpSpPr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8479979" y="3510470"/>
                      <a:ext cx="2070145" cy="665073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Level 2: Stringent approach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Variant read frequency or allele burden</a:t>
                      </a:r>
                    </a:p>
                  </p:txBody>
                </p: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8479980" y="2978412"/>
                      <a:ext cx="2070146" cy="530483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Level 1: Tolerant approach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Population frequency</a:t>
                      </a: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8479980" y="4175542"/>
                      <a:ext cx="2070146" cy="665073"/>
                    </a:xfrm>
                    <a:prstGeom prst="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Level 3: Baseline approach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In-house baseline from  germline samples</a:t>
                      </a:r>
                    </a:p>
                  </p:txBody>
                </p:sp>
              </p:grpSp>
              <p:grpSp>
                <p:nvGrpSpPr>
                  <p:cNvPr id="7" name="Group 12"/>
                  <p:cNvGrpSpPr/>
                  <p:nvPr/>
                </p:nvGrpSpPr>
                <p:grpSpPr>
                  <a:xfrm>
                    <a:off x="6143477" y="3843798"/>
                    <a:ext cx="3611691" cy="2183881"/>
                    <a:chOff x="6143477" y="3843798"/>
                    <a:chExt cx="3611691" cy="2183881"/>
                  </a:xfrm>
                </p:grpSpPr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6731364" y="3855775"/>
                      <a:ext cx="3023804" cy="125817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Frequency in South Asian population: </a:t>
                      </a:r>
                    </a:p>
                    <a:p>
                      <a:r>
                        <a:rPr lang="en-US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GnomAD</a:t>
                      </a: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Genome  ≤ 0.01 Frequency </a:t>
                      </a:r>
                    </a:p>
                    <a:p>
                      <a:r>
                        <a:rPr lang="en-US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ExAC</a:t>
                      </a: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Exome</a:t>
                      </a: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            ≤ 0.01 Frequency </a:t>
                      </a:r>
                    </a:p>
                    <a:p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1000 Genome          ≤ 0.01 Frequency </a:t>
                      </a:r>
                    </a:p>
                  </p:txBody>
                </p:sp>
                <p:cxnSp>
                  <p:nvCxnSpPr>
                    <p:cNvPr id="27" name="Straight Connector 26"/>
                    <p:cNvCxnSpPr>
                      <a:stCxn id="11" idx="3"/>
                    </p:cNvCxnSpPr>
                    <p:nvPr/>
                  </p:nvCxnSpPr>
                  <p:spPr>
                    <a:xfrm flipV="1">
                      <a:off x="6143477" y="3843798"/>
                      <a:ext cx="587515" cy="71627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>
                      <a:stCxn id="11" idx="3"/>
                    </p:cNvCxnSpPr>
                    <p:nvPr/>
                  </p:nvCxnSpPr>
                  <p:spPr>
                    <a:xfrm>
                      <a:off x="6143477" y="4560073"/>
                      <a:ext cx="587886" cy="56770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>
                      <a:stCxn id="10" idx="3"/>
                    </p:cNvCxnSpPr>
                    <p:nvPr/>
                  </p:nvCxnSpPr>
                  <p:spPr>
                    <a:xfrm>
                      <a:off x="6143477" y="5098389"/>
                      <a:ext cx="595398" cy="46316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6730992" y="5592322"/>
                      <a:ext cx="3012006" cy="43535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In-house baseline filtering</a:t>
                      </a:r>
                    </a:p>
                  </p:txBody>
                </p:sp>
                <p:cxnSp>
                  <p:nvCxnSpPr>
                    <p:cNvPr id="79" name="Straight Connector 78"/>
                    <p:cNvCxnSpPr>
                      <a:stCxn id="12" idx="3"/>
                    </p:cNvCxnSpPr>
                    <p:nvPr/>
                  </p:nvCxnSpPr>
                  <p:spPr>
                    <a:xfrm>
                      <a:off x="6143477" y="5695733"/>
                      <a:ext cx="587516" cy="33194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92" name="Straight Connector 91"/>
              <p:cNvCxnSpPr>
                <a:endCxn id="11" idx="1"/>
              </p:cNvCxnSpPr>
              <p:nvPr/>
            </p:nvCxnSpPr>
            <p:spPr>
              <a:xfrm rot="5400000" flipH="1" flipV="1">
                <a:off x="5718709" y="4130789"/>
                <a:ext cx="576800" cy="814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endCxn id="12" idx="1"/>
              </p:cNvCxnSpPr>
              <p:nvPr/>
            </p:nvCxnSpPr>
            <p:spPr>
              <a:xfrm>
                <a:off x="5620636" y="5206301"/>
                <a:ext cx="793929" cy="1792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06"/>
            <p:cNvGrpSpPr/>
            <p:nvPr/>
          </p:nvGrpSpPr>
          <p:grpSpPr>
            <a:xfrm>
              <a:off x="-415515" y="2237543"/>
              <a:ext cx="3786875" cy="3763265"/>
              <a:chOff x="3979383" y="2421271"/>
              <a:chExt cx="3786875" cy="3763265"/>
            </a:xfrm>
          </p:grpSpPr>
          <p:grpSp>
            <p:nvGrpSpPr>
              <p:cNvPr id="9" name="Group 107"/>
              <p:cNvGrpSpPr/>
              <p:nvPr/>
            </p:nvGrpSpPr>
            <p:grpSpPr>
              <a:xfrm>
                <a:off x="4376348" y="2421271"/>
                <a:ext cx="3175715" cy="3763265"/>
                <a:chOff x="-496022" y="2032399"/>
                <a:chExt cx="3175813" cy="3763389"/>
              </a:xfrm>
            </p:grpSpPr>
            <p:grpSp>
              <p:nvGrpSpPr>
                <p:cNvPr id="13" name="Group 109"/>
                <p:cNvGrpSpPr/>
                <p:nvPr/>
              </p:nvGrpSpPr>
              <p:grpSpPr>
                <a:xfrm>
                  <a:off x="-164991" y="2032399"/>
                  <a:ext cx="2383041" cy="703199"/>
                  <a:chOff x="-164991" y="2032399"/>
                  <a:chExt cx="2383041" cy="703199"/>
                </a:xfrm>
              </p:grpSpPr>
              <p:sp>
                <p:nvSpPr>
                  <p:cNvPr id="118" name="Text Box 2130"/>
                  <p:cNvSpPr txBox="1"/>
                  <p:nvPr/>
                </p:nvSpPr>
                <p:spPr>
                  <a:xfrm>
                    <a:off x="-164991" y="2032399"/>
                    <a:ext cx="2383041" cy="418154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IN" sz="1200" b="1" dirty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Variant calling (SNVs and </a:t>
                    </a:r>
                    <a:r>
                      <a:rPr lang="en-IN" sz="1200" b="1" dirty="0" err="1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InDels</a:t>
                    </a:r>
                    <a:r>
                      <a:rPr lang="en-IN" sz="1200" b="1" dirty="0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)</a:t>
                    </a:r>
                    <a:endParaRPr lang="en-IN" sz="1200" dirty="0"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2" name="Down Arrow 121"/>
                  <p:cNvSpPr/>
                  <p:nvPr/>
                </p:nvSpPr>
                <p:spPr>
                  <a:xfrm>
                    <a:off x="805690" y="2510290"/>
                    <a:ext cx="352045" cy="225308"/>
                  </a:xfrm>
                  <a:prstGeom prst="downArrow">
                    <a:avLst/>
                  </a:prstGeom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13" name="Text Box 2139"/>
                <p:cNvSpPr txBox="1"/>
                <p:nvPr/>
              </p:nvSpPr>
              <p:spPr>
                <a:xfrm>
                  <a:off x="-496022" y="5198425"/>
                  <a:ext cx="3175813" cy="59736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200" b="1" dirty="0"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Patient’s TMB </a:t>
                  </a: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200" b="1" dirty="0"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(Somatic variants per </a:t>
                  </a:r>
                  <a:r>
                    <a:rPr lang="en-IN" sz="1200" b="1" dirty="0" err="1"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Megabase</a:t>
                  </a:r>
                  <a:r>
                    <a:rPr lang="en-IN" sz="1200" b="1" dirty="0"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of sequenced data)</a:t>
                  </a:r>
                  <a:endParaRPr lang="en-IN" sz="1200" dirty="0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200" b="1" dirty="0"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IN" sz="1200" dirty="0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IN" sz="1200" b="1" dirty="0"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</a:t>
                  </a:r>
                  <a:endParaRPr lang="en-IN" sz="1200" dirty="0"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109" name="Diagram 108"/>
              <p:cNvGraphicFramePr/>
              <p:nvPr>
                <p:extLst/>
              </p:nvPr>
            </p:nvGraphicFramePr>
            <p:xfrm>
              <a:off x="3979383" y="2779677"/>
              <a:ext cx="3786875" cy="23812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p:grpSp>
      </p:grpSp>
      <p:sp>
        <p:nvSpPr>
          <p:cNvPr id="30" name="Down Arrow 29"/>
          <p:cNvSpPr/>
          <p:nvPr/>
        </p:nvSpPr>
        <p:spPr>
          <a:xfrm>
            <a:off x="2362200" y="5105400"/>
            <a:ext cx="363458" cy="232613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xmlns="" id="{D9D7AA69-DEF3-B042-AD41-54EEC1BF96BC}"/>
              </a:ext>
            </a:extLst>
          </p:cNvPr>
          <p:cNvSpPr/>
          <p:nvPr/>
        </p:nvSpPr>
        <p:spPr>
          <a:xfrm>
            <a:off x="276225" y="329258"/>
            <a:ext cx="4747652" cy="656655"/>
          </a:xfrm>
          <a:prstGeom prst="roundRect">
            <a:avLst/>
          </a:prstGeom>
          <a:solidFill>
            <a:srgbClr val="32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dirty="0" smtClean="0">
                <a:solidFill>
                  <a:schemeClr val="bg1"/>
                </a:solidFill>
              </a:rPr>
              <a:t>Stage 4- </a:t>
            </a:r>
            <a:r>
              <a:rPr lang="en-US" b="1" dirty="0" err="1" smtClean="0">
                <a:solidFill>
                  <a:schemeClr val="bg1"/>
                </a:solidFill>
              </a:rPr>
              <a:t>Filteration</a:t>
            </a:r>
            <a:r>
              <a:rPr lang="en-US" b="1" dirty="0" smtClean="0">
                <a:solidFill>
                  <a:schemeClr val="bg1"/>
                </a:solidFill>
              </a:rPr>
              <a:t> and Artifacts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108" y="1598793"/>
            <a:ext cx="884778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350" b="1" u="sng" dirty="0">
                <a:solidFill>
                  <a:srgbClr val="C00000"/>
                </a:solidFill>
              </a:rPr>
              <a:t>Objective2: </a:t>
            </a:r>
            <a:r>
              <a:rPr lang="en-US" sz="1350" dirty="0"/>
              <a:t>To study the trend of TMB in the cohort of 200 cancer patients from Indian population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857250"/>
            <a:ext cx="9144000" cy="613171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b="1" dirty="0">
                <a:solidFill>
                  <a:schemeClr val="bg1"/>
                </a:solidFill>
              </a:rPr>
              <a:t>Objective2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559969" y="2936426"/>
            <a:ext cx="1766210" cy="1042914"/>
            <a:chOff x="8536388" y="3180298"/>
            <a:chExt cx="2080900" cy="154821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4" name="Rectangle 33"/>
            <p:cNvSpPr/>
            <p:nvPr/>
          </p:nvSpPr>
          <p:spPr>
            <a:xfrm>
              <a:off x="8547142" y="3632987"/>
              <a:ext cx="2070146" cy="50080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Level 2: Stringent approach</a:t>
              </a:r>
            </a:p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Variant read frequency 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547142" y="3180298"/>
              <a:ext cx="2070146" cy="4639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Level 1: Tolerant approach</a:t>
              </a:r>
            </a:p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Population frequency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536388" y="4153043"/>
              <a:ext cx="2070146" cy="5754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Level 3: Baseline approach</a:t>
              </a:r>
            </a:p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In-house baseline from  germline samples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26835" y="3179812"/>
            <a:ext cx="8530799" cy="550572"/>
            <a:chOff x="302447" y="3096749"/>
            <a:chExt cx="11374398" cy="734096"/>
          </a:xfrm>
        </p:grpSpPr>
        <p:sp>
          <p:nvSpPr>
            <p:cNvPr id="32" name="Rectangle 31"/>
            <p:cNvSpPr/>
            <p:nvPr/>
          </p:nvSpPr>
          <p:spPr>
            <a:xfrm>
              <a:off x="302447" y="3096749"/>
              <a:ext cx="1680899" cy="6103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Total variants detected from sequencing data from FFPE block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597324" y="3098434"/>
              <a:ext cx="9079521" cy="732411"/>
              <a:chOff x="12895509" y="2437194"/>
              <a:chExt cx="9079521" cy="732411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28" name="Group 27"/>
              <p:cNvGrpSpPr/>
              <p:nvPr/>
            </p:nvGrpSpPr>
            <p:grpSpPr>
              <a:xfrm>
                <a:off x="12895509" y="2437194"/>
                <a:ext cx="3986877" cy="536187"/>
                <a:chOff x="9706623" y="3697968"/>
                <a:chExt cx="3597584" cy="514023"/>
              </a:xfrm>
              <a:grpFill/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9706623" y="3748349"/>
                  <a:ext cx="1619164" cy="4636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IN" sz="900" dirty="0">
                      <a:solidFill>
                        <a:schemeClr val="tx1"/>
                      </a:solidFill>
                    </a:rPr>
                    <a:t>Only coding variants </a:t>
                  </a:r>
                </a:p>
                <a:p>
                  <a:pPr lvl="0" algn="ctr"/>
                  <a:r>
                    <a:rPr lang="en-IN" sz="900" dirty="0">
                      <a:solidFill>
                        <a:schemeClr val="tx1"/>
                      </a:solidFill>
                    </a:rPr>
                    <a:t>(SNV+ </a:t>
                  </a:r>
                  <a:r>
                    <a:rPr lang="en-IN" sz="900" dirty="0" err="1">
                      <a:solidFill>
                        <a:schemeClr val="tx1"/>
                      </a:solidFill>
                    </a:rPr>
                    <a:t>InDels</a:t>
                  </a:r>
                  <a:r>
                    <a:rPr lang="en-IN" sz="9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2063389" y="3697968"/>
                  <a:ext cx="1240818" cy="5140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IN" sz="900" dirty="0">
                      <a:solidFill>
                        <a:schemeClr val="tx1"/>
                      </a:solidFill>
                    </a:rPr>
                    <a:t>Synonymous removed</a:t>
                  </a: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20768709" y="2442936"/>
                <a:ext cx="1206321" cy="72666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900" dirty="0" err="1">
                    <a:solidFill>
                      <a:schemeClr val="tx1"/>
                    </a:solidFill>
                  </a:rPr>
                  <a:t>Tumor</a:t>
                </a:r>
                <a:r>
                  <a:rPr lang="en-IN" sz="900" dirty="0">
                    <a:solidFill>
                      <a:schemeClr val="tx1"/>
                    </a:solidFill>
                  </a:rPr>
                  <a:t> Mutation Burden</a:t>
                </a:r>
              </a:p>
            </p:txBody>
          </p:sp>
        </p:grpSp>
      </p:grpSp>
      <p:cxnSp>
        <p:nvCxnSpPr>
          <p:cNvPr id="41" name="Straight Arrow Connector 40"/>
          <p:cNvCxnSpPr/>
          <p:nvPr/>
        </p:nvCxnSpPr>
        <p:spPr>
          <a:xfrm>
            <a:off x="1564783" y="3401853"/>
            <a:ext cx="28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456367" y="3457883"/>
            <a:ext cx="28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090375" y="3408701"/>
            <a:ext cx="28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484235" y="3441200"/>
            <a:ext cx="28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44169" y="4561808"/>
            <a:ext cx="740409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350" b="1" u="sng" dirty="0">
                <a:solidFill>
                  <a:srgbClr val="C00000"/>
                </a:solidFill>
              </a:rPr>
              <a:t>Suggestions:</a:t>
            </a:r>
          </a:p>
          <a:p>
            <a:pPr marL="257175" indent="-257175" algn="just">
              <a:buFont typeface="+mj-lt"/>
              <a:buAutoNum type="arabicPeriod"/>
            </a:pPr>
            <a:endParaRPr lang="en-US" sz="1350" dirty="0"/>
          </a:p>
          <a:p>
            <a:pPr marL="257175" indent="-257175" algn="just">
              <a:buFont typeface="+mj-lt"/>
              <a:buAutoNum type="arabicPeriod"/>
            </a:pPr>
            <a:r>
              <a:rPr lang="en-US" sz="1350" dirty="0"/>
              <a:t>To change population frequency to South Asian frequency instead of ALL frequency</a:t>
            </a:r>
          </a:p>
          <a:p>
            <a:pPr marL="257175" indent="-257175" algn="just">
              <a:buFont typeface="+mj-lt"/>
              <a:buAutoNum type="arabicPeriod"/>
            </a:pPr>
            <a:r>
              <a:rPr lang="en-US" sz="1350" dirty="0"/>
              <a:t>To use Level 3 filtering and calculate TMB</a:t>
            </a:r>
          </a:p>
          <a:p>
            <a:pPr marL="257175" indent="-257175" algn="just">
              <a:buFont typeface="+mj-lt"/>
              <a:buAutoNum type="arabicPeriod"/>
            </a:pPr>
            <a:r>
              <a:rPr lang="en-US" sz="1350" dirty="0"/>
              <a:t>To check if the data is skewed because of colorectal cancers</a:t>
            </a:r>
          </a:p>
          <a:p>
            <a:pPr marL="257175" indent="-257175" algn="just">
              <a:buFont typeface="+mj-lt"/>
              <a:buAutoNum type="arabicPeriod"/>
            </a:pPr>
            <a:r>
              <a:rPr lang="en-US" sz="1350" dirty="0"/>
              <a:t>To calculate using resampling technique </a:t>
            </a:r>
          </a:p>
        </p:txBody>
      </p:sp>
    </p:spTree>
    <p:extLst>
      <p:ext uri="{BB962C8B-B14F-4D97-AF65-F5344CB8AC3E}">
        <p14:creationId xmlns:p14="http://schemas.microsoft.com/office/powerpoint/2010/main" val="18163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857250"/>
            <a:ext cx="9144000" cy="856249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b="1" dirty="0">
                <a:solidFill>
                  <a:schemeClr val="bg1"/>
                </a:solidFill>
              </a:rPr>
              <a:t>TMB Distribution with SAF /with ALL frequency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1" y="2538582"/>
            <a:ext cx="8190069" cy="25976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5657671"/>
            <a:ext cx="39733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REDO – </a:t>
            </a:r>
            <a:r>
              <a:rPr lang="en-US" dirty="0" err="1" smtClean="0">
                <a:solidFill>
                  <a:srgbClr val="FF0000"/>
                </a:solidFill>
              </a:rPr>
              <a:t>Aiswarya</a:t>
            </a:r>
            <a:r>
              <a:rPr lang="en-US" dirty="0" smtClean="0">
                <a:solidFill>
                  <a:srgbClr val="FF0000"/>
                </a:solidFill>
              </a:rPr>
              <a:t> - </a:t>
            </a:r>
            <a:r>
              <a:rPr lang="en-IN" dirty="0"/>
              <a:t>With/without level 3</a:t>
            </a:r>
          </a:p>
          <a:p>
            <a:r>
              <a:rPr lang="en-IN" dirty="0"/>
              <a:t>Different population (European vs </a:t>
            </a:r>
            <a:r>
              <a:rPr lang="en-IN" dirty="0" err="1"/>
              <a:t>asian</a:t>
            </a:r>
            <a:r>
              <a:rPr lang="en-IN" dirty="0"/>
              <a:t>)</a:t>
            </a:r>
          </a:p>
          <a:p>
            <a:r>
              <a:rPr lang="en-IN" dirty="0"/>
              <a:t>Matched normal/Without matched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8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857250"/>
            <a:ext cx="9144000" cy="856249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b="1" dirty="0">
                <a:solidFill>
                  <a:schemeClr val="bg1"/>
                </a:solidFill>
              </a:rPr>
              <a:t>TMB Distribution with SAF /with ALL frequency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200" y="1791074"/>
            <a:ext cx="472680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1350" dirty="0"/>
              <a:t>Changes: </a:t>
            </a:r>
            <a:r>
              <a:rPr lang="en-US" sz="1350" dirty="0"/>
              <a:t>With Level 3 filtering (Baseline of 30 germline samples)</a:t>
            </a:r>
            <a:endParaRPr lang="en-IN" sz="13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55" y="2441248"/>
            <a:ext cx="8143332" cy="25018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2283" y="567082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With/without level 3</a:t>
            </a:r>
          </a:p>
          <a:p>
            <a:r>
              <a:rPr lang="en-IN" dirty="0"/>
              <a:t>Different population (European vs </a:t>
            </a:r>
            <a:r>
              <a:rPr lang="en-IN" dirty="0" err="1"/>
              <a:t>asian</a:t>
            </a:r>
            <a:r>
              <a:rPr lang="en-IN" dirty="0"/>
              <a:t>)</a:t>
            </a:r>
          </a:p>
          <a:p>
            <a:r>
              <a:rPr lang="en-IN" dirty="0"/>
              <a:t>Matched normal/Without matched</a:t>
            </a:r>
          </a:p>
        </p:txBody>
      </p:sp>
    </p:spTree>
    <p:extLst>
      <p:ext uri="{BB962C8B-B14F-4D97-AF65-F5344CB8AC3E}">
        <p14:creationId xmlns:p14="http://schemas.microsoft.com/office/powerpoint/2010/main" val="22824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857250"/>
            <a:ext cx="9144000" cy="856249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b="1" dirty="0">
                <a:solidFill>
                  <a:schemeClr val="bg1"/>
                </a:solidFill>
              </a:rPr>
              <a:t>South Asian population frequency and Level 3 filtering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44" y="3437790"/>
            <a:ext cx="2110559" cy="2424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" y="1784212"/>
            <a:ext cx="2138714" cy="23784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72" y="1784212"/>
            <a:ext cx="2145940" cy="2369976"/>
          </a:xfrm>
          <a:prstGeom prst="rect">
            <a:avLst/>
          </a:prstGeom>
        </p:spPr>
      </p:pic>
      <p:pic>
        <p:nvPicPr>
          <p:cNvPr id="9" name="Google Shape;14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9903" y="3524109"/>
            <a:ext cx="2134672" cy="23378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854921" y="3296284"/>
            <a:ext cx="2318263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" dirty="0"/>
              <a:t>South Asian population frequency and Level 3 filtering</a:t>
            </a:r>
          </a:p>
        </p:txBody>
      </p:sp>
    </p:spTree>
    <p:extLst>
      <p:ext uri="{BB962C8B-B14F-4D97-AF65-F5344CB8AC3E}">
        <p14:creationId xmlns:p14="http://schemas.microsoft.com/office/powerpoint/2010/main" val="13227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xmlns="" id="{D9D7AA69-DEF3-B042-AD41-54EEC1BF96BC}"/>
              </a:ext>
            </a:extLst>
          </p:cNvPr>
          <p:cNvSpPr/>
          <p:nvPr/>
        </p:nvSpPr>
        <p:spPr>
          <a:xfrm>
            <a:off x="276225" y="329258"/>
            <a:ext cx="4747652" cy="656655"/>
          </a:xfrm>
          <a:prstGeom prst="roundRect">
            <a:avLst/>
          </a:prstGeom>
          <a:solidFill>
            <a:srgbClr val="32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Objective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1447800"/>
          <a:ext cx="8305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62" y="1885949"/>
            <a:ext cx="2646608" cy="2709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3685" y="1929415"/>
            <a:ext cx="2777008" cy="262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5609" y="3030559"/>
            <a:ext cx="2859109" cy="26466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857250"/>
            <a:ext cx="9144000" cy="856249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b="1" dirty="0">
                <a:solidFill>
                  <a:schemeClr val="bg1"/>
                </a:solidFill>
              </a:rPr>
              <a:t>South Asian population frequency and Level 3 filtering</a:t>
            </a:r>
          </a:p>
        </p:txBody>
      </p:sp>
    </p:spTree>
    <p:extLst>
      <p:ext uri="{BB962C8B-B14F-4D97-AF65-F5344CB8AC3E}">
        <p14:creationId xmlns:p14="http://schemas.microsoft.com/office/powerpoint/2010/main" val="36298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834003"/>
            <a:ext cx="9144000" cy="717387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b="1" u="sng" dirty="0"/>
              <a:t>Data Resampling</a:t>
            </a:r>
            <a:endParaRPr lang="en-IN" sz="2700" dirty="0"/>
          </a:p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b="1" dirty="0">
                <a:solidFill>
                  <a:schemeClr val="bg1"/>
                </a:solidFill>
              </a:rPr>
              <a:t>Calculation for TMB cut-off</a:t>
            </a:r>
          </a:p>
        </p:txBody>
      </p:sp>
      <p:sp>
        <p:nvSpPr>
          <p:cNvPr id="8" name="Rectangle 7"/>
          <p:cNvSpPr/>
          <p:nvPr/>
        </p:nvSpPr>
        <p:spPr>
          <a:xfrm>
            <a:off x="1483963" y="1551390"/>
            <a:ext cx="6362054" cy="570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Suggestion: TMB cut off the data should be calculated using high-20 values in the cohort.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0" y="2117669"/>
            <a:ext cx="3697305" cy="2284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3704307"/>
            <a:ext cx="3532957" cy="21860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309" y="5405576"/>
            <a:ext cx="23357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dirty="0">
                <a:solidFill>
                  <a:schemeClr val="accent1">
                    <a:lumMod val="50000"/>
                  </a:schemeClr>
                </a:solidFill>
              </a:rPr>
              <a:t>Data - </a:t>
            </a:r>
            <a:r>
              <a:rPr lang="en-IN" sz="1350" dirty="0" err="1">
                <a:solidFill>
                  <a:schemeClr val="accent1">
                    <a:lumMod val="50000"/>
                  </a:schemeClr>
                </a:solidFill>
              </a:rPr>
              <a:t>cohort_Asian</a:t>
            </a:r>
            <a:endParaRPr lang="en-IN" sz="135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1350" dirty="0">
                <a:solidFill>
                  <a:schemeClr val="accent1">
                    <a:lumMod val="50000"/>
                  </a:schemeClr>
                </a:solidFill>
              </a:rPr>
              <a:t>Script -</a:t>
            </a:r>
            <a:r>
              <a:rPr lang="en-IN" sz="1350" dirty="0" err="1">
                <a:solidFill>
                  <a:schemeClr val="accent1">
                    <a:lumMod val="50000"/>
                  </a:schemeClr>
                </a:solidFill>
              </a:rPr>
              <a:t>stim_dist.R</a:t>
            </a:r>
            <a:endParaRPr lang="en-IN" sz="13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857250"/>
            <a:ext cx="9144000" cy="613171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b="1" dirty="0">
                <a:solidFill>
                  <a:schemeClr val="bg1"/>
                </a:solidFill>
              </a:rPr>
              <a:t>Data resampling - Calculation for TMB cut-off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511078" y="2105944"/>
          <a:ext cx="6102467" cy="2761495"/>
        </p:xfrm>
        <a:graphic>
          <a:graphicData uri="http://schemas.openxmlformats.org/drawingml/2006/table">
            <a:tbl>
              <a:tblPr/>
              <a:tblGrid>
                <a:gridCol w="871781"/>
                <a:gridCol w="871781"/>
                <a:gridCol w="871781"/>
                <a:gridCol w="871781"/>
                <a:gridCol w="871781"/>
                <a:gridCol w="871781"/>
                <a:gridCol w="871781"/>
              </a:tblGrid>
              <a:tr h="265155">
                <a:tc>
                  <a:txBody>
                    <a:bodyPr/>
                    <a:lstStyle/>
                    <a:p>
                      <a:pPr algn="ctr" fontAlgn="b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outlier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outlier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outlier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outlier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69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9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1.088889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1.057778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3.904399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3.897687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9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3.894331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3.887619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6.093878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6.085714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9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5.188889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5.168889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7.293878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7.284385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9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6.091837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6.083673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9.669206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9.591746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9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6.682086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6.653061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63.79592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31.73333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9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7.295918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7.28505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9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70%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8.183673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8.130612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9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9.739683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9.606984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9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15.62834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15.59592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9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144" marR="7144" marT="714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63.79592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31.73333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519517" y="1828945"/>
            <a:ext cx="6726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350" b="1" dirty="0"/>
              <a:t>DECILE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7212330" y="5369597"/>
            <a:ext cx="180932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dirty="0">
                <a:solidFill>
                  <a:schemeClr val="accent1">
                    <a:lumMod val="50000"/>
                  </a:schemeClr>
                </a:solidFill>
              </a:rPr>
              <a:t>Data -  </a:t>
            </a:r>
            <a:r>
              <a:rPr lang="en-IN" sz="1350" dirty="0" err="1">
                <a:solidFill>
                  <a:schemeClr val="accent1">
                    <a:lumMod val="50000"/>
                  </a:schemeClr>
                </a:solidFill>
              </a:rPr>
              <a:t>cohort_Asian</a:t>
            </a:r>
            <a:endParaRPr lang="en-IN" sz="135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1350" dirty="0">
                <a:solidFill>
                  <a:schemeClr val="accent1">
                    <a:lumMod val="50000"/>
                  </a:schemeClr>
                </a:solidFill>
              </a:rPr>
              <a:t>Script - </a:t>
            </a:r>
            <a:r>
              <a:rPr lang="en-IN" sz="1350" dirty="0" err="1">
                <a:solidFill>
                  <a:schemeClr val="accent1">
                    <a:lumMod val="50000"/>
                  </a:schemeClr>
                </a:solidFill>
              </a:rPr>
              <a:t>tmb_graphs.R</a:t>
            </a:r>
            <a:endParaRPr lang="en-IN" sz="13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857250"/>
            <a:ext cx="9144000" cy="613171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b="1" dirty="0">
                <a:solidFill>
                  <a:schemeClr val="bg1"/>
                </a:solidFill>
              </a:rPr>
              <a:t>TMB Distribution in Indian cohort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1871" y="4171983"/>
            <a:ext cx="6880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b="1" dirty="0">
                <a:solidFill>
                  <a:srgbClr val="FF0000"/>
                </a:solidFill>
              </a:rPr>
              <a:t>Outlier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33" y="1978909"/>
            <a:ext cx="5949633" cy="367203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869624" y="4448982"/>
            <a:ext cx="720671" cy="5230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478232" y="5516002"/>
            <a:ext cx="17016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350" dirty="0">
                <a:solidFill>
                  <a:schemeClr val="accent1">
                    <a:lumMod val="50000"/>
                  </a:schemeClr>
                </a:solidFill>
              </a:rPr>
              <a:t>Data- </a:t>
            </a:r>
            <a:r>
              <a:rPr lang="en-IN" sz="1350" dirty="0" err="1">
                <a:solidFill>
                  <a:schemeClr val="accent1">
                    <a:lumMod val="50000"/>
                  </a:schemeClr>
                </a:solidFill>
              </a:rPr>
              <a:t>cohort_Asian</a:t>
            </a:r>
            <a:endParaRPr lang="en-IN" sz="135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1350" dirty="0">
                <a:solidFill>
                  <a:schemeClr val="accent1">
                    <a:lumMod val="50000"/>
                  </a:schemeClr>
                </a:solidFill>
              </a:rPr>
              <a:t>Script - </a:t>
            </a:r>
            <a:r>
              <a:rPr lang="en-IN" sz="1350" dirty="0" err="1">
                <a:solidFill>
                  <a:schemeClr val="accent1">
                    <a:lumMod val="50000"/>
                  </a:schemeClr>
                </a:solidFill>
              </a:rPr>
              <a:t>tmb_graphs.R</a:t>
            </a:r>
            <a:endParaRPr lang="en-IN" sz="13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14402" y="1807413"/>
          <a:ext cx="7760969" cy="3809770"/>
        </p:xfrm>
        <a:graphic>
          <a:graphicData uri="http://schemas.openxmlformats.org/drawingml/2006/table">
            <a:tbl>
              <a:tblPr/>
              <a:tblGrid>
                <a:gridCol w="680725"/>
                <a:gridCol w="680725"/>
                <a:gridCol w="680725"/>
                <a:gridCol w="653740"/>
                <a:gridCol w="851956"/>
                <a:gridCol w="128376"/>
                <a:gridCol w="828614"/>
                <a:gridCol w="770261"/>
                <a:gridCol w="781931"/>
                <a:gridCol w="1023191"/>
                <a:gridCol w="680725"/>
              </a:tblGrid>
              <a:tr h="2348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S.No</a:t>
                      </a:r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Cancer type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MSI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TMB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S.No</a:t>
                      </a:r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ID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Cancer type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MSI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TMB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12001P016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Digestive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27.12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27.81633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5"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TJ2A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Colorectal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16.92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14.08889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12001P019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Oral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9.83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11.53061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TJ2C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Colorectal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23.38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3.911111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12001P022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9.81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10.79592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TJGA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Gynecologic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14.76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14.82222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12001P027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9.45284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15.57143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TJHA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16.17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16.68889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12001P044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Colorectal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15.17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26.61224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TJLA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Colorectal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16.26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15.64444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12001R040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Colorectal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24.63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0.142857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TJNA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Colorectal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10.11111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12001R051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Colorectal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68.04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0.897959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TJVA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15.79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31.73333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34003P012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5.98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15.32653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TJZA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Colorectal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22.41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5.355556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34005P004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5.06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11.06122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TJZB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Breast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12.83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14.35556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34005P005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Digestive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13.94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16.20408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TKKB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9.19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12.09302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34005P008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13.18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13.2449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TKLB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Colorectal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14.65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25.7907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34007P009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5.02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29.69388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TKSA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Gynecologic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17.74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14.71111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34007P019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13.87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18.02041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TKTA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F1:- 19.83, F2:- 17.09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10.44186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34007P029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Kidney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15.61224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TKTB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Digestive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18.23256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34007P064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Colorectal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24.5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22.2449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TKUA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Breast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17.83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16.30233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34007P076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Colorectal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28.15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25.81633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TKZB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15.36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15.15556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34008P001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Breast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5.84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10.08163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TLAA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Oral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17.86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19.53333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TEOB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Digestive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0.122449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TLBA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Gynecologic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19.55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26.04444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TFZA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Colorectal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14.71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11.67347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TLCA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26.17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21.37778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TG5B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Colorectal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23.24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63.79592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TLEA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Lung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14.76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12.73333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THRB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Prostate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10.64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20.36735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TLEB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Gynecologic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14.87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17.17778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TIHA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8.79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10.16327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TLIA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20.31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8.422222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TIQA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10.48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27.28571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TLRC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Liver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23.66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9.622222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6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TJ1C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Digestive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17.72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20.86667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1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TEOC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Breast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17.38</a:t>
                      </a: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10.17</a:t>
                      </a:r>
                      <a:endParaRPr lang="en-IN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6" marR="3956" marT="39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857250"/>
            <a:ext cx="9144000" cy="613171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b="1" dirty="0">
                <a:solidFill>
                  <a:schemeClr val="bg1"/>
                </a:solidFill>
              </a:rPr>
              <a:t>Samples with High TMB/High MSI</a:t>
            </a:r>
            <a:endParaRPr lang="en-IN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857250"/>
            <a:ext cx="9144000" cy="613171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b="1" dirty="0">
                <a:solidFill>
                  <a:schemeClr val="bg1"/>
                </a:solidFill>
              </a:rPr>
              <a:t>Data from Publication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590" y="1676033"/>
            <a:ext cx="8489196" cy="570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350" b="1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Suggestion</a:t>
            </a: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: TCGA or any other public data needs to be taken and different TMB cut-off values need to be calculated. This part can be used as limitation of the study.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980085" y="2428717"/>
          <a:ext cx="5691575" cy="33918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5373"/>
                <a:gridCol w="2250414"/>
                <a:gridCol w="1422894"/>
                <a:gridCol w="1422894"/>
              </a:tblGrid>
              <a:tr h="182329">
                <a:tc>
                  <a:txBody>
                    <a:bodyPr/>
                    <a:lstStyle/>
                    <a:p>
                      <a:pPr algn="ctr" fontAlgn="b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Patients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Medians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82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Cutaneous Melanoma 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12.3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NSCLC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2084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Breast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22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Sarcoma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Colorectal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1353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Ovarian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Pancreatic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Endometrial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Prostatic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Gastric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 &amp; Neck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Hepatobiliary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Bladder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Esophageal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3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SCLC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28" marR="6628" marT="66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6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857250"/>
            <a:ext cx="9144000" cy="613171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b="1" dirty="0">
                <a:solidFill>
                  <a:schemeClr val="bg1"/>
                </a:solidFill>
              </a:rPr>
              <a:t>Data from Publication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7" y="1625341"/>
            <a:ext cx="7125347" cy="43754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72350" y="5369597"/>
            <a:ext cx="164930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dirty="0">
                <a:solidFill>
                  <a:schemeClr val="accent1">
                    <a:lumMod val="50000"/>
                  </a:schemeClr>
                </a:solidFill>
              </a:rPr>
              <a:t>Data - cancers</a:t>
            </a:r>
          </a:p>
          <a:p>
            <a:r>
              <a:rPr lang="en-IN" sz="1350" dirty="0">
                <a:solidFill>
                  <a:schemeClr val="accent1">
                    <a:lumMod val="50000"/>
                  </a:schemeClr>
                </a:solidFill>
              </a:rPr>
              <a:t>Script - </a:t>
            </a:r>
            <a:r>
              <a:rPr lang="en-IN" sz="1350" dirty="0" err="1">
                <a:solidFill>
                  <a:schemeClr val="accent1">
                    <a:lumMod val="50000"/>
                  </a:schemeClr>
                </a:solidFill>
              </a:rPr>
              <a:t>diff_cancers.R</a:t>
            </a:r>
            <a:endParaRPr lang="en-IN" sz="135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1009651"/>
            <a:ext cx="7830779" cy="4838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3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857250"/>
            <a:ext cx="9144000" cy="613171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b="1" dirty="0">
                <a:solidFill>
                  <a:schemeClr val="bg1"/>
                </a:solidFill>
              </a:rPr>
              <a:t>Mutation 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3178" y="1752906"/>
            <a:ext cx="37689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b="1" dirty="0"/>
              <a:t>24 genes involved in DNA damage/repair pathway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3178" y="2214834"/>
          <a:ext cx="5889360" cy="437188"/>
        </p:xfrm>
        <a:graphic>
          <a:graphicData uri="http://schemas.openxmlformats.org/drawingml/2006/table">
            <a:tbl>
              <a:tblPr/>
              <a:tblGrid>
                <a:gridCol w="490780"/>
                <a:gridCol w="490780"/>
                <a:gridCol w="490780"/>
                <a:gridCol w="490780"/>
                <a:gridCol w="490780"/>
                <a:gridCol w="490780"/>
                <a:gridCol w="490780"/>
                <a:gridCol w="490780"/>
                <a:gridCol w="490780"/>
                <a:gridCol w="490780"/>
                <a:gridCol w="490780"/>
                <a:gridCol w="490780"/>
              </a:tblGrid>
              <a:tr h="1443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ATR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ATRX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BRCA1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BRCA2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BRIP1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C11orf30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FANCA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FANCC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FANCD2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FANCE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FANCF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8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FANCG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FANCL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MDM2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MDM4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MLH1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MUTYH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NPM1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PALB2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PPP2R1A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RAD50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RAD51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STAG2 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583" y="2738324"/>
            <a:ext cx="5091193" cy="31636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403" y="1523395"/>
            <a:ext cx="745236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Suggestion: Frequently altered genes from DNA repair pathway in High TMB/High MSI patients.</a:t>
            </a:r>
          </a:p>
        </p:txBody>
      </p:sp>
    </p:spTree>
    <p:extLst>
      <p:ext uri="{BB962C8B-B14F-4D97-AF65-F5344CB8AC3E}">
        <p14:creationId xmlns:p14="http://schemas.microsoft.com/office/powerpoint/2010/main" val="37513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857250"/>
            <a:ext cx="9144000" cy="613171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b="1" dirty="0">
                <a:solidFill>
                  <a:schemeClr val="bg1"/>
                </a:solidFill>
              </a:rPr>
              <a:t>Top 10 mutated genes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07" y="2087823"/>
            <a:ext cx="3415052" cy="3352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46" y="2127827"/>
            <a:ext cx="3494144" cy="32728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403" y="1523395"/>
            <a:ext cx="745236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Suggestion: Frequently altered genes from DNA repair pathway in High TMB/High MSI patients.</a:t>
            </a:r>
          </a:p>
        </p:txBody>
      </p:sp>
    </p:spTree>
    <p:extLst>
      <p:ext uri="{BB962C8B-B14F-4D97-AF65-F5344CB8AC3E}">
        <p14:creationId xmlns:p14="http://schemas.microsoft.com/office/powerpoint/2010/main" val="18631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066800" y="1447800"/>
          <a:ext cx="7151739" cy="4926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05"/>
                <a:gridCol w="2160014"/>
                <a:gridCol w="4154820"/>
              </a:tblGrid>
              <a:tr h="1262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Stages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Broad classification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Stage details</a:t>
                      </a:r>
                      <a:endParaRPr lang="en-US" sz="1200" dirty="0"/>
                    </a:p>
                  </a:txBody>
                  <a:tcPr/>
                </a:tc>
              </a:tr>
              <a:tr h="612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Wet lab QC points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Library QC point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Tumor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content 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749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Bioinformatics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Validate the</a:t>
                      </a:r>
                      <a:r>
                        <a:rPr lang="en-US" sz="1200" baseline="0" dirty="0" smtClean="0"/>
                        <a:t> bioinformatics pipeline and </a:t>
                      </a:r>
                      <a:r>
                        <a:rPr lang="en-US" sz="1200" baseline="0" dirty="0" err="1" smtClean="0"/>
                        <a:t>finalise</a:t>
                      </a:r>
                      <a:r>
                        <a:rPr lang="en-US" sz="1200" baseline="0" dirty="0" smtClean="0"/>
                        <a:t> the quality control parameters</a:t>
                      </a:r>
                    </a:p>
                  </a:txBody>
                  <a:tcPr/>
                </a:tc>
              </a:tr>
              <a:tr h="612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Categorization</a:t>
                      </a:r>
                      <a:r>
                        <a:rPr lang="en-US" sz="1200" baseline="0" dirty="0" smtClean="0"/>
                        <a:t> of Samples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Selecting the good samples by </a:t>
                      </a:r>
                      <a:r>
                        <a:rPr lang="en-US" sz="1200" dirty="0" err="1" smtClean="0"/>
                        <a:t>categorising</a:t>
                      </a:r>
                      <a:r>
                        <a:rPr lang="en-US" sz="1200" dirty="0" smtClean="0"/>
                        <a:t> them into good, intermediate</a:t>
                      </a:r>
                      <a:r>
                        <a:rPr lang="en-US" sz="1200" baseline="0" dirty="0" smtClean="0"/>
                        <a:t> and bad samples.</a:t>
                      </a:r>
                      <a:endParaRPr lang="en-US" sz="1200" dirty="0" smtClean="0"/>
                    </a:p>
                  </a:txBody>
                  <a:tcPr/>
                </a:tc>
              </a:tr>
              <a:tr h="69660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Benchmarking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Different cell-lines will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be used to detect known variants (already mentioned by vendor)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299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Variant</a:t>
                      </a:r>
                      <a:r>
                        <a:rPr lang="en-US" sz="1200" baseline="0" dirty="0" smtClean="0"/>
                        <a:t> pattern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Variant</a:t>
                      </a:r>
                      <a:r>
                        <a:rPr lang="en-US" sz="1200" baseline="0" dirty="0" smtClean="0"/>
                        <a:t> artifact filtrating -True variant detection </a:t>
                      </a:r>
                      <a:endParaRPr lang="en-US" sz="1200" b="0" dirty="0" smtClean="0"/>
                    </a:p>
                    <a:p>
                      <a:r>
                        <a:rPr lang="en-US" sz="1200" b="0" dirty="0" err="1" smtClean="0"/>
                        <a:t>Popultaio</a:t>
                      </a:r>
                      <a:r>
                        <a:rPr lang="en-US" sz="1200" b="0" baseline="0" dirty="0" err="1" smtClean="0"/>
                        <a:t>n</a:t>
                      </a:r>
                      <a:r>
                        <a:rPr lang="en-US" sz="1200" b="0" baseline="0" dirty="0" smtClean="0"/>
                        <a:t> based</a:t>
                      </a:r>
                    </a:p>
                    <a:p>
                      <a:r>
                        <a:rPr lang="en-US" sz="1200" b="0" baseline="0" dirty="0" smtClean="0"/>
                        <a:t>Germline</a:t>
                      </a:r>
                    </a:p>
                    <a:p>
                      <a:r>
                        <a:rPr lang="en-US" sz="1200" b="0" baseline="0" dirty="0" smtClean="0"/>
                        <a:t>Depth/quality</a:t>
                      </a:r>
                      <a:endParaRPr lang="en-US" sz="1200" b="0" dirty="0" smtClean="0"/>
                    </a:p>
                    <a:p>
                      <a:r>
                        <a:rPr lang="en-US" sz="1200" dirty="0" err="1" smtClean="0"/>
                        <a:t>Oncoplots</a:t>
                      </a:r>
                      <a:r>
                        <a:rPr lang="en-US" sz="1200" dirty="0" smtClean="0"/>
                        <a:t> (to check for variability</a:t>
                      </a:r>
                      <a:r>
                        <a:rPr lang="en-US" sz="1200" baseline="0" dirty="0" smtClean="0"/>
                        <a:t> in population and to know more about cohort)</a:t>
                      </a:r>
                    </a:p>
                  </a:txBody>
                  <a:tcPr/>
                </a:tc>
              </a:tr>
              <a:tr h="666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TMB calculation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Variation in cancer type</a:t>
                      </a:r>
                    </a:p>
                    <a:p>
                      <a:r>
                        <a:rPr lang="en-US" sz="1200" dirty="0" smtClean="0"/>
                        <a:t>In-</a:t>
                      </a:r>
                      <a:r>
                        <a:rPr lang="en-US" sz="1200" dirty="0" err="1" smtClean="0"/>
                        <a:t>silico</a:t>
                      </a:r>
                      <a:r>
                        <a:rPr lang="en-US" sz="1200" dirty="0" smtClean="0"/>
                        <a:t> validation of TMB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xmlns="" id="{D9D7AA69-DEF3-B042-AD41-54EEC1BF96BC}"/>
              </a:ext>
            </a:extLst>
          </p:cNvPr>
          <p:cNvSpPr/>
          <p:nvPr/>
        </p:nvSpPr>
        <p:spPr>
          <a:xfrm>
            <a:off x="276225" y="329258"/>
            <a:ext cx="4747652" cy="656655"/>
          </a:xfrm>
          <a:prstGeom prst="roundRect">
            <a:avLst/>
          </a:prstGeom>
          <a:solidFill>
            <a:srgbClr val="32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dirty="0" smtClean="0">
                <a:solidFill>
                  <a:schemeClr val="bg1"/>
                </a:solidFill>
              </a:rPr>
              <a:t>Steps of the Project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325875" y="1853369"/>
          <a:ext cx="6800855" cy="406394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525785"/>
                <a:gridCol w="868680"/>
                <a:gridCol w="971550"/>
                <a:gridCol w="868680"/>
                <a:gridCol w="262890"/>
                <a:gridCol w="674370"/>
                <a:gridCol w="800100"/>
                <a:gridCol w="948690"/>
                <a:gridCol w="880110"/>
              </a:tblGrid>
              <a:tr h="5492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 smtClean="0">
                          <a:effectLst/>
                          <a:latin typeface="+mn-lt"/>
                        </a:rPr>
                        <a:t>S.NO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ID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Number of variants detected in DNA repair pathway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Pathogenic variant detected in DNA repair pathway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5">
                  <a:txBody>
                    <a:bodyPr/>
                    <a:lstStyle/>
                    <a:p>
                      <a:pPr algn="ctr" fontAlgn="ctr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 smtClean="0">
                          <a:effectLst/>
                          <a:latin typeface="+mn-lt"/>
                        </a:rPr>
                        <a:t>S.NO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ID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Number of variants detected in DNA repair pathway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+mn-lt"/>
                        </a:rPr>
                        <a:t>Pathogenic variant detected in DNA repair pathway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12001P027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25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TJ1C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12001P044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26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TJ2A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12001R040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27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TJ2C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MSH6, MLH1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77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12001R051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MSH2, MSH3, MSH6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28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TJGA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34005P004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29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TJHA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34005P005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MLH1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30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TJLA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34005P008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MSH6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31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TJNA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34007P019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32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TJVA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MSH6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34007P029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33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TJZA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34008P001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34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TJZB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SAMPLE-169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35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TKKB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12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SAMPLE-188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PMS2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36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TKLB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13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SAMPLE-26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37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TKSA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SAMPLE-35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38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TKTA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15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SAMPLE-39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39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TKTB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16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SAMPLE-69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40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TKUA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17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SAMPLE-80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41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TKZB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18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TEOB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42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TLAA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19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TEOC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43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TLBA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20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TFZA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44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TLCA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21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TG5B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MSH2, MSH6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45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TLEA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22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THRB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46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TLEB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23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TIHA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47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TLIA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MSH6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+mn-lt"/>
                        </a:rPr>
                        <a:t>24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TIQA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48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+mn-lt"/>
                        </a:rPr>
                        <a:t>TLRC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52" marR="3452" marT="34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857250"/>
            <a:ext cx="9144000" cy="613171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b="1" dirty="0">
                <a:solidFill>
                  <a:schemeClr val="bg1"/>
                </a:solidFill>
              </a:rPr>
              <a:t>Pathogenic variants in DNA repair pathway</a:t>
            </a:r>
          </a:p>
        </p:txBody>
      </p:sp>
      <p:sp>
        <p:nvSpPr>
          <p:cNvPr id="5" name="Rectangle 4"/>
          <p:cNvSpPr/>
          <p:nvPr/>
        </p:nvSpPr>
        <p:spPr>
          <a:xfrm>
            <a:off x="86403" y="1523395"/>
            <a:ext cx="745236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Suggestion: Frequently altered genes from DNA repair pathway in High TMB/High MSI patients.</a:t>
            </a:r>
          </a:p>
        </p:txBody>
      </p:sp>
    </p:spTree>
    <p:extLst>
      <p:ext uri="{BB962C8B-B14F-4D97-AF65-F5344CB8AC3E}">
        <p14:creationId xmlns:p14="http://schemas.microsoft.com/office/powerpoint/2010/main" val="1157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1667" t="42589" r="13333" b="20356"/>
          <a:stretch/>
        </p:blipFill>
        <p:spPr>
          <a:xfrm>
            <a:off x="762000" y="1600200"/>
            <a:ext cx="790041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066800" y="1447800"/>
          <a:ext cx="7151739" cy="4926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05"/>
                <a:gridCol w="2160014"/>
                <a:gridCol w="4154820"/>
              </a:tblGrid>
              <a:tr h="1262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Stages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Broad classification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Stage details</a:t>
                      </a:r>
                      <a:endParaRPr lang="en-US" sz="1200" dirty="0"/>
                    </a:p>
                  </a:txBody>
                  <a:tcPr/>
                </a:tc>
              </a:tr>
              <a:tr h="612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Wet lab QC points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Library QC point </a:t>
                      </a:r>
                    </a:p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Tumor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content 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749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Bioinformatics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Validate the</a:t>
                      </a:r>
                      <a:r>
                        <a:rPr lang="en-US" sz="1200" baseline="0" dirty="0" smtClean="0"/>
                        <a:t> bioinformatics pipeline and </a:t>
                      </a:r>
                      <a:r>
                        <a:rPr lang="en-US" sz="1200" baseline="0" dirty="0" err="1" smtClean="0"/>
                        <a:t>finalise</a:t>
                      </a:r>
                      <a:r>
                        <a:rPr lang="en-US" sz="1200" baseline="0" dirty="0" smtClean="0"/>
                        <a:t> the quality control parameters</a:t>
                      </a:r>
                    </a:p>
                  </a:txBody>
                  <a:tcPr/>
                </a:tc>
              </a:tr>
              <a:tr h="612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Categorization</a:t>
                      </a:r>
                      <a:r>
                        <a:rPr lang="en-US" sz="1200" baseline="0" dirty="0" smtClean="0"/>
                        <a:t> of Samples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Selecting the good samples by </a:t>
                      </a:r>
                      <a:r>
                        <a:rPr lang="en-US" sz="1200" dirty="0" err="1" smtClean="0"/>
                        <a:t>categorising</a:t>
                      </a:r>
                      <a:r>
                        <a:rPr lang="en-US" sz="1200" dirty="0" smtClean="0"/>
                        <a:t> them into good, intermediate</a:t>
                      </a:r>
                      <a:r>
                        <a:rPr lang="en-US" sz="1200" baseline="0" dirty="0" smtClean="0"/>
                        <a:t> and bad samples.</a:t>
                      </a:r>
                      <a:endParaRPr lang="en-US" sz="1200" dirty="0" smtClean="0"/>
                    </a:p>
                  </a:txBody>
                  <a:tcPr/>
                </a:tc>
              </a:tr>
              <a:tr h="69660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Benchmarking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Different cell-lines will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be used to detect known variants (already mentioned by vendor)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299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Variant</a:t>
                      </a:r>
                      <a:r>
                        <a:rPr lang="en-US" sz="1200" baseline="0" dirty="0" smtClean="0"/>
                        <a:t> pattern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Variant</a:t>
                      </a:r>
                      <a:r>
                        <a:rPr lang="en-US" sz="1200" baseline="0" dirty="0" smtClean="0"/>
                        <a:t> artifact filtrating -True variant detection </a:t>
                      </a:r>
                      <a:endParaRPr lang="en-US" sz="1200" b="0" dirty="0" smtClean="0"/>
                    </a:p>
                    <a:p>
                      <a:r>
                        <a:rPr lang="en-US" sz="1200" b="0" dirty="0" err="1" smtClean="0"/>
                        <a:t>Popultaio</a:t>
                      </a:r>
                      <a:r>
                        <a:rPr lang="en-US" sz="1200" b="0" baseline="0" dirty="0" err="1" smtClean="0"/>
                        <a:t>n</a:t>
                      </a:r>
                      <a:r>
                        <a:rPr lang="en-US" sz="1200" b="0" baseline="0" dirty="0" smtClean="0"/>
                        <a:t> based</a:t>
                      </a:r>
                    </a:p>
                    <a:p>
                      <a:r>
                        <a:rPr lang="en-US" sz="1200" b="0" baseline="0" dirty="0" smtClean="0"/>
                        <a:t>Germline</a:t>
                      </a:r>
                    </a:p>
                    <a:p>
                      <a:r>
                        <a:rPr lang="en-US" sz="1200" b="0" baseline="0" dirty="0" smtClean="0"/>
                        <a:t>Depth/quality</a:t>
                      </a:r>
                      <a:endParaRPr lang="en-US" sz="1200" b="0" dirty="0" smtClean="0"/>
                    </a:p>
                    <a:p>
                      <a:r>
                        <a:rPr lang="en-US" sz="1200" dirty="0" err="1" smtClean="0"/>
                        <a:t>Oncoplots</a:t>
                      </a:r>
                      <a:r>
                        <a:rPr lang="en-US" sz="1200" dirty="0" smtClean="0"/>
                        <a:t> (to check for variability</a:t>
                      </a:r>
                      <a:r>
                        <a:rPr lang="en-US" sz="1200" baseline="0" dirty="0" smtClean="0"/>
                        <a:t> in population and to know more about cohort)</a:t>
                      </a:r>
                    </a:p>
                  </a:txBody>
                  <a:tcPr/>
                </a:tc>
              </a:tr>
              <a:tr h="666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TMB calculation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Variation in cancer type</a:t>
                      </a:r>
                    </a:p>
                    <a:p>
                      <a:r>
                        <a:rPr lang="en-US" sz="1200" dirty="0" smtClean="0"/>
                        <a:t>In-</a:t>
                      </a:r>
                      <a:r>
                        <a:rPr lang="en-US" sz="1200" dirty="0" err="1" smtClean="0"/>
                        <a:t>silico</a:t>
                      </a:r>
                      <a:r>
                        <a:rPr lang="en-US" sz="1200" dirty="0" smtClean="0"/>
                        <a:t> validation of TMB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xmlns="" id="{D9D7AA69-DEF3-B042-AD41-54EEC1BF96BC}"/>
              </a:ext>
            </a:extLst>
          </p:cNvPr>
          <p:cNvSpPr/>
          <p:nvPr/>
        </p:nvSpPr>
        <p:spPr>
          <a:xfrm>
            <a:off x="276225" y="329258"/>
            <a:ext cx="4747652" cy="656655"/>
          </a:xfrm>
          <a:prstGeom prst="roundRect">
            <a:avLst/>
          </a:prstGeom>
          <a:solidFill>
            <a:srgbClr val="32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dirty="0" smtClean="0">
                <a:solidFill>
                  <a:schemeClr val="bg1"/>
                </a:solidFill>
              </a:rPr>
              <a:t>Stages of the Project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2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1752600"/>
            <a:ext cx="9144000" cy="817561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bg1"/>
                </a:solidFill>
              </a:rPr>
              <a:t>Stage1 </a:t>
            </a:r>
            <a:r>
              <a:rPr lang="en-US" sz="3600" b="1" dirty="0" smtClean="0">
                <a:solidFill>
                  <a:schemeClr val="bg1"/>
                </a:solidFill>
              </a:rPr>
              <a:t>Bioinformatics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2828836"/>
            <a:ext cx="4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1A	Cohort of the project</a:t>
            </a:r>
          </a:p>
          <a:p>
            <a:r>
              <a:rPr lang="en-US" dirty="0" smtClean="0"/>
              <a:t>1B</a:t>
            </a:r>
            <a:r>
              <a:rPr lang="en-US" dirty="0"/>
              <a:t>	</a:t>
            </a:r>
            <a:r>
              <a:rPr lang="en-US" dirty="0" err="1"/>
              <a:t>Bioinformatic</a:t>
            </a:r>
            <a:r>
              <a:rPr lang="en-US" dirty="0"/>
              <a:t> analysis (</a:t>
            </a:r>
            <a:r>
              <a:rPr lang="en-US" dirty="0" err="1"/>
              <a:t>Fastq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vcf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6670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: </a:t>
            </a:r>
          </a:p>
          <a:p>
            <a:endParaRPr lang="en-US" dirty="0" smtClean="0"/>
          </a:p>
          <a:p>
            <a:r>
              <a:rPr lang="en-US" dirty="0" smtClean="0"/>
              <a:t>Expected Outcome 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xmlns="" id="{D9D7AA69-DEF3-B042-AD41-54EEC1BF96BC}"/>
              </a:ext>
            </a:extLst>
          </p:cNvPr>
          <p:cNvSpPr/>
          <p:nvPr/>
        </p:nvSpPr>
        <p:spPr>
          <a:xfrm>
            <a:off x="276225" y="329258"/>
            <a:ext cx="4747652" cy="656655"/>
          </a:xfrm>
          <a:prstGeom prst="roundRect">
            <a:avLst/>
          </a:prstGeom>
          <a:solidFill>
            <a:srgbClr val="32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dirty="0" smtClean="0">
                <a:solidFill>
                  <a:schemeClr val="bg1"/>
                </a:solidFill>
              </a:rPr>
              <a:t>Stage 1A – Sample Cohort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4191000"/>
            <a:ext cx="4114802" cy="24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837181"/>
              </p:ext>
            </p:extLst>
          </p:nvPr>
        </p:nvGraphicFramePr>
        <p:xfrm>
          <a:off x="304800" y="1143000"/>
          <a:ext cx="5410200" cy="297179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67185"/>
                <a:gridCol w="336520"/>
                <a:gridCol w="4206495"/>
              </a:tblGrid>
              <a:tr h="212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/>
                        <a:t>Broad category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/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/>
                        <a:t>Cancer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2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</a:rPr>
                        <a:t>Lung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Non small cell Cancer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2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</a:rPr>
                        <a:t>Colo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</a:rPr>
                        <a:t>-rectal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u="none" strike="noStrike"/>
                        <a:t>colon, rectal, jejunum, Caecum Cancer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2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</a:rPr>
                        <a:t>Hepatobillary 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/>
                        <a:t>gall, pancreas, liver, </a:t>
                      </a:r>
                      <a:r>
                        <a:rPr lang="en-US" sz="1000" u="none" strike="noStrike" dirty="0" err="1"/>
                        <a:t>periampullary</a:t>
                      </a:r>
                      <a:r>
                        <a:rPr lang="en-US" sz="1000" u="none" strike="noStrike" dirty="0"/>
                        <a:t>, bile duct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2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</a:rPr>
                        <a:t>Oral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oral, mouth, tongue, buccal, Maxilla, parotid, adenoid cystic, lip, head neck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2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</a:rPr>
                        <a:t>Thyroid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2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</a:rPr>
                        <a:t>Other* 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2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</a:rPr>
                        <a:t>Breast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2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</a:rPr>
                        <a:t>Gynecologic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Endometrium, ovarian,  peritoneal, endocarcinoma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2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</a:rPr>
                        <a:t>Digestive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/>
                        <a:t>esophagus, </a:t>
                      </a:r>
                      <a:r>
                        <a:rPr lang="en-US" sz="1000" u="none" strike="noStrike" dirty="0" err="1"/>
                        <a:t>stomatch</a:t>
                      </a:r>
                      <a:r>
                        <a:rPr lang="en-US" sz="1000" u="none" strike="noStrike" dirty="0"/>
                        <a:t>, </a:t>
                      </a:r>
                      <a:r>
                        <a:rPr lang="en-US" sz="1000" u="none" strike="noStrike" dirty="0" err="1"/>
                        <a:t>perietal</a:t>
                      </a:r>
                      <a:r>
                        <a:rPr lang="en-US" sz="1000" u="none" strike="noStrike" dirty="0"/>
                        <a:t> wall, </a:t>
                      </a:r>
                      <a:r>
                        <a:rPr lang="en-US" sz="1000" u="none" strike="noStrike" dirty="0" err="1">
                          <a:solidFill>
                            <a:srgbClr val="FF0000"/>
                          </a:solidFill>
                        </a:rPr>
                        <a:t>Cricoid</a:t>
                      </a:r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2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</a:rPr>
                        <a:t>Prostate 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2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</a:rPr>
                        <a:t>Sarcoma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2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</a:rPr>
                        <a:t>Kidney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Bladder, pappilary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22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/>
                        <a:t>413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/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52400" y="6331174"/>
            <a:ext cx="2777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Revision of </a:t>
            </a:r>
            <a:r>
              <a:rPr lang="en-US" dirty="0" smtClean="0"/>
              <a:t>cohort - </a:t>
            </a:r>
            <a:r>
              <a:rPr lang="en-US" dirty="0" err="1" smtClean="0"/>
              <a:t>Nishtha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" y="1219200"/>
            <a:ext cx="91344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D9D7AA69-DEF3-B042-AD41-54EEC1BF96BC}"/>
              </a:ext>
            </a:extLst>
          </p:cNvPr>
          <p:cNvSpPr/>
          <p:nvPr/>
        </p:nvSpPr>
        <p:spPr>
          <a:xfrm>
            <a:off x="276225" y="329258"/>
            <a:ext cx="4747652" cy="656655"/>
          </a:xfrm>
          <a:prstGeom prst="roundRect">
            <a:avLst/>
          </a:prstGeom>
          <a:solidFill>
            <a:srgbClr val="32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dirty="0" smtClean="0">
                <a:solidFill>
                  <a:schemeClr val="bg1"/>
                </a:solidFill>
              </a:rPr>
              <a:t>Stage1B - </a:t>
            </a:r>
            <a:r>
              <a:rPr lang="en-US" b="1" dirty="0" err="1" smtClean="0">
                <a:solidFill>
                  <a:schemeClr val="bg1"/>
                </a:solidFill>
              </a:rPr>
              <a:t>Bioinformatic</a:t>
            </a:r>
            <a:r>
              <a:rPr lang="en-US" b="1" dirty="0" smtClean="0">
                <a:solidFill>
                  <a:schemeClr val="bg1"/>
                </a:solidFill>
              </a:rPr>
              <a:t> analysis (</a:t>
            </a:r>
            <a:r>
              <a:rPr lang="en-US" b="1" dirty="0" err="1" smtClean="0">
                <a:solidFill>
                  <a:schemeClr val="bg1"/>
                </a:solidFill>
              </a:rPr>
              <a:t>Fastq</a:t>
            </a:r>
            <a:r>
              <a:rPr lang="en-US" b="1" dirty="0" smtClean="0">
                <a:solidFill>
                  <a:schemeClr val="bg1"/>
                </a:solidFill>
              </a:rPr>
              <a:t> -&gt; </a:t>
            </a:r>
            <a:r>
              <a:rPr lang="en-US" b="1" dirty="0" err="1" smtClean="0">
                <a:solidFill>
                  <a:schemeClr val="bg1"/>
                </a:solidFill>
              </a:rPr>
              <a:t>vcf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6AB5FE0-99D0-4E55-9A77-2F50DF1E5B62}"/>
              </a:ext>
            </a:extLst>
          </p:cNvPr>
          <p:cNvSpPr txBox="1">
            <a:spLocks/>
          </p:cNvSpPr>
          <p:nvPr/>
        </p:nvSpPr>
        <p:spPr>
          <a:xfrm>
            <a:off x="0" y="1752600"/>
            <a:ext cx="9144000" cy="817561"/>
          </a:xfrm>
          <a:prstGeom prst="rect">
            <a:avLst/>
          </a:prstGeom>
          <a:solidFill>
            <a:srgbClr val="1F8DCC"/>
          </a:solidFill>
          <a:ln>
            <a:solidFill>
              <a:srgbClr val="5B9BD6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Stage 2 Categorization of Samples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6670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: </a:t>
            </a:r>
          </a:p>
          <a:p>
            <a:r>
              <a:rPr lang="en-US" dirty="0" smtClean="0"/>
              <a:t>To find important QC check point parameters and </a:t>
            </a:r>
            <a:r>
              <a:rPr lang="en-US" dirty="0" err="1" smtClean="0"/>
              <a:t>categorise</a:t>
            </a:r>
            <a:r>
              <a:rPr lang="en-US" dirty="0" smtClean="0"/>
              <a:t> the samples accordingly.</a:t>
            </a:r>
          </a:p>
          <a:p>
            <a:endParaRPr lang="en-US" dirty="0" smtClean="0"/>
          </a:p>
          <a:p>
            <a:r>
              <a:rPr lang="en-US" dirty="0" smtClean="0"/>
              <a:t>Expected Outcome 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We narrowed down to 10 parameter that need to be considered before the variant calling.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We came to conclusion of categorizing samples in bad, intermediate and good quality as per these mentioned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xmlns="" id="{D9D7AA69-DEF3-B042-AD41-54EEC1BF96BC}"/>
              </a:ext>
            </a:extLst>
          </p:cNvPr>
          <p:cNvSpPr/>
          <p:nvPr/>
        </p:nvSpPr>
        <p:spPr>
          <a:xfrm>
            <a:off x="276225" y="329258"/>
            <a:ext cx="4747652" cy="656655"/>
          </a:xfrm>
          <a:prstGeom prst="roundRect">
            <a:avLst/>
          </a:prstGeom>
          <a:solidFill>
            <a:srgbClr val="32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b="1" dirty="0" smtClean="0">
                <a:solidFill>
                  <a:schemeClr val="bg1"/>
                </a:solidFill>
              </a:rPr>
              <a:t>Stage 2 – Bioinformatics QC parameters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0668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started with 10 QC parameters. </a:t>
            </a:r>
          </a:p>
          <a:p>
            <a:r>
              <a:rPr lang="en-US" sz="1600" dirty="0" smtClean="0"/>
              <a:t>We saw the range, median and density plot  of all the parameter and decided to go further with marked 4 parameter.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634243"/>
              </p:ext>
            </p:extLst>
          </p:nvPr>
        </p:nvGraphicFramePr>
        <p:xfrm>
          <a:off x="304800" y="2133598"/>
          <a:ext cx="8382001" cy="4267201"/>
        </p:xfrm>
        <a:graphic>
          <a:graphicData uri="http://schemas.openxmlformats.org/drawingml/2006/table">
            <a:tbl>
              <a:tblPr/>
              <a:tblGrid>
                <a:gridCol w="5058105"/>
                <a:gridCol w="1878724"/>
                <a:gridCol w="1445172"/>
              </a:tblGrid>
              <a:tr h="49698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Parameters considered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Range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Median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702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Percent duplicate aligned reads </a:t>
                      </a:r>
                      <a:r>
                        <a:rPr lang="en-US" sz="12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 (0,</a:t>
                      </a:r>
                      <a:r>
                        <a:rPr lang="en-US" sz="1200" b="0" i="0" u="none" strike="noStrike" baseline="0" dirty="0" smtClean="0">
                          <a:solidFill>
                            <a:srgbClr val="FF0000"/>
                          </a:solidFill>
                          <a:latin typeface="Calibri"/>
                        </a:rPr>
                        <a:t> 1,2)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72.8</a:t>
                      </a:r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 – 3.05  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16.315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02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Percent aligned reads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99.62 – 94.95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99.145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02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Unique base enrichment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79.02 – 7.51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57.59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02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Percent Q30 bases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97.46 – 91.54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95.06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02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Percent mismatches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1.08 – 0.17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02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Mean target coverage depth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545.4 – 6.5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103.45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02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Uniformity of coverage (Pct &gt; 0.2*mean)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99.7 – 74.17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94.59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02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Percent Target coverage at 50X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99.9 – 0.67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02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Fragment length median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215 – 69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02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Fragment length min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58 - 23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6225" y="6488668"/>
            <a:ext cx="169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REDO - </a:t>
            </a:r>
            <a:r>
              <a:rPr lang="en-US" dirty="0" err="1" smtClean="0">
                <a:solidFill>
                  <a:srgbClr val="FF0000"/>
                </a:solidFill>
              </a:rPr>
              <a:t>Bhargavi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2572</Words>
  <Application>Microsoft Office PowerPoint</Application>
  <PresentationFormat>On-screen Show (4:3)</PresentationFormat>
  <Paragraphs>1186</Paragraphs>
  <Slides>43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Mangal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Microsoft account</cp:lastModifiedBy>
  <cp:revision>21</cp:revision>
  <dcterms:created xsi:type="dcterms:W3CDTF">2021-05-24T05:31:51Z</dcterms:created>
  <dcterms:modified xsi:type="dcterms:W3CDTF">2021-07-08T07:07:05Z</dcterms:modified>
</cp:coreProperties>
</file>