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94D9-BDFE-4745-8CFA-FE0C285B4D0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92-FF07-48EA-9F30-546E19D0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7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94D9-BDFE-4745-8CFA-FE0C285B4D0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92-FF07-48EA-9F30-546E19D0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94D9-BDFE-4745-8CFA-FE0C285B4D0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92-FF07-48EA-9F30-546E19D0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94D9-BDFE-4745-8CFA-FE0C285B4D0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92-FF07-48EA-9F30-546E19D0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4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94D9-BDFE-4745-8CFA-FE0C285B4D0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92-FF07-48EA-9F30-546E19D0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3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94D9-BDFE-4745-8CFA-FE0C285B4D0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92-FF07-48EA-9F30-546E19D0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94D9-BDFE-4745-8CFA-FE0C285B4D0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92-FF07-48EA-9F30-546E19D0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94D9-BDFE-4745-8CFA-FE0C285B4D0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92-FF07-48EA-9F30-546E19D0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94D9-BDFE-4745-8CFA-FE0C285B4D0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92-FF07-48EA-9F30-546E19D0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0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94D9-BDFE-4745-8CFA-FE0C285B4D0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92-FF07-48EA-9F30-546E19D0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9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94D9-BDFE-4745-8CFA-FE0C285B4D0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92-FF07-48EA-9F30-546E19D0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5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994D9-BDFE-4745-8CFA-FE0C285B4D0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CE692-FF07-48EA-9F30-546E19D0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3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traceability-matri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software-testing-test-data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efect-management-proces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262"/>
            <a:ext cx="10515600" cy="62701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Software </a:t>
            </a:r>
            <a:r>
              <a:rPr lang="en-US" b="1" dirty="0"/>
              <a:t>Testing Life Cycle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223"/>
            <a:ext cx="10515600" cy="48837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 a sequence of specific activities conducted during the testing process to ensure software quality goals are met. </a:t>
            </a:r>
            <a:endParaRPr lang="en-US" dirty="0" smtClean="0"/>
          </a:p>
          <a:p>
            <a:r>
              <a:rPr lang="en-US" dirty="0" smtClean="0"/>
              <a:t>STLC </a:t>
            </a:r>
            <a:r>
              <a:rPr lang="en-US" dirty="0"/>
              <a:t>involves both verification and validation activities. </a:t>
            </a:r>
          </a:p>
          <a:p>
            <a:r>
              <a:rPr lang="en-US" dirty="0" smtClean="0"/>
              <a:t>Software </a:t>
            </a:r>
            <a:r>
              <a:rPr lang="en-US" dirty="0"/>
              <a:t>Testing is not just a single/isolate activity, i.e. testing. It consists of a series of activities carried out methodologically to help certify your software </a:t>
            </a:r>
            <a:r>
              <a:rPr lang="en-US" dirty="0" smtClean="0"/>
              <a:t>product.</a:t>
            </a:r>
          </a:p>
          <a:p>
            <a:pPr marL="0" indent="0">
              <a:buNone/>
            </a:pPr>
            <a:r>
              <a:rPr lang="en-US" b="1" dirty="0"/>
              <a:t>STLC Phases</a:t>
            </a:r>
          </a:p>
          <a:p>
            <a:r>
              <a:rPr lang="en-US" dirty="0"/>
              <a:t>There are following six major phases in every Software Testing Life Cycle Model (STLC Model):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Requirement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case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Environment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Cycle closure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4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6754"/>
            <a:ext cx="12191999" cy="71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9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" y="901337"/>
            <a:ext cx="11573692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0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16817"/>
          </a:xfrm>
        </p:spPr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</a:t>
            </a:r>
            <a:r>
              <a:rPr lang="en-US" b="1" dirty="0"/>
              <a:t>is Entry and Exit Criteria in STLC?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2309"/>
            <a:ext cx="10515600" cy="4034654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Entry </a:t>
            </a:r>
            <a:r>
              <a:rPr lang="en-US" b="1" dirty="0"/>
              <a:t>Criteria:</a:t>
            </a:r>
            <a:r>
              <a:rPr lang="en-US" dirty="0"/>
              <a:t> Entry Criteria gives the prerequisite items that must be completed before testing can begin.</a:t>
            </a:r>
          </a:p>
          <a:p>
            <a:r>
              <a:rPr lang="en-US" b="1" dirty="0"/>
              <a:t>Exit Criteria:</a:t>
            </a:r>
            <a:r>
              <a:rPr lang="en-US" dirty="0"/>
              <a:t> Exit Criteria defines the items that must be completed before testing can be concluded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5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Requirement </a:t>
            </a:r>
            <a:r>
              <a:rPr lang="en-US" b="1" dirty="0"/>
              <a:t>Phase Testing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473"/>
            <a:ext cx="10515600" cy="5133704"/>
          </a:xfrm>
        </p:spPr>
        <p:txBody>
          <a:bodyPr/>
          <a:lstStyle/>
          <a:p>
            <a:r>
              <a:rPr lang="en-US" dirty="0"/>
              <a:t> also known as Requirement </a:t>
            </a:r>
            <a:r>
              <a:rPr lang="en-US" dirty="0" smtClean="0"/>
              <a:t>Analysis.</a:t>
            </a:r>
          </a:p>
          <a:p>
            <a:r>
              <a:rPr lang="en-US" dirty="0"/>
              <a:t>test team studies the requirements from a testing point of view to identify testable requirements and the QA team may interact with various stakeholders to understand requirements in detail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Activities in Requirement Phase Testing</a:t>
            </a:r>
            <a:endParaRPr lang="en-US" dirty="0"/>
          </a:p>
          <a:p>
            <a:r>
              <a:rPr lang="en-US" dirty="0"/>
              <a:t>Identify types of tests to be performed.</a:t>
            </a:r>
          </a:p>
          <a:p>
            <a:r>
              <a:rPr lang="en-US" dirty="0"/>
              <a:t>Gather details about testing priorities and focus.</a:t>
            </a:r>
          </a:p>
          <a:p>
            <a:r>
              <a:rPr lang="en-US" dirty="0"/>
              <a:t>Prepare </a:t>
            </a:r>
            <a:r>
              <a:rPr lang="en-US" dirty="0">
                <a:hlinkClick r:id="rId2"/>
              </a:rPr>
              <a:t>Requirement Traceability Matrix (RTM)</a:t>
            </a:r>
            <a:r>
              <a:rPr lang="en-US" dirty="0"/>
              <a:t>.</a:t>
            </a:r>
          </a:p>
          <a:p>
            <a:r>
              <a:rPr lang="en-US" dirty="0"/>
              <a:t>Identify test environment details where testing is supposed to be carried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b="1" dirty="0"/>
              <a:t>Test Planning in STLC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44"/>
            <a:ext cx="10515600" cy="5066619"/>
          </a:xfrm>
        </p:spPr>
        <p:txBody>
          <a:bodyPr>
            <a:normAutofit fontScale="92500"/>
          </a:bodyPr>
          <a:lstStyle/>
          <a:p>
            <a:r>
              <a:rPr lang="en-US" dirty="0"/>
              <a:t>Senior QA manager determines the test plan strategy along with efforts and cost estimates for the project. </a:t>
            </a:r>
            <a:endParaRPr lang="en-US" dirty="0" smtClean="0"/>
          </a:p>
          <a:p>
            <a:r>
              <a:rPr lang="en-US" dirty="0" smtClean="0"/>
              <a:t>Moreover</a:t>
            </a:r>
            <a:r>
              <a:rPr lang="en-US" dirty="0"/>
              <a:t>, the resources, test environment, test limitations and the testing schedule are also determined.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Test Plan gets prepared and finalized in the same phase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Test Planning Activities</a:t>
            </a:r>
            <a:endParaRPr lang="en-US" dirty="0"/>
          </a:p>
          <a:p>
            <a:r>
              <a:rPr lang="en-US" dirty="0"/>
              <a:t>Preparation of test plan/strategy document for various types of testing</a:t>
            </a:r>
          </a:p>
          <a:p>
            <a:r>
              <a:rPr lang="en-US" dirty="0"/>
              <a:t>Test tool selection</a:t>
            </a:r>
          </a:p>
          <a:p>
            <a:r>
              <a:rPr lang="en-US" dirty="0"/>
              <a:t>Test effort estimation</a:t>
            </a:r>
          </a:p>
          <a:p>
            <a:r>
              <a:rPr lang="en-US" dirty="0"/>
              <a:t>Resource planning and determining roles and responsibilities.</a:t>
            </a:r>
          </a:p>
          <a:p>
            <a:r>
              <a:rPr lang="en-US" dirty="0"/>
              <a:t>Training requirement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9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Test </a:t>
            </a:r>
            <a:r>
              <a:rPr lang="en-US" b="1" dirty="0"/>
              <a:t>Case Development Phase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846"/>
            <a:ext cx="10515600" cy="5212080"/>
          </a:xfrm>
        </p:spPr>
        <p:txBody>
          <a:bodyPr/>
          <a:lstStyle/>
          <a:p>
            <a:r>
              <a:rPr lang="en-US" dirty="0" smtClean="0"/>
              <a:t>involves </a:t>
            </a:r>
            <a:r>
              <a:rPr lang="en-US" dirty="0"/>
              <a:t>the creation, verification and rework of test cases &amp; test scripts after the test plan is ready. </a:t>
            </a:r>
            <a:endParaRPr lang="en-US" dirty="0" smtClean="0"/>
          </a:p>
          <a:p>
            <a:r>
              <a:rPr lang="en-US" dirty="0" smtClean="0"/>
              <a:t>Initially</a:t>
            </a:r>
            <a:r>
              <a:rPr lang="en-US" dirty="0"/>
              <a:t>, the </a:t>
            </a:r>
            <a:r>
              <a:rPr lang="en-US" dirty="0">
                <a:hlinkClick r:id="rId2"/>
              </a:rPr>
              <a:t>Test data</a:t>
            </a:r>
            <a:r>
              <a:rPr lang="en-US" dirty="0"/>
              <a:t> is identified then created and reviewed and then reworked based on the preconditions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Then the QA team starts the development process of test cases for individual units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Test </a:t>
            </a:r>
            <a:r>
              <a:rPr lang="en-US" b="1" dirty="0"/>
              <a:t>Case Development Activities</a:t>
            </a:r>
            <a:endParaRPr lang="en-US" dirty="0"/>
          </a:p>
          <a:p>
            <a:r>
              <a:rPr lang="en-US" dirty="0"/>
              <a:t>Create test cases, automation scripts (if applicable)</a:t>
            </a:r>
          </a:p>
          <a:p>
            <a:r>
              <a:rPr lang="en-US" dirty="0"/>
              <a:t>Review and baseline test cases and scripts</a:t>
            </a:r>
          </a:p>
          <a:p>
            <a:r>
              <a:rPr lang="en-US" dirty="0"/>
              <a:t>Create test data (If Test Environment is available)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8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Test </a:t>
            </a:r>
            <a:r>
              <a:rPr lang="en-US" b="1" dirty="0"/>
              <a:t>Environment Setup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decides the software and hardware conditions under which a work product is tested.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one of the critical aspects of the testing process and can be done in parallel with the Test Case Development Phase. </a:t>
            </a:r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/>
              <a:t>team may not be involved in this activity if the development team provides the test environment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Test Environment Setup Activities</a:t>
            </a:r>
            <a:endParaRPr lang="en-US" dirty="0"/>
          </a:p>
          <a:p>
            <a:r>
              <a:rPr lang="en-US" dirty="0"/>
              <a:t>Understand the required architecture, environment set-up and prepare hardware and software requirement list for the Test Environment.</a:t>
            </a:r>
          </a:p>
          <a:p>
            <a:r>
              <a:rPr lang="en-US" dirty="0"/>
              <a:t>Setup test Environment and test data</a:t>
            </a:r>
          </a:p>
          <a:p>
            <a:r>
              <a:rPr lang="en-US" dirty="0"/>
              <a:t>Perform smoke test on the build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0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Test </a:t>
            </a:r>
            <a:r>
              <a:rPr lang="en-US" b="1" dirty="0"/>
              <a:t>Execution Phase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0535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carried out by the testers in which testing of the software build is done based on test plans and test cases prepared.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process consists of test script execution, test script maintenance and bug reporting.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bugs are reported then it is reverted back to development team for correction and retesting will be performed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Test Execution Activities</a:t>
            </a:r>
            <a:endParaRPr lang="en-US" dirty="0"/>
          </a:p>
          <a:p>
            <a:r>
              <a:rPr lang="en-US" dirty="0"/>
              <a:t>Execute tests as per plan</a:t>
            </a:r>
          </a:p>
          <a:p>
            <a:r>
              <a:rPr lang="en-US" dirty="0"/>
              <a:t>Document test results, and log defects for failed cases</a:t>
            </a:r>
          </a:p>
          <a:p>
            <a:r>
              <a:rPr lang="en-US" dirty="0"/>
              <a:t>Map defects to test cases in RTM</a:t>
            </a:r>
          </a:p>
          <a:p>
            <a:r>
              <a:rPr lang="en-US" dirty="0"/>
              <a:t>Retest the</a:t>
            </a:r>
            <a:r>
              <a:rPr lang="en-US" dirty="0">
                <a:hlinkClick r:id="rId2"/>
              </a:rPr>
              <a:t> Defect </a:t>
            </a:r>
            <a:r>
              <a:rPr lang="en-US" dirty="0"/>
              <a:t>fixes</a:t>
            </a:r>
          </a:p>
          <a:p>
            <a:r>
              <a:rPr lang="en-US" dirty="0"/>
              <a:t>Track the defects to closure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5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Test </a:t>
            </a:r>
            <a:r>
              <a:rPr lang="en-US" b="1" dirty="0"/>
              <a:t>Cycle Closure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90"/>
            <a:ext cx="10515600" cy="57215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 is completion of test execution which involves several activities like test completion reporting, collection of test completion matrices and test results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Testing team members meet, discuss and analyze testing artifacts to identify strategies that have to be implemented in future, taking lessons from current test cycle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idea is to remove process bottlenecks for future test cycles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Test Cycle Closure Activities</a:t>
            </a:r>
            <a:endParaRPr lang="en-US" dirty="0"/>
          </a:p>
          <a:p>
            <a:r>
              <a:rPr lang="en-US" dirty="0"/>
              <a:t>Evaluate cycle completion criteria based on Time, Test coverage, Cost</a:t>
            </a:r>
            <a:r>
              <a:rPr lang="en-US" dirty="0" smtClean="0"/>
              <a:t>, Software</a:t>
            </a:r>
            <a:r>
              <a:rPr lang="en-US" dirty="0"/>
              <a:t>, Critical Business Objectives, Quality</a:t>
            </a:r>
          </a:p>
          <a:p>
            <a:r>
              <a:rPr lang="en-US" dirty="0"/>
              <a:t>Prepare test metrics based on the above parameters.</a:t>
            </a:r>
          </a:p>
          <a:p>
            <a:r>
              <a:rPr lang="en-US" dirty="0"/>
              <a:t>Document the learning out of the project</a:t>
            </a:r>
          </a:p>
          <a:p>
            <a:r>
              <a:rPr lang="en-US" dirty="0"/>
              <a:t>Prepare Test closure report</a:t>
            </a:r>
          </a:p>
          <a:p>
            <a:r>
              <a:rPr lang="en-US" dirty="0"/>
              <a:t>Qualitative and quantitative reporting of quality of the work product to the customer.</a:t>
            </a:r>
          </a:p>
          <a:p>
            <a:r>
              <a:rPr lang="en-US" dirty="0"/>
              <a:t>Test result analysis to find out the defect distribution by type and severity.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2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742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Software Testing Life Cycle </vt:lpstr>
      <vt:lpstr>PowerPoint Presentation</vt:lpstr>
      <vt:lpstr> What is Entry and Exit Criteria in STLC? </vt:lpstr>
      <vt:lpstr> Requirement Phase Testing </vt:lpstr>
      <vt:lpstr>Test Planning in STLC</vt:lpstr>
      <vt:lpstr> Test Case Development Phase </vt:lpstr>
      <vt:lpstr> Test Environment Setup </vt:lpstr>
      <vt:lpstr> Test Execution Phase </vt:lpstr>
      <vt:lpstr> Test Cycle Closure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Life Cycle</dc:title>
  <dc:creator>Admin</dc:creator>
  <cp:lastModifiedBy>Admin</cp:lastModifiedBy>
  <cp:revision>8</cp:revision>
  <dcterms:created xsi:type="dcterms:W3CDTF">2022-03-28T16:34:41Z</dcterms:created>
  <dcterms:modified xsi:type="dcterms:W3CDTF">2022-03-29T04:56:34Z</dcterms:modified>
</cp:coreProperties>
</file>