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315" r:id="rId5"/>
    <p:sldId id="269" r:id="rId6"/>
    <p:sldId id="258" r:id="rId7"/>
    <p:sldId id="259" r:id="rId8"/>
    <p:sldId id="266" r:id="rId9"/>
    <p:sldId id="267" r:id="rId10"/>
    <p:sldId id="268" r:id="rId11"/>
    <p:sldId id="260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9" r:id="rId20"/>
    <p:sldId id="278" r:id="rId21"/>
    <p:sldId id="283" r:id="rId22"/>
    <p:sldId id="282" r:id="rId23"/>
    <p:sldId id="285" r:id="rId24"/>
    <p:sldId id="281" r:id="rId25"/>
    <p:sldId id="287" r:id="rId26"/>
    <p:sldId id="286" r:id="rId27"/>
    <p:sldId id="294" r:id="rId28"/>
    <p:sldId id="296" r:id="rId29"/>
    <p:sldId id="291" r:id="rId30"/>
    <p:sldId id="292" r:id="rId31"/>
    <p:sldId id="295" r:id="rId32"/>
    <p:sldId id="297" r:id="rId33"/>
    <p:sldId id="299" r:id="rId34"/>
    <p:sldId id="300" r:id="rId35"/>
    <p:sldId id="298" r:id="rId36"/>
    <p:sldId id="288" r:id="rId37"/>
    <p:sldId id="307" r:id="rId38"/>
    <p:sldId id="308" r:id="rId39"/>
    <p:sldId id="309" r:id="rId40"/>
    <p:sldId id="310" r:id="rId41"/>
    <p:sldId id="311" r:id="rId42"/>
    <p:sldId id="304" r:id="rId43"/>
    <p:sldId id="313" r:id="rId44"/>
    <p:sldId id="314" r:id="rId45"/>
    <p:sldId id="302" r:id="rId46"/>
    <p:sldId id="303" r:id="rId47"/>
    <p:sldId id="3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FF60-CE95-453A-B9E8-6DAE191A2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D2F84-1824-405A-BB84-11282654D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2906-0A40-4CB3-9DD8-770018A0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E665-1757-49C5-9F1E-B5459B10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998A-4359-40A4-9311-4A47B644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3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C95A-C717-4217-A255-901445C3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D15C-338E-4236-BAA6-321DB722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91DE-57C1-4414-ABD4-6D1C5D35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880A-21D6-4080-A357-A63646C3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E382-8748-46EB-A84E-CAC25951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ABC61-1037-44B4-A888-AE86331AE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54B1A-1CAA-4871-B4E0-AAEF1A37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C8BF-E4A7-4D30-9DC3-C51194EE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603C-8137-411F-8C51-3A5B7830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DD3E-A1F0-4C9E-9CDF-DF601742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DB35-948B-4023-8310-490D7515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9BED-9594-4D4A-8FF4-E68BE14A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1FBC-4227-4D41-AC18-0BDC9976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EDED-ED2D-4D48-9E4D-31F72EA0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330B-E9DA-482B-B185-003496AD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8B5B-CFB3-4AF8-8F83-B0A1CC1E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E44E1-B9C0-4E83-8E5E-38F752A5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0CD8-AF07-481F-814C-A41C601D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4E9C-C6EA-430E-B241-09FB7EAB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873F-8BA7-4B46-8663-C02FB4FB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2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2FB-8710-4B4D-9328-E54E791B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39F49-C358-4709-9803-6B68C2E64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2326C-F002-44A2-BEA7-B0F66908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63F3-3F49-404F-B5D0-5E7D59E4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3E8E2-EF04-4C08-A92C-9884EE09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1CE3D-9F44-4A87-B2A5-71D81AA5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B45D-84D1-42DB-8253-0C98EB6F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B3446-1CD4-4C46-80F5-A9CE10CBC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8B502-A033-4561-84BF-96A50008D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7F04C-B70A-420B-9C7C-F58F3E647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D4F86-FE86-4C83-B8EC-BFD1BD8E8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85501-69BD-4FA0-88B4-343DFCA6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4D789-9EBC-4933-A71F-68E9A654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BF1D8-EA6C-4DBC-83A5-4A2E18FB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4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457D-6BB1-4F94-ADDA-51D62FE2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9C9EA-A9E9-41FA-87A6-8E2B214C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50183-9F3D-4521-93B0-72C4C77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D7866-E6D1-427B-9717-162ABA91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2C305-B4AB-4F7A-964D-1C90C66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4A6AC-9068-4168-978F-29AF1884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FB80C-DEA3-4601-B3BB-3BA7381D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43EE-A32E-4404-B391-49B0C7FB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241F-64B7-4F61-8BE7-02B4A510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E4B5D-3E5C-4689-A347-949D507EA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329DD-91C5-4B68-97BA-49AB618E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57F8-15CE-4F7C-8218-917DDCCC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379F-F620-4648-9A1A-4696EFC0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0A0-CADC-4301-A913-DD476AB4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1C08D-EEA5-413B-A7D3-80C441BA3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F5BB2-D1DF-40FE-8FB4-CE5FF7851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DAD86-B1CF-4172-A50E-88C4DC23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187D-70C5-46BF-897E-0F497049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32E1-CCEF-41F4-8524-AFB2AD67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813F8-BD30-4B80-BBA5-EF531FE9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85C4-F6D9-4CBA-A504-456CDA9D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891A-C12B-4C5F-B2B0-BA67F0D4C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8C88-546E-4C01-8196-DB8D8F5FB91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5782-1A2D-4257-9796-932C209E1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9D398-B8BE-41E5-946E-4ECE0DB2D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03A46-60F9-407F-9068-E3519048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1211D-9224-4F02-B516-C0461DF0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Kubernetes – Minikube Cluster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7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3A0E2-0E2C-417A-A452-7A67B9E5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enable the Linux system for windows run this in PowerShell</a:t>
            </a:r>
            <a:b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9AC51-B96A-40AF-9FC4-F54DF96F3B66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Command: dism.exe /online /enable-feature /</a:t>
            </a:r>
            <a:r>
              <a:rPr lang="en-US" b="0" i="0" dirty="0" err="1">
                <a:effectLst/>
              </a:rPr>
              <a:t>featurename:Microsoft-Windows-Subsystem-Linux</a:t>
            </a:r>
            <a:r>
              <a:rPr lang="en-US" b="0" i="0" dirty="0">
                <a:effectLst/>
              </a:rPr>
              <a:t> /all /</a:t>
            </a:r>
            <a:r>
              <a:rPr lang="en-US" b="0" i="0" dirty="0" err="1">
                <a:effectLst/>
              </a:rPr>
              <a:t>norestart</a:t>
            </a:r>
            <a:endParaRPr lang="en-US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3DA40-B0F2-4752-AE92-4CE48B33F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623" y="2734056"/>
            <a:ext cx="769914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0D5C2-8B02-4100-B640-D78BED2F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Installing Kubectl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87489-09A6-437D-927D-90DFCAF185D1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r>
              <a:rPr lang="en-US" dirty="0"/>
              <a:t> Installation Command: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curl -LO "https://dl.k8s.io/release/v1.25.0/bin/windows/amd64/kubectl.exe"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D8C51E-FB4A-498C-9636-752DC8DB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526979"/>
            <a:ext cx="11164824" cy="18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0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9AD35-22D7-4719-9D37-C9FD00D3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Installing Docker Desktop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5ADC-FB2E-4CC9-B24E-5196387C1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Download the latest docker for windows desktop and Install it.</a:t>
            </a:r>
          </a:p>
          <a:p>
            <a:r>
              <a:rPr lang="en-US" sz="1800"/>
              <a:t>Test run with simple docker by running </a:t>
            </a:r>
            <a:br>
              <a:rPr lang="en-US" sz="1800"/>
            </a:br>
            <a:r>
              <a:rPr lang="en-US" sz="1800"/>
              <a:t> docker run -d -p 80:80 docker/getting-started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53389-7865-4524-BC3B-9B2B8C8C6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73" y="2729397"/>
            <a:ext cx="4676328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44E3A-DC2D-45E3-B311-3B978A557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580732"/>
            <a:ext cx="5523082" cy="17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8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359AA-C64E-46CA-92AA-1A3845D2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Docker Desktop Settings for Ubuntu WSL</a:t>
            </a: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22309-ADFA-4148-956F-92959D53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Enable WSL based Engine</a:t>
            </a:r>
          </a:p>
          <a:p>
            <a:r>
              <a:rPr lang="en-US" sz="1800" dirty="0"/>
              <a:t>Enable Docker Integration with Ubuntu</a:t>
            </a: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92F75-38E8-43ED-98EC-23FA63730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09099"/>
            <a:ext cx="5481509" cy="3124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C24EF-11A7-4B0C-8605-47D5DCC9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435751"/>
            <a:ext cx="5523082" cy="20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27F38-FF4F-4230-97A5-73E5CD29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Minikube Installation | Minikube Start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E4EE6-CE24-4769-94BE-04B9E701F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5939-C2A1-4395-A739-E64BD2529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Get the latest Minikube from github repository. Rename the file as minikube.exe</a:t>
            </a:r>
          </a:p>
          <a:p>
            <a:r>
              <a:rPr lang="en-US" sz="1800"/>
              <a:t>Run: minikube start --driver=docker (or minikube start)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876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82E96-62A4-4FD1-A9D9-B5F18DB0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Case1 Continuation: Manual Postgres deployment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53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BD709-9B03-4F01-AF15-EBEE2CFC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Required Postgres Yaml Files - Manual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161C29-1909-4948-A5F6-FE04BEF8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335409"/>
            <a:ext cx="11097349" cy="37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3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BD709-9B03-4F01-AF15-EBEE2CFC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Applying Yaml Files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27946C-CAFC-44AF-9495-C7B51B5A7C3D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Created namespace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postgres</a:t>
            </a:r>
            <a:r>
              <a:rPr lang="en-US" sz="1800" dirty="0">
                <a:latin typeface="+mn-lt"/>
                <a:ea typeface="+mn-ea"/>
                <a:cs typeface="+mn-cs"/>
              </a:rPr>
              <a:t>-manual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Applied all Yamal files in that namespace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Run the deployment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create service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7FB55-9D53-43F0-8CA4-DD9DDF443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1" b="-2"/>
          <a:stretch/>
        </p:blipFill>
        <p:spPr>
          <a:xfrm>
            <a:off x="5422641" y="625683"/>
            <a:ext cx="6366774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0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59FD2-24E2-4AA1-AF78-A24A30DD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 the Postgres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C4AC4-ADC6-45A8-8726-B86218278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746" y="1558002"/>
            <a:ext cx="9191648" cy="48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82E96-62A4-4FD1-A9D9-B5F18DB0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2: Helm - Postgres deployment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2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7D829-E01F-42E1-8FC7-6525997E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Use Cases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2A8E-B103-4F67-8522-E44D30E7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b="1" i="0" u="sng" dirty="0">
                <a:effectLst/>
                <a:latin typeface="Arial" panose="020B0604020202020204" pitchFamily="34" charset="0"/>
              </a:rPr>
              <a:t>Use Case</a:t>
            </a:r>
            <a:endParaRPr lang="en-US" sz="2200" b="0" i="0" dirty="0">
              <a:effectLst/>
              <a:latin typeface="Arial" panose="020B0604020202020204" pitchFamily="34" charset="0"/>
            </a:endParaRPr>
          </a:p>
          <a:p>
            <a:pPr marL="485775"/>
            <a:r>
              <a:rPr lang="en-US" sz="2200" b="0" i="0" dirty="0">
                <a:effectLst/>
                <a:latin typeface="Arial" panose="020B0604020202020204" pitchFamily="34" charset="0"/>
              </a:rPr>
              <a:t>1.</a:t>
            </a:r>
            <a:r>
              <a:rPr lang="en-US" sz="2200" b="0" i="0" dirty="0">
                <a:effectLst/>
                <a:latin typeface="Times New Roman" panose="02020603050405020304" pitchFamily="18" charset="0"/>
              </a:rPr>
              <a:t>     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Deploy any Postgres operator on Kubernetes cluster/minikube.</a:t>
            </a:r>
          </a:p>
          <a:p>
            <a:pPr marL="485775"/>
            <a:r>
              <a:rPr lang="en-US" sz="2200" b="0" i="0" dirty="0">
                <a:effectLst/>
                <a:latin typeface="Arial" panose="020B0604020202020204" pitchFamily="34" charset="0"/>
              </a:rPr>
              <a:t>2.</a:t>
            </a:r>
            <a:r>
              <a:rPr lang="en-US" sz="2200" b="0" i="0" dirty="0">
                <a:effectLst/>
                <a:latin typeface="Times New Roman" panose="02020603050405020304" pitchFamily="18" charset="0"/>
              </a:rPr>
              <a:t>     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Create the Postgres or any database instance deployment manifests using helm chart</a:t>
            </a:r>
          </a:p>
          <a:p>
            <a:pPr marL="485775"/>
            <a:r>
              <a:rPr lang="en-US" sz="2200" b="0" i="0" dirty="0">
                <a:effectLst/>
                <a:latin typeface="Arial" panose="020B0604020202020204" pitchFamily="34" charset="0"/>
              </a:rPr>
              <a:t>3.</a:t>
            </a:r>
            <a:r>
              <a:rPr lang="en-US" sz="2200" b="0" i="0" dirty="0">
                <a:effectLst/>
                <a:latin typeface="Times New Roman" panose="02020603050405020304" pitchFamily="18" charset="0"/>
              </a:rPr>
              <a:t>     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Deploy the Postgres instance or any database (helm chart) using any GIT-Ops tools( </a:t>
            </a:r>
            <a:r>
              <a:rPr lang="en-US" sz="2200" b="0" i="0" dirty="0" err="1">
                <a:effectLst/>
                <a:latin typeface="Arial" panose="020B0604020202020204" pitchFamily="34" charset="0"/>
              </a:rPr>
              <a:t>FluxCD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/ArgoCD).</a:t>
            </a:r>
          </a:p>
          <a:p>
            <a:pPr marL="485775"/>
            <a:r>
              <a:rPr lang="en-US" sz="2200" b="0" i="0" dirty="0">
                <a:effectLst/>
                <a:latin typeface="Arial" panose="020B0604020202020204" pitchFamily="34" charset="0"/>
              </a:rPr>
              <a:t>4.</a:t>
            </a:r>
            <a:r>
              <a:rPr lang="en-US" sz="2200" b="0" i="0" dirty="0">
                <a:effectLst/>
                <a:latin typeface="Times New Roman" panose="02020603050405020304" pitchFamily="18" charset="0"/>
              </a:rPr>
              <a:t>     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Create a sample application to read data from Postgres or any databases which is deployed on Kubernetes/minikube cluster.</a:t>
            </a:r>
          </a:p>
          <a:p>
            <a:r>
              <a:rPr lang="en-US" sz="2200" b="0" i="0" dirty="0">
                <a:effectLst/>
                <a:latin typeface="Gill Sans MT" panose="020B0502020104020203" pitchFamily="34" charset="0"/>
              </a:rPr>
              <a:t> </a:t>
            </a:r>
            <a:endParaRPr lang="en-US" sz="2200" b="0" i="0" dirty="0">
              <a:effectLst/>
              <a:latin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443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8C75-228F-4A40-8A5E-7DA7668E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Download Helm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0A2CD4-2D39-437B-6054-1A12363B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Latest version from GitHub</a:t>
            </a:r>
          </a:p>
          <a:p>
            <a:r>
              <a:rPr lang="en-US" sz="1800" dirty="0"/>
              <a:t>Add the path to the environmental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4D3B6-C826-43A2-BBFB-C917E8F1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26" y="2734056"/>
            <a:ext cx="7002740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4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F30AE-EE87-4604-B068-0CFD2131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Adding Helm 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19702-7F0C-4117-8EFA-C0D15DB7EC8B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Bitnami</a:t>
            </a:r>
            <a:r>
              <a:rPr lang="en-US" dirty="0"/>
              <a:t> repo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FC147-AFB9-46C0-8E0C-D448B89F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46" y="2734056"/>
            <a:ext cx="9813700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BD709-9B03-4F01-AF15-EBEE2CFC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Required Yaml Files - Helm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52D464-E0DE-B200-72B3-0B06D801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Create PV and PVC Yaml files for helm Postgres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35EE3-C11D-400E-B5D8-436D622A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49" y="2734055"/>
            <a:ext cx="6107823" cy="35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BD709-9B03-4F01-AF15-EBEE2CFC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Apply Yaml Files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52D464-E0DE-B200-72B3-0B06D801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Created Namespace </a:t>
            </a:r>
            <a:r>
              <a:rPr lang="en-US" sz="1800"/>
              <a:t>postgres</a:t>
            </a:r>
            <a:r>
              <a:rPr lang="en-US" sz="1800" dirty="0"/>
              <a:t>-helm.</a:t>
            </a:r>
          </a:p>
          <a:p>
            <a:r>
              <a:rPr lang="en-US" sz="1800" dirty="0"/>
              <a:t>Apply PV and PVC files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D45C6-DA09-4D86-BD6C-1BBFE200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53" y="2734056"/>
            <a:ext cx="624908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12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24F9A-9301-468E-969F-8815DF13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Install helm manifest of Postgres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DE20-DB9A-4F6C-9853-906176ED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Install Postgres using helm manifest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1998F-B56E-4667-9EFA-989577B5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676138"/>
            <a:ext cx="11039431" cy="37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1A704-8856-4868-A8D9-16AD788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Deployment and Exposing the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53BE-B2E6-49E8-A480-01BF64B0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Deploy</a:t>
            </a:r>
          </a:p>
          <a:p>
            <a:r>
              <a:rPr lang="en-US" sz="1800" dirty="0"/>
              <a:t>Expose the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072ED-47B0-458D-BAF7-6D23C60E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" y="3408455"/>
            <a:ext cx="12192000" cy="180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0DBC2-4ECE-4188-BBC6-A8B89C0E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Connecting to the helm – Postgres database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BDB95-F64A-4360-92E3-381D02FAC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160538"/>
            <a:ext cx="11420856" cy="405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74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21728-08B6-49A0-853D-1FC66BCD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Accessing minikube Postgres outside cluster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0C64-FBBA-481C-9EFB-258415CB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Port forwarding to enable it to get accessed by other instances/ application tools</a:t>
            </a:r>
          </a:p>
          <a:p>
            <a:r>
              <a:rPr lang="en-US" sz="1800" dirty="0"/>
              <a:t>I tried accessing it through PG_ADMIN tool. I could make connections.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AA64D-7A45-4323-AC7C-5D76C712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43" y="2969905"/>
            <a:ext cx="5219272" cy="3483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26D941-C3E4-45BB-9921-4A13B8897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" y="3980030"/>
            <a:ext cx="5523082" cy="7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4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CD5C3-1DDF-4932-AEA6-7357204EE03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Tested by adding table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47C2ED-7B93-406B-A8B8-108DAA7A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41" y="0"/>
            <a:ext cx="8684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63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9E746-5C63-42A6-B89B-4B73E46A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Case4: Application to connect Postgres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79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BBC88-58A6-421A-A724-805830E0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Prerequisites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14E9-628F-47A7-8C36-04B12C70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1700" dirty="0"/>
              <a:t>WSL </a:t>
            </a:r>
          </a:p>
          <a:p>
            <a:pPr marL="0" indent="0">
              <a:buNone/>
            </a:pPr>
            <a:r>
              <a:rPr lang="en-US" sz="1700" dirty="0"/>
              <a:t>	&gt; Enabling windows for WSL feature</a:t>
            </a:r>
          </a:p>
          <a:p>
            <a:pPr marL="0" indent="0">
              <a:buNone/>
            </a:pPr>
            <a:r>
              <a:rPr lang="en-US" sz="1700" dirty="0"/>
              <a:t>	&gt; WSL Installation - Ubuntu</a:t>
            </a:r>
          </a:p>
          <a:p>
            <a:r>
              <a:rPr lang="en-US" sz="1700" dirty="0" err="1"/>
              <a:t>Kubectl</a:t>
            </a:r>
            <a:endParaRPr lang="en-US" sz="1700" dirty="0"/>
          </a:p>
          <a:p>
            <a:r>
              <a:rPr lang="en-US" sz="1700" dirty="0"/>
              <a:t>Docker Desktop</a:t>
            </a:r>
          </a:p>
          <a:p>
            <a:r>
              <a:rPr lang="en-US" sz="1700" dirty="0" err="1"/>
              <a:t>Minikube</a:t>
            </a:r>
            <a:endParaRPr lang="en-US" sz="1700" dirty="0"/>
          </a:p>
          <a:p>
            <a:r>
              <a:rPr lang="en-US" sz="1700" dirty="0"/>
              <a:t>Helm</a:t>
            </a:r>
          </a:p>
          <a:p>
            <a:r>
              <a:rPr lang="en-US" sz="1700" dirty="0" err="1"/>
              <a:t>GitOps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82737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5C9BB-2ECA-40A6-95E8-C5CC1766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latin typeface="+mj-lt"/>
                <a:ea typeface="+mj-ea"/>
                <a:cs typeface="+mj-cs"/>
              </a:rPr>
              <a:t>Application Used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3D06-24D7-491E-8B86-33DEA756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Java Base Application</a:t>
            </a:r>
          </a:p>
          <a:p>
            <a:r>
              <a:rPr lang="en-US" sz="2200" dirty="0"/>
              <a:t>Tool: IntelliJ</a:t>
            </a:r>
          </a:p>
          <a:p>
            <a:r>
              <a:rPr lang="en-US" sz="2200" dirty="0"/>
              <a:t>Spring Boot </a:t>
            </a:r>
          </a:p>
          <a:p>
            <a:pPr marL="0"/>
            <a:endParaRPr lang="en-US" sz="2200" dirty="0"/>
          </a:p>
          <a:p>
            <a:pPr marL="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3852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6ECB9-5A6E-495C-94B9-B2DB917B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Establishing Connection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F73F44B7-F8D1-A535-5483-9EF2B5A6D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 dirty="0"/>
              <a:t>Added Postgres data source running in minikube.</a:t>
            </a:r>
          </a:p>
          <a:p>
            <a:r>
              <a:rPr lang="en-US" sz="1800" dirty="0"/>
              <a:t>Able to make a successful connection.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8DC8B-51D7-4CC1-BB6E-7F7796249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24" y="116669"/>
            <a:ext cx="7087718" cy="66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56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51439-7F05-40F2-9696-F1E3FFA9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Accessing the table in IntelliJ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9B440-9388-48DD-AFD2-FD1C8371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527" y="91440"/>
            <a:ext cx="7690659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05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607F-D292-4D64-A1E7-AC911A53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Users Entity in Java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3CDCD-8E77-4783-9A92-77E9F5F7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641037" cy="50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9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A304-2063-4C95-A8A6-D7CA0E6E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239151"/>
            <a:ext cx="10515600" cy="1325563"/>
          </a:xfrm>
        </p:spPr>
        <p:txBody>
          <a:bodyPr/>
          <a:lstStyle/>
          <a:p>
            <a:r>
              <a:rPr lang="en-US" dirty="0"/>
              <a:t>Insert Data to User 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8795C-613F-4009-A321-BEA4BD42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78" y="1259669"/>
            <a:ext cx="8159336" cy="53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32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0B0-3513-4848-A968-0A219340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Local Host of IntelliJ to show Data retrieved from Minikube Postgres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74CFF-C1DA-41BC-B717-7811A9658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59" y="1853760"/>
            <a:ext cx="9801281" cy="4351338"/>
          </a:xfrm>
        </p:spPr>
      </p:pic>
    </p:spTree>
    <p:extLst>
      <p:ext uri="{BB962C8B-B14F-4D97-AF65-F5344CB8AC3E}">
        <p14:creationId xmlns:p14="http://schemas.microsoft.com/office/powerpoint/2010/main" val="4240422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10861-73E9-465E-B8E6-949AE89D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Case3: Argo 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93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ECEF7-63AF-4364-8494-C6CF819B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3" y="507329"/>
            <a:ext cx="7607300" cy="4252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41C70B-21F0-4DFB-9747-528827A6B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400" dirty="0"/>
              <a:t>Prerequisites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C785-A4D6-4B74-BAF2-4A76FD68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7992" y="3975002"/>
            <a:ext cx="2531923" cy="217258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Git installation in windows.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GitOps</a:t>
            </a:r>
            <a:r>
              <a:rPr lang="en-US" sz="2000" dirty="0"/>
              <a:t> User Account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Git repository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Helm Argo CD Repo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DC8AF3-C499-40D9-86C2-F54B32F2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4" y="5478964"/>
            <a:ext cx="8384717" cy="7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55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081CB-143D-42C3-80D5-FDC82AF1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Argo-helm repository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8B690-6861-4052-89C4-52312B4D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070608"/>
            <a:ext cx="11097349" cy="22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F95C0-6254-4063-885E-B4566172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Push to Git Repository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43628-3D62-4D50-84CA-ACA2478A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666596"/>
            <a:ext cx="5431536" cy="305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7D10-3488-4E77-AEFE-5D7802F7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3299787"/>
            <a:ext cx="5431536" cy="1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3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3BB94-06BD-4307-BE74-ED067E19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1: Minikube Installation and Postgres Deployment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789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65D71-E7D3-4421-B1D1-36467D85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 Error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67278-6794-4A1F-977D-420AB613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33" y="2091095"/>
            <a:ext cx="9143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1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4407-E64B-4A43-9132-4F40AA61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Further Steps for ArgoCD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5C80B-355A-476B-A93C-B8E88ACA7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53" y="3678846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Default User is admin. To get ArgoCD password run the below command and decode the password.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/>
              <a:t>kubectl</a:t>
            </a:r>
            <a:r>
              <a:rPr lang="en-US" sz="2200" dirty="0"/>
              <a:t> get secret </a:t>
            </a:r>
            <a:r>
              <a:rPr lang="en-US" sz="2200" dirty="0" err="1"/>
              <a:t>argocd</a:t>
            </a:r>
            <a:r>
              <a:rPr lang="en-US" sz="2200" dirty="0"/>
              <a:t>-initial-admin-secret -o </a:t>
            </a:r>
            <a:r>
              <a:rPr lang="en-US" sz="2200" dirty="0" err="1"/>
              <a:t>jsonpath</a:t>
            </a:r>
            <a:r>
              <a:rPr lang="en-US" sz="2200" dirty="0"/>
              <a:t>="{.</a:t>
            </a:r>
            <a:r>
              <a:rPr lang="en-US" sz="2200" dirty="0" err="1"/>
              <a:t>data.password</a:t>
            </a:r>
            <a:r>
              <a:rPr lang="en-US" sz="2200" dirty="0"/>
              <a:t>}" | base64 –d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echo ##password | base64 --decode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AFEC-A39F-495F-B202-A7F25BB5502E}"/>
              </a:ext>
            </a:extLst>
          </p:cNvPr>
          <p:cNvSpPr txBox="1"/>
          <p:nvPr/>
        </p:nvSpPr>
        <p:spPr>
          <a:xfrm>
            <a:off x="841248" y="3035552"/>
            <a:ext cx="39558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get ArgoCD Passwords:</a:t>
            </a:r>
          </a:p>
        </p:txBody>
      </p:sp>
    </p:spTree>
    <p:extLst>
      <p:ext uri="{BB962C8B-B14F-4D97-AF65-F5344CB8AC3E}">
        <p14:creationId xmlns:p14="http://schemas.microsoft.com/office/powerpoint/2010/main" val="3031038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08C93-A7D8-43E5-AEEA-A22778D0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Launch ArgoCD - local Host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0C3F-5D2C-4639-87C8-2E41A1969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Port Forward, get the URL and launch ArgoCD using local host. </a:t>
            </a:r>
          </a:p>
          <a:p>
            <a:pPr lvl="1"/>
            <a:r>
              <a:rPr lang="en-US" sz="1800"/>
              <a:t>kubectl port-forward svc/argo-cd-argocd-server 8080:443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D58250B-C87C-445A-8431-04B879C3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20" y="2729397"/>
            <a:ext cx="5142234" cy="3483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93591-96A3-442F-9329-0A1199483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890347"/>
            <a:ext cx="5523082" cy="31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16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26F68-AB74-4E1A-9E7B-971FFDB0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Creating Root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91F5-FB12-4F03-859E-390BFDE6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Create Application manifest files - </a:t>
            </a:r>
            <a:r>
              <a:rPr lang="en-US" sz="1200" b="0" i="0" dirty="0">
                <a:effectLst/>
                <a:latin typeface="Consolas" panose="020B0609020204030204" pitchFamily="49" charset="0"/>
              </a:rPr>
              <a:t>apps/templates/</a:t>
            </a:r>
            <a:r>
              <a:rPr lang="en-US" sz="1200" b="0" i="0" dirty="0" err="1">
                <a:effectLst/>
                <a:latin typeface="Consolas" panose="020B0609020204030204" pitchFamily="49" charset="0"/>
              </a:rPr>
              <a:t>root.yaml</a:t>
            </a:r>
            <a:r>
              <a:rPr lang="en-US" sz="1800" dirty="0"/>
              <a:t>.</a:t>
            </a:r>
          </a:p>
          <a:p>
            <a:r>
              <a:rPr lang="en-US" sz="1800" dirty="0"/>
              <a:t>Set the source as Git repository and destination as cluster location and apply the file.  </a:t>
            </a:r>
          </a:p>
          <a:p>
            <a:r>
              <a:rPr lang="en-US" sz="1800" dirty="0"/>
              <a:t>To deploy our root application, we need to push the files to our Git repository and apply the manifest.</a:t>
            </a:r>
          </a:p>
          <a:p>
            <a:r>
              <a:rPr lang="en-US" sz="1800" dirty="0"/>
              <a:t>To let Argo CD manage itself - Put the application manifest files in apps/templates/</a:t>
            </a:r>
            <a:r>
              <a:rPr lang="en-US" sz="1800" dirty="0" err="1"/>
              <a:t>argo-cd.yaml</a:t>
            </a:r>
            <a:r>
              <a:rPr lang="en-US" sz="18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D9372-555A-4065-AF4C-AFB06FBD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82" y="517600"/>
            <a:ext cx="5127475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DF474-6178-406F-8218-D7FFF048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3438784"/>
            <a:ext cx="5138928" cy="272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8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36AF-6D53-40AE-8583-4E87C773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Helm Postgres in ArgoCD using GitOps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B413-78E4-4D4B-988C-CEFD2AD4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Create application manifest file in apps/templates/</a:t>
            </a:r>
            <a:r>
              <a:rPr lang="en-US" sz="2200" dirty="0" err="1"/>
              <a:t>postgresdb.yaml</a:t>
            </a:r>
            <a:endParaRPr lang="en-US" sz="2200" dirty="0"/>
          </a:p>
          <a:p>
            <a:r>
              <a:rPr lang="en-US" sz="2200" dirty="0"/>
              <a:t>Source as git repository where we have the </a:t>
            </a:r>
            <a:r>
              <a:rPr lang="en-US" sz="2200" dirty="0" err="1"/>
              <a:t>postgres</a:t>
            </a:r>
            <a:r>
              <a:rPr lang="en-US" sz="2200" dirty="0"/>
              <a:t> application </a:t>
            </a:r>
            <a:r>
              <a:rPr lang="en-US" sz="2200" dirty="0" err="1"/>
              <a:t>yaml</a:t>
            </a:r>
            <a:r>
              <a:rPr lang="en-US" sz="2200" dirty="0"/>
              <a:t> file and destination as the K8s cluster </a:t>
            </a:r>
            <a:r>
              <a:rPr lang="en-US" sz="2200" dirty="0" err="1"/>
              <a:t>url</a:t>
            </a:r>
            <a:r>
              <a:rPr lang="en-US" sz="2200" dirty="0"/>
              <a:t>.  </a:t>
            </a:r>
          </a:p>
          <a:p>
            <a:r>
              <a:rPr lang="en-US" sz="2200" dirty="0"/>
              <a:t>Push the Postgres application Yaml file to Git Repository.</a:t>
            </a:r>
          </a:p>
          <a:p>
            <a:r>
              <a:rPr lang="en-US" sz="2200" dirty="0"/>
              <a:t>Postgres will show now in the Argo Web UI. </a:t>
            </a:r>
          </a:p>
        </p:txBody>
      </p:sp>
    </p:spTree>
    <p:extLst>
      <p:ext uri="{BB962C8B-B14F-4D97-AF65-F5344CB8AC3E}">
        <p14:creationId xmlns:p14="http://schemas.microsoft.com/office/powerpoint/2010/main" val="1849091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6C9F3-E495-4FA0-862D-8E90DD2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Appendix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00D3-C388-4788-9368-5368E32F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Errors Faced</a:t>
            </a:r>
          </a:p>
          <a:p>
            <a:r>
              <a:rPr lang="en-US" sz="2200" dirty="0"/>
              <a:t>ArgoCD Error Details</a:t>
            </a:r>
          </a:p>
        </p:txBody>
      </p:sp>
    </p:spTree>
    <p:extLst>
      <p:ext uri="{BB962C8B-B14F-4D97-AF65-F5344CB8AC3E}">
        <p14:creationId xmlns:p14="http://schemas.microsoft.com/office/powerpoint/2010/main" val="4152238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E44F6-E723-42D1-B063-F7EFB552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Port forwarding Issue and fixes applied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BB1D-9462-4F0A-829F-7E411B09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1900" dirty="0"/>
              <a:t>Error while trying to port forward the deployment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Pod does not exist error: Fixed by searching for the Pod first and then port forward by picking the pod name from the below query.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Commands Used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 err="1"/>
              <a:t>kubectl</a:t>
            </a:r>
            <a:r>
              <a:rPr lang="en-US" sz="1900" dirty="0"/>
              <a:t> get pods -n </a:t>
            </a:r>
            <a:r>
              <a:rPr lang="en-US" sz="1900" dirty="0" err="1"/>
              <a:t>postgres</a:t>
            </a:r>
            <a:r>
              <a:rPr lang="en-US" sz="1900" dirty="0"/>
              <a:t>-helm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9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######Working fine</a:t>
            </a:r>
          </a:p>
          <a:p>
            <a:pPr marL="914400" lvl="2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kubectl</a:t>
            </a:r>
            <a:r>
              <a:rPr lang="en-US" sz="1900" dirty="0"/>
              <a:t> port-forward -n </a:t>
            </a:r>
            <a:r>
              <a:rPr lang="en-US" sz="1900" dirty="0" err="1"/>
              <a:t>postgres</a:t>
            </a:r>
            <a:r>
              <a:rPr lang="en-US" sz="1900" dirty="0"/>
              <a:t>-helm postgres-helm-db-postgresql-0 5432</a:t>
            </a:r>
          </a:p>
        </p:txBody>
      </p:sp>
    </p:spTree>
    <p:extLst>
      <p:ext uri="{BB962C8B-B14F-4D97-AF65-F5344CB8AC3E}">
        <p14:creationId xmlns:p14="http://schemas.microsoft.com/office/powerpoint/2010/main" val="2085878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ACC37-32E1-4FDF-B906-0EFF4B34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AgroCD Pods Issue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2321-A019-4A71-8BA7-0EE15A6AAA22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Also tried installing ArgoCD using below command. Argo Pods are not running.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	</a:t>
            </a:r>
            <a:r>
              <a:rPr lang="en-US" dirty="0" err="1"/>
              <a:t>kubectl</a:t>
            </a:r>
            <a:r>
              <a:rPr lang="en-US" dirty="0"/>
              <a:t> apply -n </a:t>
            </a:r>
            <a:r>
              <a:rPr lang="en-US" dirty="0" err="1"/>
              <a:t>argocd</a:t>
            </a:r>
            <a:r>
              <a:rPr lang="en-US" dirty="0"/>
              <a:t> -f https://raw.githubusercontent.com/argoproj/argo-cd/stable/manifests/install.yaml --insecure-skip-</a:t>
            </a:r>
            <a:r>
              <a:rPr lang="en-US" dirty="0" err="1"/>
              <a:t>tls</a:t>
            </a:r>
            <a:r>
              <a:rPr lang="en-US" dirty="0"/>
              <a:t>-verify=true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--Ran below script to get the error Details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kubectl</a:t>
            </a:r>
            <a:r>
              <a:rPr lang="en-US" dirty="0"/>
              <a:t> describe pod argocd-server-76cf7d4c7b-mtd9l -n </a:t>
            </a:r>
            <a:r>
              <a:rPr lang="en-US" dirty="0" err="1"/>
              <a:t>argocd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2830A-3B41-4952-B003-AD8EE13C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401374"/>
            <a:ext cx="11164824" cy="21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3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B7BDB-6514-44C8-AE7C-60634D3D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Windows Feature update to Enable WSL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5E8338-CBA1-493E-9305-31A534625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72" y="2091095"/>
            <a:ext cx="560832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140A2-411C-4CB1-AA8C-A138ECDB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Installing WSL – Ubuntu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A4FF2C-522C-B218-BFF2-53C59457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Command: </a:t>
            </a:r>
            <a:r>
              <a:rPr lang="en-IN" sz="2000" b="0" i="0" dirty="0">
                <a:solidFill>
                  <a:srgbClr val="24292F"/>
                </a:solidFill>
                <a:effectLst/>
                <a:latin typeface="ui-monospace"/>
              </a:rPr>
              <a:t>wsl.exe --install -d 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i-monospace"/>
              </a:rPr>
              <a:t>Ubuntu (distribution name)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A08F9-3324-482C-85B6-E951C18E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85" y="2676139"/>
            <a:ext cx="6769029" cy="39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6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825D0-C370-4169-9ABE-5560AB2B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Setting logins for Ubuntu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3C79A-B08C-4D48-8A7E-EAE656F8F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86" b="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0CD665-5DCE-409C-9126-1B32E76123A4}"/>
              </a:ext>
            </a:extLst>
          </p:cNvPr>
          <p:cNvSpPr txBox="1">
            <a:spLocks/>
          </p:cNvSpPr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r>
              <a:rPr lang="en-US" sz="1800" dirty="0"/>
              <a:t>Once installed we need to set the user and password for the newly installed Linux distribution</a:t>
            </a:r>
          </a:p>
          <a:p>
            <a:r>
              <a:rPr lang="en-US" sz="1800" dirty="0"/>
              <a:t>User ID: Aiswarya</a:t>
            </a:r>
          </a:p>
          <a:p>
            <a:r>
              <a:rPr lang="en-US" sz="1800" dirty="0" err="1"/>
              <a:t>Pswrd</a:t>
            </a:r>
            <a:r>
              <a:rPr lang="en-US" sz="1800" dirty="0"/>
              <a:t>: *****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802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9A676-1B0D-530C-FED1-5C846489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/>
              <a:t>Updating Ubuntu for any latest</a:t>
            </a: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FCEA40-229A-43E0-ADAC-3406ED6A1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4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57B42-861C-4DAA-9A2F-D0543685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IN" sz="1800"/>
              <a:t>Update ubuntu for any latest version (sudo apt update)</a:t>
            </a:r>
          </a:p>
          <a:p>
            <a:r>
              <a:rPr lang="en-IN" sz="1800"/>
              <a:t>Install using the update by running </a:t>
            </a:r>
            <a:r>
              <a:rPr lang="en-IN" sz="1800">
                <a:latin typeface="SFMono-Regular"/>
              </a:rPr>
              <a:t>sudo apt upgrade -y</a:t>
            </a:r>
            <a:endParaRPr lang="en-IN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2741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4A024-1D68-FF35-309F-475924A0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WSL Update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1CE78-DAAD-45D8-A79C-E500D2424853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Get the latest and run it from https://aka.ms/wsl2kernel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A85F7C-01E7-7156-3E86-C48A04B9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268" y="742527"/>
            <a:ext cx="6539075" cy="50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928</Words>
  <Application>Microsoft Office PowerPoint</Application>
  <PresentationFormat>Widescreen</PresentationFormat>
  <Paragraphs>131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Gill Sans MT</vt:lpstr>
      <vt:lpstr>SFMono-Regular</vt:lpstr>
      <vt:lpstr>Times New Roman</vt:lpstr>
      <vt:lpstr>ui-monospace</vt:lpstr>
      <vt:lpstr>Wingdings</vt:lpstr>
      <vt:lpstr>Office Theme</vt:lpstr>
      <vt:lpstr>Kubernetes – Minikube Cluster</vt:lpstr>
      <vt:lpstr>Use Cases</vt:lpstr>
      <vt:lpstr>Prerequisites </vt:lpstr>
      <vt:lpstr>Use Case 1: Minikube Installation and Postgres Deployment</vt:lpstr>
      <vt:lpstr>Windows Feature update to Enable WSL</vt:lpstr>
      <vt:lpstr>Installing WSL – Ubuntu</vt:lpstr>
      <vt:lpstr>Setting logins for Ubuntu</vt:lpstr>
      <vt:lpstr>Updating Ubuntu for any latest</vt:lpstr>
      <vt:lpstr>WSL Update Setup</vt:lpstr>
      <vt:lpstr>To enable the Linux system for windows run this in PowerShell </vt:lpstr>
      <vt:lpstr>Installing Kubectl </vt:lpstr>
      <vt:lpstr>Installing Docker Desktop</vt:lpstr>
      <vt:lpstr>Docker Desktop Settings for Ubuntu WSL</vt:lpstr>
      <vt:lpstr>Minikube Installation | Minikube Start</vt:lpstr>
      <vt:lpstr>Use Case1 Continuation: Manual Postgres deployment </vt:lpstr>
      <vt:lpstr>Required Postgres Yaml Files - Manual</vt:lpstr>
      <vt:lpstr>Applying Yaml Files</vt:lpstr>
      <vt:lpstr>Access the Postgres Operator</vt:lpstr>
      <vt:lpstr>Use Case 2: Helm - Postgres deployment </vt:lpstr>
      <vt:lpstr>Download Helm</vt:lpstr>
      <vt:lpstr>Adding Helm repository</vt:lpstr>
      <vt:lpstr>Required Yaml Files - Helm</vt:lpstr>
      <vt:lpstr>Apply Yaml Files</vt:lpstr>
      <vt:lpstr>Install helm manifest of Postgres</vt:lpstr>
      <vt:lpstr>Deployment and Exposing the Service</vt:lpstr>
      <vt:lpstr>Try Connecting to the helm – Postgres database</vt:lpstr>
      <vt:lpstr>Accessing minikube Postgres outside cluster</vt:lpstr>
      <vt:lpstr>PowerPoint Presentation</vt:lpstr>
      <vt:lpstr>Use Case4: Application to connect Postgres Service</vt:lpstr>
      <vt:lpstr>Application Used </vt:lpstr>
      <vt:lpstr>Establishing Connection </vt:lpstr>
      <vt:lpstr>Accessing the table in IntelliJ</vt:lpstr>
      <vt:lpstr>Creating Users Entity in Java Class</vt:lpstr>
      <vt:lpstr>Insert Data to User Entity</vt:lpstr>
      <vt:lpstr>Accessing Local Host of IntelliJ to show Data retrieved from Minikube Postgres</vt:lpstr>
      <vt:lpstr>Use Case3: Argo CD</vt:lpstr>
      <vt:lpstr>Prerequisites </vt:lpstr>
      <vt:lpstr>Add Argo-helm repository</vt:lpstr>
      <vt:lpstr>Push to Git Repository</vt:lpstr>
      <vt:lpstr>Installation Error</vt:lpstr>
      <vt:lpstr>Further Steps for ArgoCD</vt:lpstr>
      <vt:lpstr>Launch ArgoCD - local Host</vt:lpstr>
      <vt:lpstr>Creating Root file</vt:lpstr>
      <vt:lpstr>Helm Postgres in ArgoCD using GitOps</vt:lpstr>
      <vt:lpstr>Appendix</vt:lpstr>
      <vt:lpstr>Port forwarding Issue and fixes applied </vt:lpstr>
      <vt:lpstr>AgroCD Pods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– Minikube Cluster</dc:title>
  <dc:creator>J, Aiswarya Vani</dc:creator>
  <cp:lastModifiedBy>J, Aiswarya Vani</cp:lastModifiedBy>
  <cp:revision>70</cp:revision>
  <dcterms:created xsi:type="dcterms:W3CDTF">2022-09-03T10:14:02Z</dcterms:created>
  <dcterms:modified xsi:type="dcterms:W3CDTF">2022-09-04T18:16:37Z</dcterms:modified>
</cp:coreProperties>
</file>