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7562850" cx="10693400"/>
  <p:notesSz cx="10693400" cy="756285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h7zL1iDzU4HUUpwZLuAuOACv1e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b810b967_0_4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b810b967_0_4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5b810b967_0_1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5b810b967_0_1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5b810b967_0_1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5b810b967_0_1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5b810b967_0_2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5b810b967_0_2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5b810b967_0_2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5b810b967_0_2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5b810b967_0_34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5b810b967_0_34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5b810b967_0_4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5b810b967_0_4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5b810b967_0_4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5b810b967_0_4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5b810b967_0_75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5b810b967_0_75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5b810b967_0_5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5b810b967_0_5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5b810b967_0_8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5b810b967_0_8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1539620" y="2974721"/>
            <a:ext cx="7614158" cy="187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901700" y="1903222"/>
            <a:ext cx="8890000" cy="199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1539620" y="2974721"/>
            <a:ext cx="7614158" cy="187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539620" y="2974721"/>
            <a:ext cx="7614158" cy="187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1539620" y="2974721"/>
            <a:ext cx="7614158" cy="187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901700" y="1903222"/>
            <a:ext cx="8890000" cy="199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1838500" y="538113"/>
            <a:ext cx="6762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465C"/>
                </a:solidFill>
              </a:rPr>
              <a:t>RETAIL STORE STOCK INVENTORY ANALYTICS</a:t>
            </a:r>
            <a:endParaRPr sz="2400"/>
          </a:p>
        </p:txBody>
      </p:sp>
      <p:sp>
        <p:nvSpPr>
          <p:cNvPr id="44" name="Google Shape;44;p1"/>
          <p:cNvSpPr txBox="1"/>
          <p:nvPr/>
        </p:nvSpPr>
        <p:spPr>
          <a:xfrm>
            <a:off x="901700" y="1903222"/>
            <a:ext cx="88887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latin typeface="Tahoma"/>
                <a:ea typeface="Tahoma"/>
                <a:cs typeface="Tahoma"/>
                <a:sym typeface="Tahoma"/>
              </a:rPr>
              <a:t>PROJECT DESCRIPTION:</a:t>
            </a:r>
            <a:endParaRPr b="0" i="0" sz="2100" u="none" cap="none" strike="noStrike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dataset contains a lot of historical sales data of a Brazilian top retailer</a:t>
            </a:r>
            <a:r>
              <a:rPr lang="en-US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Questions of every retailer: How much inventory should I carry? Too much inventory means working capital costs,  operational costs and a complex operation, lack of inventory leads to lost sales, unhappy customers and a damaged brand.</a:t>
            </a:r>
            <a:r>
              <a:rPr lang="en-US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why short-term forecasting is so important in the retail and consumer goods industry.</a:t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818775" y="4545125"/>
            <a:ext cx="4405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latin typeface="Tahoma"/>
                <a:ea typeface="Tahoma"/>
                <a:cs typeface="Tahoma"/>
                <a:sym typeface="Tahoma"/>
              </a:rPr>
              <a:t>Technical Architecture:</a:t>
            </a:r>
            <a:endParaRPr b="1" i="0" sz="2000" u="none" cap="none" strike="noStrike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1" y="5120750"/>
            <a:ext cx="8888700" cy="1627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"/>
          <p:cNvSpPr txBox="1"/>
          <p:nvPr/>
        </p:nvSpPr>
        <p:spPr>
          <a:xfrm>
            <a:off x="694625" y="1289925"/>
            <a:ext cx="87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Team ID:PNT2022TMID27973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2102513" y="3405213"/>
            <a:ext cx="6489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95b810b96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25" y="450925"/>
            <a:ext cx="8575125" cy="63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95b810b967_0_4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95b810b96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63" y="698150"/>
            <a:ext cx="9494274" cy="61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95b810b967_0_10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95b810b96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8" y="345700"/>
            <a:ext cx="9118724" cy="68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95b810b967_0_16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95b810b96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698150"/>
            <a:ext cx="9642251" cy="61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5b810b967_0_22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95b810b96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00" y="772775"/>
            <a:ext cx="9735175" cy="60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95b810b967_0_28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616500" y="3405525"/>
            <a:ext cx="7460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CREATION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95b810b967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8" y="1322037"/>
            <a:ext cx="10139026" cy="49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95b810b967_0_34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95b810b96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8" y="1465525"/>
            <a:ext cx="9832926" cy="46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95b810b967_0_40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95b810b96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00" y="1006775"/>
            <a:ext cx="9876401" cy="5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95b810b967_0_46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1539620" y="2974721"/>
            <a:ext cx="76143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14400" lvl="0" marL="1203325" marR="5080" rtl="0" algn="l">
              <a:lnSpc>
                <a:spcPct val="126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	AND  </a:t>
            </a:r>
            <a:r>
              <a:rPr lang="en-US"/>
              <a:t>PREPARATION</a:t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5b810b967_0_75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g195b810b96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5" y="1112213"/>
            <a:ext cx="9419651" cy="5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95b810b967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50" y="1016437"/>
            <a:ext cx="9772325" cy="55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95b810b967_0_58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95b810b967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0" y="1124950"/>
            <a:ext cx="9352025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95b810b967_0_82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273550" y="3311775"/>
            <a:ext cx="6732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 CREATION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5627" l="0" r="0" t="8851"/>
          <a:stretch/>
        </p:blipFill>
        <p:spPr>
          <a:xfrm>
            <a:off x="415513" y="1598150"/>
            <a:ext cx="9862373" cy="44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-5111" l="0" r="0" t="7196"/>
          <a:stretch/>
        </p:blipFill>
        <p:spPr>
          <a:xfrm>
            <a:off x="583075" y="1285087"/>
            <a:ext cx="9527251" cy="49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0" name="Google Shape;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75" y="1658526"/>
            <a:ext cx="9581849" cy="45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5" y="1343400"/>
            <a:ext cx="9526152" cy="46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b="5146" l="0" r="0" t="7919"/>
          <a:stretch/>
        </p:blipFill>
        <p:spPr>
          <a:xfrm>
            <a:off x="821987" y="1376262"/>
            <a:ext cx="9050052" cy="4809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6843" l="0" r="0" t="6964"/>
          <a:stretch/>
        </p:blipFill>
        <p:spPr>
          <a:xfrm>
            <a:off x="599300" y="1127800"/>
            <a:ext cx="9552352" cy="50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/>
        </p:nvSpPr>
        <p:spPr>
          <a:xfrm>
            <a:off x="892547" y="917200"/>
            <a:ext cx="3452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PREPARING THE DATASET  :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4746" l="0" r="0" t="7356"/>
          <a:stretch/>
        </p:blipFill>
        <p:spPr>
          <a:xfrm>
            <a:off x="560663" y="1857550"/>
            <a:ext cx="9572701" cy="4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-2620" l="0" r="0" t="8004"/>
          <a:stretch/>
        </p:blipFill>
        <p:spPr>
          <a:xfrm>
            <a:off x="914400" y="1345600"/>
            <a:ext cx="8862571" cy="50977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901700" y="917200"/>
            <a:ext cx="3360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FINAL DATASET: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-1180" r="1180" t="8307"/>
          <a:stretch/>
        </p:blipFill>
        <p:spPr>
          <a:xfrm>
            <a:off x="1026163" y="1857550"/>
            <a:ext cx="8641075" cy="42441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/>
          <p:nvPr/>
        </p:nvSpPr>
        <p:spPr>
          <a:xfrm>
            <a:off x="304800" y="304799"/>
            <a:ext cx="10084435" cy="6952615"/>
          </a:xfrm>
          <a:custGeom>
            <a:rect b="b" l="l" r="r" t="t"/>
            <a:pathLst>
              <a:path extrusionOk="0" h="6952615" w="10084435">
                <a:moveTo>
                  <a:pt x="10084295" y="6946405"/>
                </a:moveTo>
                <a:lnTo>
                  <a:pt x="10078212" y="6946405"/>
                </a:lnTo>
                <a:lnTo>
                  <a:pt x="6096" y="6946405"/>
                </a:lnTo>
                <a:lnTo>
                  <a:pt x="0" y="6946405"/>
                </a:lnTo>
                <a:lnTo>
                  <a:pt x="0" y="6952488"/>
                </a:lnTo>
                <a:lnTo>
                  <a:pt x="6096" y="6952488"/>
                </a:lnTo>
                <a:lnTo>
                  <a:pt x="10078212" y="6952488"/>
                </a:lnTo>
                <a:lnTo>
                  <a:pt x="10084295" y="6952488"/>
                </a:lnTo>
                <a:lnTo>
                  <a:pt x="10084295" y="6946405"/>
                </a:lnTo>
                <a:close/>
              </a:path>
              <a:path extrusionOk="0" h="6952615" w="10084435">
                <a:moveTo>
                  <a:pt x="10084295" y="0"/>
                </a:moveTo>
                <a:lnTo>
                  <a:pt x="1007821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6946392"/>
                </a:lnTo>
                <a:lnTo>
                  <a:pt x="6096" y="6946392"/>
                </a:lnTo>
                <a:lnTo>
                  <a:pt x="6096" y="6096"/>
                </a:lnTo>
                <a:lnTo>
                  <a:pt x="10078212" y="6096"/>
                </a:lnTo>
                <a:lnTo>
                  <a:pt x="10078212" y="6946392"/>
                </a:lnTo>
                <a:lnTo>
                  <a:pt x="10084295" y="6946392"/>
                </a:lnTo>
                <a:lnTo>
                  <a:pt x="10084295" y="6096"/>
                </a:lnTo>
                <a:lnTo>
                  <a:pt x="10084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2022-11-16T07:59:05Z</dcterms:created>
  <dc:creator>Chandru 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2022-11-16T00:00:00Z</vt:filetime>
  </property>
</Properties>
</file>