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notesMasterIdLst>
    <p:notesMasterId r:id="rId21"/>
  </p:notesMasterIdLst>
  <p:sldIdLst>
    <p:sldId id="257" r:id="rId5"/>
    <p:sldId id="259" r:id="rId6"/>
    <p:sldId id="260" r:id="rId7"/>
    <p:sldId id="263" r:id="rId8"/>
    <p:sldId id="267" r:id="rId9"/>
    <p:sldId id="284" r:id="rId10"/>
    <p:sldId id="273" r:id="rId11"/>
    <p:sldId id="277" r:id="rId12"/>
    <p:sldId id="285" r:id="rId13"/>
    <p:sldId id="279" r:id="rId14"/>
    <p:sldId id="289" r:id="rId15"/>
    <p:sldId id="286" r:id="rId16"/>
    <p:sldId id="288" r:id="rId17"/>
    <p:sldId id="287" r:id="rId18"/>
    <p:sldId id="28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0B2E5-5E82-4C13-9C25-07A2005B58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696476-D57D-446F-BF88-E26E5EF4E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Introduction</a:t>
          </a:r>
          <a:endParaRPr lang="en-US" dirty="0"/>
        </a:p>
      </dgm:t>
    </dgm:pt>
    <dgm:pt modelId="{7DEEA6AF-E7DF-47F4-B345-50EAA0ABEA1E}" type="parTrans" cxnId="{02286E60-1B13-4223-9DA2-AF9954C1B86B}">
      <dgm:prSet/>
      <dgm:spPr/>
      <dgm:t>
        <a:bodyPr/>
        <a:lstStyle/>
        <a:p>
          <a:endParaRPr lang="en-US"/>
        </a:p>
      </dgm:t>
    </dgm:pt>
    <dgm:pt modelId="{9843938F-C28B-4E83-8B2D-8473D00A3295}" type="sibTrans" cxnId="{02286E60-1B13-4223-9DA2-AF9954C1B86B}">
      <dgm:prSet/>
      <dgm:spPr/>
      <dgm:t>
        <a:bodyPr/>
        <a:lstStyle/>
        <a:p>
          <a:endParaRPr lang="en-US"/>
        </a:p>
      </dgm:t>
    </dgm:pt>
    <dgm:pt modelId="{975E8AA6-7615-4EBC-96F5-F21DE3976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Related Works</a:t>
          </a:r>
          <a:endParaRPr lang="en-US" dirty="0"/>
        </a:p>
      </dgm:t>
    </dgm:pt>
    <dgm:pt modelId="{E2A90CA5-0A52-4ABC-849D-663538B19207}" type="parTrans" cxnId="{9AD7C85B-A423-4A04-93FC-2643A5D5E2AE}">
      <dgm:prSet/>
      <dgm:spPr/>
      <dgm:t>
        <a:bodyPr/>
        <a:lstStyle/>
        <a:p>
          <a:endParaRPr lang="en-US"/>
        </a:p>
      </dgm:t>
    </dgm:pt>
    <dgm:pt modelId="{FD7E5FDA-FBC2-4BA1-85BA-18E0329222C7}" type="sibTrans" cxnId="{9AD7C85B-A423-4A04-93FC-2643A5D5E2AE}">
      <dgm:prSet/>
      <dgm:spPr/>
      <dgm:t>
        <a:bodyPr/>
        <a:lstStyle/>
        <a:p>
          <a:endParaRPr lang="en-US"/>
        </a:p>
      </dgm:t>
    </dgm:pt>
    <dgm:pt modelId="{0E126BE5-588F-436C-9B55-59E055B3D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Proposed Framework</a:t>
          </a:r>
          <a:endParaRPr lang="en-US"/>
        </a:p>
      </dgm:t>
    </dgm:pt>
    <dgm:pt modelId="{2C6FBAA9-CD2D-4D55-B444-7D39538EC0DE}" type="parTrans" cxnId="{DF06A6E6-7D21-4028-A5EA-7946247CC80C}">
      <dgm:prSet/>
      <dgm:spPr/>
      <dgm:t>
        <a:bodyPr/>
        <a:lstStyle/>
        <a:p>
          <a:endParaRPr lang="en-US"/>
        </a:p>
      </dgm:t>
    </dgm:pt>
    <dgm:pt modelId="{E467054E-B9A5-4F7C-9AA2-F06023B13BA8}" type="sibTrans" cxnId="{DF06A6E6-7D21-4028-A5EA-7946247CC80C}">
      <dgm:prSet/>
      <dgm:spPr/>
      <dgm:t>
        <a:bodyPr/>
        <a:lstStyle/>
        <a:p>
          <a:endParaRPr lang="en-US"/>
        </a:p>
      </dgm:t>
    </dgm:pt>
    <dgm:pt modelId="{8CCC0B06-78D3-4B6A-904A-6E6028CC4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Datasets</a:t>
          </a:r>
          <a:endParaRPr lang="en-US" dirty="0"/>
        </a:p>
      </dgm:t>
    </dgm:pt>
    <dgm:pt modelId="{ED7B123B-9E01-4536-91D9-AE49EC97B9C8}" type="parTrans" cxnId="{6D3B151D-41C1-4D1B-B6AD-033B215C0F9E}">
      <dgm:prSet/>
      <dgm:spPr/>
      <dgm:t>
        <a:bodyPr/>
        <a:lstStyle/>
        <a:p>
          <a:endParaRPr lang="en-US"/>
        </a:p>
      </dgm:t>
    </dgm:pt>
    <dgm:pt modelId="{48CDE742-7376-4DF1-B8F8-6C4C286DC732}" type="sibTrans" cxnId="{6D3B151D-41C1-4D1B-B6AD-033B215C0F9E}">
      <dgm:prSet/>
      <dgm:spPr/>
      <dgm:t>
        <a:bodyPr/>
        <a:lstStyle/>
        <a:p>
          <a:endParaRPr lang="en-US"/>
        </a:p>
      </dgm:t>
    </dgm:pt>
    <dgm:pt modelId="{3501F40C-D00D-44F9-84B3-4E814B4BF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Differences</a:t>
          </a:r>
          <a:endParaRPr lang="en-US" dirty="0"/>
        </a:p>
      </dgm:t>
    </dgm:pt>
    <dgm:pt modelId="{C7992A9A-96E4-4E48-9E7B-02751B2C1EC9}" type="parTrans" cxnId="{C885D351-412D-423B-9D98-2493E975B4CF}">
      <dgm:prSet/>
      <dgm:spPr/>
      <dgm:t>
        <a:bodyPr/>
        <a:lstStyle/>
        <a:p>
          <a:endParaRPr lang="en-US"/>
        </a:p>
      </dgm:t>
    </dgm:pt>
    <dgm:pt modelId="{F4753417-AD0B-4D6F-BF5A-B4EDE257639B}" type="sibTrans" cxnId="{C885D351-412D-423B-9D98-2493E975B4CF}">
      <dgm:prSet/>
      <dgm:spPr/>
      <dgm:t>
        <a:bodyPr/>
        <a:lstStyle/>
        <a:p>
          <a:endParaRPr lang="en-US"/>
        </a:p>
      </dgm:t>
    </dgm:pt>
    <dgm:pt modelId="{45519691-9E57-44FB-BC25-214CFE0717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References</a:t>
          </a:r>
          <a:endParaRPr lang="en-US" dirty="0"/>
        </a:p>
      </dgm:t>
    </dgm:pt>
    <dgm:pt modelId="{115430B6-2B3B-47D3-8993-AEF3D8A9F617}" type="parTrans" cxnId="{A6E71E55-C3C6-47DD-B48A-0F3372565EB1}">
      <dgm:prSet/>
      <dgm:spPr/>
      <dgm:t>
        <a:bodyPr/>
        <a:lstStyle/>
        <a:p>
          <a:endParaRPr lang="en-US"/>
        </a:p>
      </dgm:t>
    </dgm:pt>
    <dgm:pt modelId="{582A762D-B642-40C5-B788-2CF8EAE5ECA3}" type="sibTrans" cxnId="{A6E71E55-C3C6-47DD-B48A-0F3372565EB1}">
      <dgm:prSet/>
      <dgm:spPr/>
      <dgm:t>
        <a:bodyPr/>
        <a:lstStyle/>
        <a:p>
          <a:endParaRPr lang="en-US"/>
        </a:p>
      </dgm:t>
    </dgm:pt>
    <dgm:pt modelId="{896728D1-C3A7-4855-AF79-8B0D3A453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 of Existing Method</a:t>
          </a:r>
        </a:p>
      </dgm:t>
    </dgm:pt>
    <dgm:pt modelId="{D13F27F0-7EAE-4F14-80BD-E79D147D6746}" type="parTrans" cxnId="{7D22E8F7-B9AB-4630-9108-82FE9F5ADB43}">
      <dgm:prSet/>
      <dgm:spPr/>
      <dgm:t>
        <a:bodyPr/>
        <a:lstStyle/>
        <a:p>
          <a:endParaRPr lang="en-US"/>
        </a:p>
      </dgm:t>
    </dgm:pt>
    <dgm:pt modelId="{CB174F21-D42C-4EF9-ACE0-085C4671D877}" type="sibTrans" cxnId="{7D22E8F7-B9AB-4630-9108-82FE9F5ADB43}">
      <dgm:prSet/>
      <dgm:spPr/>
      <dgm:t>
        <a:bodyPr/>
        <a:lstStyle/>
        <a:p>
          <a:endParaRPr lang="en-US"/>
        </a:p>
      </dgm:t>
    </dgm:pt>
    <dgm:pt modelId="{CE672211-AF3D-44BA-9839-2D9F9E355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Experiments</a:t>
          </a:r>
        </a:p>
      </dgm:t>
    </dgm:pt>
    <dgm:pt modelId="{5441EC4C-E868-4FB2-BA64-51D9BB76C702}" type="parTrans" cxnId="{E261D2E1-CEF2-4D7F-A1BD-46169F13C8DA}">
      <dgm:prSet/>
      <dgm:spPr/>
      <dgm:t>
        <a:bodyPr/>
        <a:lstStyle/>
        <a:p>
          <a:endParaRPr lang="en-US"/>
        </a:p>
      </dgm:t>
    </dgm:pt>
    <dgm:pt modelId="{F4C87C12-BE8E-4BFA-8EE3-7B2EDDD21D7E}" type="sibTrans" cxnId="{E261D2E1-CEF2-4D7F-A1BD-46169F13C8DA}">
      <dgm:prSet/>
      <dgm:spPr/>
      <dgm:t>
        <a:bodyPr/>
        <a:lstStyle/>
        <a:p>
          <a:endParaRPr lang="en-US"/>
        </a:p>
      </dgm:t>
    </dgm:pt>
    <dgm:pt modelId="{9C92B3FA-28B3-4E28-A64A-3D4EB40BE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Conclusion and Future Work</a:t>
          </a:r>
        </a:p>
      </dgm:t>
    </dgm:pt>
    <dgm:pt modelId="{4A7164F7-6A0A-48BE-BEAB-7E45BD06028B}" type="parTrans" cxnId="{9D93F2AC-E97C-4DF6-915E-492875F23EF4}">
      <dgm:prSet/>
      <dgm:spPr/>
      <dgm:t>
        <a:bodyPr/>
        <a:lstStyle/>
        <a:p>
          <a:endParaRPr lang="en-US"/>
        </a:p>
      </dgm:t>
    </dgm:pt>
    <dgm:pt modelId="{2E2656C9-6442-497F-B746-CBFB77EB8DF4}" type="sibTrans" cxnId="{9D93F2AC-E97C-4DF6-915E-492875F23EF4}">
      <dgm:prSet/>
      <dgm:spPr/>
      <dgm:t>
        <a:bodyPr/>
        <a:lstStyle/>
        <a:p>
          <a:endParaRPr lang="en-US"/>
        </a:p>
      </dgm:t>
    </dgm:pt>
    <dgm:pt modelId="{6EA267D6-2485-4742-8C2A-8BB266917694}" type="pres">
      <dgm:prSet presAssocID="{B950B2E5-5E82-4C13-9C25-07A2005B580E}" presName="root" presStyleCnt="0">
        <dgm:presLayoutVars>
          <dgm:dir/>
          <dgm:resizeHandles val="exact"/>
        </dgm:presLayoutVars>
      </dgm:prSet>
      <dgm:spPr/>
    </dgm:pt>
    <dgm:pt modelId="{99BAAB81-0EE1-4C8E-9C3D-F2E6A3CC7B83}" type="pres">
      <dgm:prSet presAssocID="{F9696476-D57D-446F-BF88-E26E5EF4E9B8}" presName="compNode" presStyleCnt="0"/>
      <dgm:spPr/>
    </dgm:pt>
    <dgm:pt modelId="{7184D0B7-0004-4267-B96B-14351688E356}" type="pres">
      <dgm:prSet presAssocID="{F9696476-D57D-446F-BF88-E26E5EF4E9B8}" presName="bgRect" presStyleLbl="bgShp" presStyleIdx="0" presStyleCnt="9"/>
      <dgm:spPr/>
    </dgm:pt>
    <dgm:pt modelId="{B2AA8FB2-7D39-413A-AFD3-175C1DF9269E}" type="pres">
      <dgm:prSet presAssocID="{F9696476-D57D-446F-BF88-E26E5EF4E9B8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FB104B1-DCE1-4432-8B67-9B8B787B2234}" type="pres">
      <dgm:prSet presAssocID="{F9696476-D57D-446F-BF88-E26E5EF4E9B8}" presName="spaceRect" presStyleCnt="0"/>
      <dgm:spPr/>
    </dgm:pt>
    <dgm:pt modelId="{6B6042D6-D50D-44A9-B04A-F0A46302988F}" type="pres">
      <dgm:prSet presAssocID="{F9696476-D57D-446F-BF88-E26E5EF4E9B8}" presName="parTx" presStyleLbl="revTx" presStyleIdx="0" presStyleCnt="9">
        <dgm:presLayoutVars>
          <dgm:chMax val="0"/>
          <dgm:chPref val="0"/>
        </dgm:presLayoutVars>
      </dgm:prSet>
      <dgm:spPr/>
    </dgm:pt>
    <dgm:pt modelId="{781AA056-8572-4501-BFC2-60110B2C4F61}" type="pres">
      <dgm:prSet presAssocID="{9843938F-C28B-4E83-8B2D-8473D00A3295}" presName="sibTrans" presStyleCnt="0"/>
      <dgm:spPr/>
    </dgm:pt>
    <dgm:pt modelId="{5D1AD6DD-1618-457E-BDFC-01F0E1E85528}" type="pres">
      <dgm:prSet presAssocID="{975E8AA6-7615-4EBC-96F5-F21DE39769FC}" presName="compNode" presStyleCnt="0"/>
      <dgm:spPr/>
    </dgm:pt>
    <dgm:pt modelId="{DA4FB964-6DD8-4FA2-B0F0-26379179F3FF}" type="pres">
      <dgm:prSet presAssocID="{975E8AA6-7615-4EBC-96F5-F21DE39769FC}" presName="bgRect" presStyleLbl="bgShp" presStyleIdx="1" presStyleCnt="9"/>
      <dgm:spPr/>
    </dgm:pt>
    <dgm:pt modelId="{F8AE5944-7FAC-4AFF-B28D-BD18139F7988}" type="pres">
      <dgm:prSet presAssocID="{975E8AA6-7615-4EBC-96F5-F21DE39769FC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312A5EB-7D79-49F4-8E93-5011A186823C}" type="pres">
      <dgm:prSet presAssocID="{975E8AA6-7615-4EBC-96F5-F21DE39769FC}" presName="spaceRect" presStyleCnt="0"/>
      <dgm:spPr/>
    </dgm:pt>
    <dgm:pt modelId="{85C5735A-B1E2-4304-BFF0-66FDD87182EA}" type="pres">
      <dgm:prSet presAssocID="{975E8AA6-7615-4EBC-96F5-F21DE39769FC}" presName="parTx" presStyleLbl="revTx" presStyleIdx="1" presStyleCnt="9">
        <dgm:presLayoutVars>
          <dgm:chMax val="0"/>
          <dgm:chPref val="0"/>
        </dgm:presLayoutVars>
      </dgm:prSet>
      <dgm:spPr/>
    </dgm:pt>
    <dgm:pt modelId="{9D3D0224-B435-4350-B4B5-74280371E6F9}" type="pres">
      <dgm:prSet presAssocID="{FD7E5FDA-FBC2-4BA1-85BA-18E0329222C7}" presName="sibTrans" presStyleCnt="0"/>
      <dgm:spPr/>
    </dgm:pt>
    <dgm:pt modelId="{1D9C276F-7F7A-43B5-A573-74486C02366C}" type="pres">
      <dgm:prSet presAssocID="{0E126BE5-588F-436C-9B55-59E055B3DB8F}" presName="compNode" presStyleCnt="0"/>
      <dgm:spPr/>
    </dgm:pt>
    <dgm:pt modelId="{235EBAB4-ABD7-479B-9B48-BD5087D745FE}" type="pres">
      <dgm:prSet presAssocID="{0E126BE5-588F-436C-9B55-59E055B3DB8F}" presName="bgRect" presStyleLbl="bgShp" presStyleIdx="2" presStyleCnt="9"/>
      <dgm:spPr/>
    </dgm:pt>
    <dgm:pt modelId="{C4C6E501-DC8B-4279-991A-AD043145F876}" type="pres">
      <dgm:prSet presAssocID="{0E126BE5-588F-436C-9B55-59E055B3DB8F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29E8F4-F408-4692-936C-7978387750DA}" type="pres">
      <dgm:prSet presAssocID="{0E126BE5-588F-436C-9B55-59E055B3DB8F}" presName="spaceRect" presStyleCnt="0"/>
      <dgm:spPr/>
    </dgm:pt>
    <dgm:pt modelId="{B080C74B-C080-4C55-93E2-BA7B50AD1A46}" type="pres">
      <dgm:prSet presAssocID="{0E126BE5-588F-436C-9B55-59E055B3DB8F}" presName="parTx" presStyleLbl="revTx" presStyleIdx="2" presStyleCnt="9">
        <dgm:presLayoutVars>
          <dgm:chMax val="0"/>
          <dgm:chPref val="0"/>
        </dgm:presLayoutVars>
      </dgm:prSet>
      <dgm:spPr/>
    </dgm:pt>
    <dgm:pt modelId="{3A80D6B7-D003-43AB-8515-602D67698A34}" type="pres">
      <dgm:prSet presAssocID="{E467054E-B9A5-4F7C-9AA2-F06023B13BA8}" presName="sibTrans" presStyleCnt="0"/>
      <dgm:spPr/>
    </dgm:pt>
    <dgm:pt modelId="{BF2C923F-132C-4C90-A6E0-71A4DD688D08}" type="pres">
      <dgm:prSet presAssocID="{8CCC0B06-78D3-4B6A-904A-6E6028CC4749}" presName="compNode" presStyleCnt="0"/>
      <dgm:spPr/>
    </dgm:pt>
    <dgm:pt modelId="{C30EFAC4-5B97-4E46-A2AD-57776CD03497}" type="pres">
      <dgm:prSet presAssocID="{8CCC0B06-78D3-4B6A-904A-6E6028CC4749}" presName="bgRect" presStyleLbl="bgShp" presStyleIdx="3" presStyleCnt="9"/>
      <dgm:spPr/>
    </dgm:pt>
    <dgm:pt modelId="{205C3253-F075-47E8-B5B7-249A335C03BA}" type="pres">
      <dgm:prSet presAssocID="{8CCC0B06-78D3-4B6A-904A-6E6028CC4749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232860B-4254-4B56-B10B-D1A11BABF653}" type="pres">
      <dgm:prSet presAssocID="{8CCC0B06-78D3-4B6A-904A-6E6028CC4749}" presName="spaceRect" presStyleCnt="0"/>
      <dgm:spPr/>
    </dgm:pt>
    <dgm:pt modelId="{2ED6D3B0-559C-47E9-930E-487E8028376F}" type="pres">
      <dgm:prSet presAssocID="{8CCC0B06-78D3-4B6A-904A-6E6028CC4749}" presName="parTx" presStyleLbl="revTx" presStyleIdx="3" presStyleCnt="9">
        <dgm:presLayoutVars>
          <dgm:chMax val="0"/>
          <dgm:chPref val="0"/>
        </dgm:presLayoutVars>
      </dgm:prSet>
      <dgm:spPr/>
    </dgm:pt>
    <dgm:pt modelId="{3BDD4ECC-79F8-4367-B0C1-D37D4F98B8B6}" type="pres">
      <dgm:prSet presAssocID="{48CDE742-7376-4DF1-B8F8-6C4C286DC732}" presName="sibTrans" presStyleCnt="0"/>
      <dgm:spPr/>
    </dgm:pt>
    <dgm:pt modelId="{39F7A985-233D-4193-BD36-1F8376A9C277}" type="pres">
      <dgm:prSet presAssocID="{896728D1-C3A7-4855-AF79-8B0D3A4537CF}" presName="compNode" presStyleCnt="0"/>
      <dgm:spPr/>
    </dgm:pt>
    <dgm:pt modelId="{AE0A4B11-60B6-4B35-9D87-C51BD5E67291}" type="pres">
      <dgm:prSet presAssocID="{896728D1-C3A7-4855-AF79-8B0D3A4537CF}" presName="bgRect" presStyleLbl="bgShp" presStyleIdx="4" presStyleCnt="9"/>
      <dgm:spPr/>
    </dgm:pt>
    <dgm:pt modelId="{0F31F5E6-509E-4956-A518-30976B1853EB}" type="pres">
      <dgm:prSet presAssocID="{896728D1-C3A7-4855-AF79-8B0D3A4537CF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4A1C1D71-8E9A-4A5D-B3D3-1858602738E9}" type="pres">
      <dgm:prSet presAssocID="{896728D1-C3A7-4855-AF79-8B0D3A4537CF}" presName="spaceRect" presStyleCnt="0"/>
      <dgm:spPr/>
    </dgm:pt>
    <dgm:pt modelId="{37E25E9D-5FEF-4A6D-83E3-C3CCAE115801}" type="pres">
      <dgm:prSet presAssocID="{896728D1-C3A7-4855-AF79-8B0D3A4537CF}" presName="parTx" presStyleLbl="revTx" presStyleIdx="4" presStyleCnt="9">
        <dgm:presLayoutVars>
          <dgm:chMax val="0"/>
          <dgm:chPref val="0"/>
        </dgm:presLayoutVars>
      </dgm:prSet>
      <dgm:spPr/>
    </dgm:pt>
    <dgm:pt modelId="{37EC7639-3F0D-4D03-936D-BEA6CEB382D5}" type="pres">
      <dgm:prSet presAssocID="{CB174F21-D42C-4EF9-ACE0-085C4671D877}" presName="sibTrans" presStyleCnt="0"/>
      <dgm:spPr/>
    </dgm:pt>
    <dgm:pt modelId="{B48E0F5D-C349-4E44-AEB7-DF0B777E6017}" type="pres">
      <dgm:prSet presAssocID="{3501F40C-D00D-44F9-84B3-4E814B4BF9D8}" presName="compNode" presStyleCnt="0"/>
      <dgm:spPr/>
    </dgm:pt>
    <dgm:pt modelId="{2CEB6FCE-5B60-4C20-AEBF-0F4D2482FA52}" type="pres">
      <dgm:prSet presAssocID="{3501F40C-D00D-44F9-84B3-4E814B4BF9D8}" presName="bgRect" presStyleLbl="bgShp" presStyleIdx="5" presStyleCnt="9"/>
      <dgm:spPr/>
    </dgm:pt>
    <dgm:pt modelId="{7F095867-B5D8-4338-9E41-0DEA8B2CC6F8}" type="pres">
      <dgm:prSet presAssocID="{3501F40C-D00D-44F9-84B3-4E814B4BF9D8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C03E103-65E5-4209-8BBD-DA457DA8FE52}" type="pres">
      <dgm:prSet presAssocID="{3501F40C-D00D-44F9-84B3-4E814B4BF9D8}" presName="spaceRect" presStyleCnt="0"/>
      <dgm:spPr/>
    </dgm:pt>
    <dgm:pt modelId="{9D13B414-72C5-4BA6-B9F5-FAE6B9B24ABC}" type="pres">
      <dgm:prSet presAssocID="{3501F40C-D00D-44F9-84B3-4E814B4BF9D8}" presName="parTx" presStyleLbl="revTx" presStyleIdx="5" presStyleCnt="9">
        <dgm:presLayoutVars>
          <dgm:chMax val="0"/>
          <dgm:chPref val="0"/>
        </dgm:presLayoutVars>
      </dgm:prSet>
      <dgm:spPr/>
    </dgm:pt>
    <dgm:pt modelId="{2DEA8406-739B-4D59-ADEB-9635C6D58BDE}" type="pres">
      <dgm:prSet presAssocID="{F4753417-AD0B-4D6F-BF5A-B4EDE257639B}" presName="sibTrans" presStyleCnt="0"/>
      <dgm:spPr/>
    </dgm:pt>
    <dgm:pt modelId="{48C6A27C-4682-4A06-9A5C-F552C83C0E91}" type="pres">
      <dgm:prSet presAssocID="{CE672211-AF3D-44BA-9839-2D9F9E3558A6}" presName="compNode" presStyleCnt="0"/>
      <dgm:spPr/>
    </dgm:pt>
    <dgm:pt modelId="{4A769E48-84AE-43D2-8B5D-6BD149AF3F4E}" type="pres">
      <dgm:prSet presAssocID="{CE672211-AF3D-44BA-9839-2D9F9E3558A6}" presName="bgRect" presStyleLbl="bgShp" presStyleIdx="6" presStyleCnt="9"/>
      <dgm:spPr/>
    </dgm:pt>
    <dgm:pt modelId="{B093DF83-C002-4CC2-A7E1-5BC2D584B34F}" type="pres">
      <dgm:prSet presAssocID="{CE672211-AF3D-44BA-9839-2D9F9E3558A6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 female with solid fill"/>
        </a:ext>
      </dgm:extLst>
    </dgm:pt>
    <dgm:pt modelId="{3823F593-7BE9-4575-B999-8809F0FFF97A}" type="pres">
      <dgm:prSet presAssocID="{CE672211-AF3D-44BA-9839-2D9F9E3558A6}" presName="spaceRect" presStyleCnt="0"/>
      <dgm:spPr/>
    </dgm:pt>
    <dgm:pt modelId="{4D42A9E1-9585-488B-A59B-046A5809F6F2}" type="pres">
      <dgm:prSet presAssocID="{CE672211-AF3D-44BA-9839-2D9F9E3558A6}" presName="parTx" presStyleLbl="revTx" presStyleIdx="6" presStyleCnt="9">
        <dgm:presLayoutVars>
          <dgm:chMax val="0"/>
          <dgm:chPref val="0"/>
        </dgm:presLayoutVars>
      </dgm:prSet>
      <dgm:spPr/>
    </dgm:pt>
    <dgm:pt modelId="{98CEB5A6-0881-426E-A8C8-75453F9904DC}" type="pres">
      <dgm:prSet presAssocID="{F4C87C12-BE8E-4BFA-8EE3-7B2EDDD21D7E}" presName="sibTrans" presStyleCnt="0"/>
      <dgm:spPr/>
    </dgm:pt>
    <dgm:pt modelId="{8CB6E16F-2023-4E82-BE25-64A152049E53}" type="pres">
      <dgm:prSet presAssocID="{9C92B3FA-28B3-4E28-A64A-3D4EB40BEE78}" presName="compNode" presStyleCnt="0"/>
      <dgm:spPr/>
    </dgm:pt>
    <dgm:pt modelId="{C3F42028-CB0A-429C-BBD5-C8655F041C5F}" type="pres">
      <dgm:prSet presAssocID="{9C92B3FA-28B3-4E28-A64A-3D4EB40BEE78}" presName="bgRect" presStyleLbl="bgShp" presStyleIdx="7" presStyleCnt="9"/>
      <dgm:spPr/>
    </dgm:pt>
    <dgm:pt modelId="{08B5CD18-ED1D-4B3F-9A6C-384F3E2365A4}" type="pres">
      <dgm:prSet presAssocID="{9C92B3FA-28B3-4E28-A64A-3D4EB40BEE78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AD028E07-DFE6-4507-9723-C65ABA0AC7A8}" type="pres">
      <dgm:prSet presAssocID="{9C92B3FA-28B3-4E28-A64A-3D4EB40BEE78}" presName="spaceRect" presStyleCnt="0"/>
      <dgm:spPr/>
    </dgm:pt>
    <dgm:pt modelId="{E23E2F6E-FFD5-47B6-BFC3-9AFE7ADA1A8B}" type="pres">
      <dgm:prSet presAssocID="{9C92B3FA-28B3-4E28-A64A-3D4EB40BEE78}" presName="parTx" presStyleLbl="revTx" presStyleIdx="7" presStyleCnt="9">
        <dgm:presLayoutVars>
          <dgm:chMax val="0"/>
          <dgm:chPref val="0"/>
        </dgm:presLayoutVars>
      </dgm:prSet>
      <dgm:spPr/>
    </dgm:pt>
    <dgm:pt modelId="{AD15CC0F-FC14-49BA-820C-FCC0E147E326}" type="pres">
      <dgm:prSet presAssocID="{2E2656C9-6442-497F-B746-CBFB77EB8DF4}" presName="sibTrans" presStyleCnt="0"/>
      <dgm:spPr/>
    </dgm:pt>
    <dgm:pt modelId="{0186AE8A-1B7E-4936-9437-29B22CB4DD2C}" type="pres">
      <dgm:prSet presAssocID="{45519691-9E57-44FB-BC25-214CFE071793}" presName="compNode" presStyleCnt="0"/>
      <dgm:spPr/>
    </dgm:pt>
    <dgm:pt modelId="{C36A005D-3F56-4181-AC30-7A33A8040301}" type="pres">
      <dgm:prSet presAssocID="{45519691-9E57-44FB-BC25-214CFE071793}" presName="bgRect" presStyleLbl="bgShp" presStyleIdx="8" presStyleCnt="9" custLinFactNeighborX="-267" custLinFactNeighborY="84324"/>
      <dgm:spPr/>
    </dgm:pt>
    <dgm:pt modelId="{C4CA4458-BD16-4FE2-A39D-C977BD7344D0}" type="pres">
      <dgm:prSet presAssocID="{45519691-9E57-44FB-BC25-214CFE071793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7CF3865-7A20-4CC5-872D-BAC7D9AD8980}" type="pres">
      <dgm:prSet presAssocID="{45519691-9E57-44FB-BC25-214CFE071793}" presName="spaceRect" presStyleCnt="0"/>
      <dgm:spPr/>
    </dgm:pt>
    <dgm:pt modelId="{E1EB5BDF-35E3-4DD4-9462-35EAA2A58E0B}" type="pres">
      <dgm:prSet presAssocID="{45519691-9E57-44FB-BC25-214CFE071793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6D3B151D-41C1-4D1B-B6AD-033B215C0F9E}" srcId="{B950B2E5-5E82-4C13-9C25-07A2005B580E}" destId="{8CCC0B06-78D3-4B6A-904A-6E6028CC4749}" srcOrd="3" destOrd="0" parTransId="{ED7B123B-9E01-4536-91D9-AE49EC97B9C8}" sibTransId="{48CDE742-7376-4DF1-B8F8-6C4C286DC732}"/>
    <dgm:cxn modelId="{ECE7E82D-10E3-4A5F-B805-27EA4D336269}" type="presOf" srcId="{0E126BE5-588F-436C-9B55-59E055B3DB8F}" destId="{B080C74B-C080-4C55-93E2-BA7B50AD1A46}" srcOrd="0" destOrd="0" presId="urn:microsoft.com/office/officeart/2018/2/layout/IconVerticalSolidList"/>
    <dgm:cxn modelId="{1D936A2F-4358-46AF-AA66-2F83087AC6E1}" type="presOf" srcId="{975E8AA6-7615-4EBC-96F5-F21DE39769FC}" destId="{85C5735A-B1E2-4304-BFF0-66FDD87182EA}" srcOrd="0" destOrd="0" presId="urn:microsoft.com/office/officeart/2018/2/layout/IconVerticalSolidList"/>
    <dgm:cxn modelId="{9AD7C85B-A423-4A04-93FC-2643A5D5E2AE}" srcId="{B950B2E5-5E82-4C13-9C25-07A2005B580E}" destId="{975E8AA6-7615-4EBC-96F5-F21DE39769FC}" srcOrd="1" destOrd="0" parTransId="{E2A90CA5-0A52-4ABC-849D-663538B19207}" sibTransId="{FD7E5FDA-FBC2-4BA1-85BA-18E0329222C7}"/>
    <dgm:cxn modelId="{02286E60-1B13-4223-9DA2-AF9954C1B86B}" srcId="{B950B2E5-5E82-4C13-9C25-07A2005B580E}" destId="{F9696476-D57D-446F-BF88-E26E5EF4E9B8}" srcOrd="0" destOrd="0" parTransId="{7DEEA6AF-E7DF-47F4-B345-50EAA0ABEA1E}" sibTransId="{9843938F-C28B-4E83-8B2D-8473D00A3295}"/>
    <dgm:cxn modelId="{C885D351-412D-423B-9D98-2493E975B4CF}" srcId="{B950B2E5-5E82-4C13-9C25-07A2005B580E}" destId="{3501F40C-D00D-44F9-84B3-4E814B4BF9D8}" srcOrd="5" destOrd="0" parTransId="{C7992A9A-96E4-4E48-9E7B-02751B2C1EC9}" sibTransId="{F4753417-AD0B-4D6F-BF5A-B4EDE257639B}"/>
    <dgm:cxn modelId="{4A24AE53-5967-440B-B2CC-B9E66274238E}" type="presOf" srcId="{45519691-9E57-44FB-BC25-214CFE071793}" destId="{E1EB5BDF-35E3-4DD4-9462-35EAA2A58E0B}" srcOrd="0" destOrd="0" presId="urn:microsoft.com/office/officeart/2018/2/layout/IconVerticalSolidList"/>
    <dgm:cxn modelId="{A6E71E55-C3C6-47DD-B48A-0F3372565EB1}" srcId="{B950B2E5-5E82-4C13-9C25-07A2005B580E}" destId="{45519691-9E57-44FB-BC25-214CFE071793}" srcOrd="8" destOrd="0" parTransId="{115430B6-2B3B-47D3-8993-AEF3D8A9F617}" sibTransId="{582A762D-B642-40C5-B788-2CF8EAE5ECA3}"/>
    <dgm:cxn modelId="{05CA7856-59DA-4C56-A3CE-D28482599C07}" type="presOf" srcId="{B950B2E5-5E82-4C13-9C25-07A2005B580E}" destId="{6EA267D6-2485-4742-8C2A-8BB266917694}" srcOrd="0" destOrd="0" presId="urn:microsoft.com/office/officeart/2018/2/layout/IconVerticalSolidList"/>
    <dgm:cxn modelId="{9BB8D69A-AAE8-4FC2-83DB-C05FBF0FD9DB}" type="presOf" srcId="{CE672211-AF3D-44BA-9839-2D9F9E3558A6}" destId="{4D42A9E1-9585-488B-A59B-046A5809F6F2}" srcOrd="0" destOrd="0" presId="urn:microsoft.com/office/officeart/2018/2/layout/IconVerticalSolidList"/>
    <dgm:cxn modelId="{A1D87DA8-9B03-4E92-B93C-3A42F9373CE1}" type="presOf" srcId="{896728D1-C3A7-4855-AF79-8B0D3A4537CF}" destId="{37E25E9D-5FEF-4A6D-83E3-C3CCAE115801}" srcOrd="0" destOrd="0" presId="urn:microsoft.com/office/officeart/2018/2/layout/IconVerticalSolidList"/>
    <dgm:cxn modelId="{9D93F2AC-E97C-4DF6-915E-492875F23EF4}" srcId="{B950B2E5-5E82-4C13-9C25-07A2005B580E}" destId="{9C92B3FA-28B3-4E28-A64A-3D4EB40BEE78}" srcOrd="7" destOrd="0" parTransId="{4A7164F7-6A0A-48BE-BEAB-7E45BD06028B}" sibTransId="{2E2656C9-6442-497F-B746-CBFB77EB8DF4}"/>
    <dgm:cxn modelId="{9E304BD1-D17F-4884-BC9B-7E31CF3A1EBC}" type="presOf" srcId="{9C92B3FA-28B3-4E28-A64A-3D4EB40BEE78}" destId="{E23E2F6E-FFD5-47B6-BFC3-9AFE7ADA1A8B}" srcOrd="0" destOrd="0" presId="urn:microsoft.com/office/officeart/2018/2/layout/IconVerticalSolidList"/>
    <dgm:cxn modelId="{2E2DB3D5-52CC-4287-91B0-01251A5B51C7}" type="presOf" srcId="{8CCC0B06-78D3-4B6A-904A-6E6028CC4749}" destId="{2ED6D3B0-559C-47E9-930E-487E8028376F}" srcOrd="0" destOrd="0" presId="urn:microsoft.com/office/officeart/2018/2/layout/IconVerticalSolidList"/>
    <dgm:cxn modelId="{58D74CDD-34CD-4F77-9FC9-B22ED3027F0F}" type="presOf" srcId="{F9696476-D57D-446F-BF88-E26E5EF4E9B8}" destId="{6B6042D6-D50D-44A9-B04A-F0A46302988F}" srcOrd="0" destOrd="0" presId="urn:microsoft.com/office/officeart/2018/2/layout/IconVerticalSolidList"/>
    <dgm:cxn modelId="{E261D2E1-CEF2-4D7F-A1BD-46169F13C8DA}" srcId="{B950B2E5-5E82-4C13-9C25-07A2005B580E}" destId="{CE672211-AF3D-44BA-9839-2D9F9E3558A6}" srcOrd="6" destOrd="0" parTransId="{5441EC4C-E868-4FB2-BA64-51D9BB76C702}" sibTransId="{F4C87C12-BE8E-4BFA-8EE3-7B2EDDD21D7E}"/>
    <dgm:cxn modelId="{DF06A6E6-7D21-4028-A5EA-7946247CC80C}" srcId="{B950B2E5-5E82-4C13-9C25-07A2005B580E}" destId="{0E126BE5-588F-436C-9B55-59E055B3DB8F}" srcOrd="2" destOrd="0" parTransId="{2C6FBAA9-CD2D-4D55-B444-7D39538EC0DE}" sibTransId="{E467054E-B9A5-4F7C-9AA2-F06023B13BA8}"/>
    <dgm:cxn modelId="{6BABFCF6-5AE1-4455-8BB7-169E0CDB6B32}" type="presOf" srcId="{3501F40C-D00D-44F9-84B3-4E814B4BF9D8}" destId="{9D13B414-72C5-4BA6-B9F5-FAE6B9B24ABC}" srcOrd="0" destOrd="0" presId="urn:microsoft.com/office/officeart/2018/2/layout/IconVerticalSolidList"/>
    <dgm:cxn modelId="{7D22E8F7-B9AB-4630-9108-82FE9F5ADB43}" srcId="{B950B2E5-5E82-4C13-9C25-07A2005B580E}" destId="{896728D1-C3A7-4855-AF79-8B0D3A4537CF}" srcOrd="4" destOrd="0" parTransId="{D13F27F0-7EAE-4F14-80BD-E79D147D6746}" sibTransId="{CB174F21-D42C-4EF9-ACE0-085C4671D877}"/>
    <dgm:cxn modelId="{B43D39EA-F2DB-40B5-B0E7-67ACF89C101F}" type="presParOf" srcId="{6EA267D6-2485-4742-8C2A-8BB266917694}" destId="{99BAAB81-0EE1-4C8E-9C3D-F2E6A3CC7B83}" srcOrd="0" destOrd="0" presId="urn:microsoft.com/office/officeart/2018/2/layout/IconVerticalSolidList"/>
    <dgm:cxn modelId="{E6BADD6F-12A4-463D-95EF-1DDF1B65DD02}" type="presParOf" srcId="{99BAAB81-0EE1-4C8E-9C3D-F2E6A3CC7B83}" destId="{7184D0B7-0004-4267-B96B-14351688E356}" srcOrd="0" destOrd="0" presId="urn:microsoft.com/office/officeart/2018/2/layout/IconVerticalSolidList"/>
    <dgm:cxn modelId="{163E1983-19D1-4C81-A937-5D34D9519DA7}" type="presParOf" srcId="{99BAAB81-0EE1-4C8E-9C3D-F2E6A3CC7B83}" destId="{B2AA8FB2-7D39-413A-AFD3-175C1DF9269E}" srcOrd="1" destOrd="0" presId="urn:microsoft.com/office/officeart/2018/2/layout/IconVerticalSolidList"/>
    <dgm:cxn modelId="{D2F44D6A-BD7A-400A-9AC8-254B08ED2E1E}" type="presParOf" srcId="{99BAAB81-0EE1-4C8E-9C3D-F2E6A3CC7B83}" destId="{DFB104B1-DCE1-4432-8B67-9B8B787B2234}" srcOrd="2" destOrd="0" presId="urn:microsoft.com/office/officeart/2018/2/layout/IconVerticalSolidList"/>
    <dgm:cxn modelId="{3A373FCD-3517-4F32-9795-0297B008C457}" type="presParOf" srcId="{99BAAB81-0EE1-4C8E-9C3D-F2E6A3CC7B83}" destId="{6B6042D6-D50D-44A9-B04A-F0A46302988F}" srcOrd="3" destOrd="0" presId="urn:microsoft.com/office/officeart/2018/2/layout/IconVerticalSolidList"/>
    <dgm:cxn modelId="{92BC8FD0-42E0-4B63-BAD1-485E47C284AE}" type="presParOf" srcId="{6EA267D6-2485-4742-8C2A-8BB266917694}" destId="{781AA056-8572-4501-BFC2-60110B2C4F61}" srcOrd="1" destOrd="0" presId="urn:microsoft.com/office/officeart/2018/2/layout/IconVerticalSolidList"/>
    <dgm:cxn modelId="{F4242D52-FFEE-4E42-9EAB-D2BC8EE358A9}" type="presParOf" srcId="{6EA267D6-2485-4742-8C2A-8BB266917694}" destId="{5D1AD6DD-1618-457E-BDFC-01F0E1E85528}" srcOrd="2" destOrd="0" presId="urn:microsoft.com/office/officeart/2018/2/layout/IconVerticalSolidList"/>
    <dgm:cxn modelId="{B4B7AECB-112C-40C4-9167-0053D8DC6D7C}" type="presParOf" srcId="{5D1AD6DD-1618-457E-BDFC-01F0E1E85528}" destId="{DA4FB964-6DD8-4FA2-B0F0-26379179F3FF}" srcOrd="0" destOrd="0" presId="urn:microsoft.com/office/officeart/2018/2/layout/IconVerticalSolidList"/>
    <dgm:cxn modelId="{95E2A23A-1F64-4E6A-83FB-9DCFD14D5D4F}" type="presParOf" srcId="{5D1AD6DD-1618-457E-BDFC-01F0E1E85528}" destId="{F8AE5944-7FAC-4AFF-B28D-BD18139F7988}" srcOrd="1" destOrd="0" presId="urn:microsoft.com/office/officeart/2018/2/layout/IconVerticalSolidList"/>
    <dgm:cxn modelId="{9C9C8CEE-EBAA-4C92-8F89-1D0B6AC57B36}" type="presParOf" srcId="{5D1AD6DD-1618-457E-BDFC-01F0E1E85528}" destId="{8312A5EB-7D79-49F4-8E93-5011A186823C}" srcOrd="2" destOrd="0" presId="urn:microsoft.com/office/officeart/2018/2/layout/IconVerticalSolidList"/>
    <dgm:cxn modelId="{6A07BF3F-05E2-4499-9080-9CE67CF6257C}" type="presParOf" srcId="{5D1AD6DD-1618-457E-BDFC-01F0E1E85528}" destId="{85C5735A-B1E2-4304-BFF0-66FDD87182EA}" srcOrd="3" destOrd="0" presId="urn:microsoft.com/office/officeart/2018/2/layout/IconVerticalSolidList"/>
    <dgm:cxn modelId="{61044928-0530-410A-BEE4-8718F0E91E73}" type="presParOf" srcId="{6EA267D6-2485-4742-8C2A-8BB266917694}" destId="{9D3D0224-B435-4350-B4B5-74280371E6F9}" srcOrd="3" destOrd="0" presId="urn:microsoft.com/office/officeart/2018/2/layout/IconVerticalSolidList"/>
    <dgm:cxn modelId="{D68904AD-8781-4291-893C-763B5B392945}" type="presParOf" srcId="{6EA267D6-2485-4742-8C2A-8BB266917694}" destId="{1D9C276F-7F7A-43B5-A573-74486C02366C}" srcOrd="4" destOrd="0" presId="urn:microsoft.com/office/officeart/2018/2/layout/IconVerticalSolidList"/>
    <dgm:cxn modelId="{DF8B783F-877D-4DFC-8855-25829667CA1C}" type="presParOf" srcId="{1D9C276F-7F7A-43B5-A573-74486C02366C}" destId="{235EBAB4-ABD7-479B-9B48-BD5087D745FE}" srcOrd="0" destOrd="0" presId="urn:microsoft.com/office/officeart/2018/2/layout/IconVerticalSolidList"/>
    <dgm:cxn modelId="{119F8B45-A6B4-4DED-8EA6-BCE875E98EF8}" type="presParOf" srcId="{1D9C276F-7F7A-43B5-A573-74486C02366C}" destId="{C4C6E501-DC8B-4279-991A-AD043145F876}" srcOrd="1" destOrd="0" presId="urn:microsoft.com/office/officeart/2018/2/layout/IconVerticalSolidList"/>
    <dgm:cxn modelId="{0E8EA1DE-D77B-4964-8A9D-4D62C04805B5}" type="presParOf" srcId="{1D9C276F-7F7A-43B5-A573-74486C02366C}" destId="{0529E8F4-F408-4692-936C-7978387750DA}" srcOrd="2" destOrd="0" presId="urn:microsoft.com/office/officeart/2018/2/layout/IconVerticalSolidList"/>
    <dgm:cxn modelId="{884C8A60-CE4C-414F-9F64-B3EAD34DB404}" type="presParOf" srcId="{1D9C276F-7F7A-43B5-A573-74486C02366C}" destId="{B080C74B-C080-4C55-93E2-BA7B50AD1A46}" srcOrd="3" destOrd="0" presId="urn:microsoft.com/office/officeart/2018/2/layout/IconVerticalSolidList"/>
    <dgm:cxn modelId="{38B9FB44-A074-4CE9-9B6F-2605D2EAC18A}" type="presParOf" srcId="{6EA267D6-2485-4742-8C2A-8BB266917694}" destId="{3A80D6B7-D003-43AB-8515-602D67698A34}" srcOrd="5" destOrd="0" presId="urn:microsoft.com/office/officeart/2018/2/layout/IconVerticalSolidList"/>
    <dgm:cxn modelId="{6FA805B1-C7FD-4EDF-9523-B69EF206A460}" type="presParOf" srcId="{6EA267D6-2485-4742-8C2A-8BB266917694}" destId="{BF2C923F-132C-4C90-A6E0-71A4DD688D08}" srcOrd="6" destOrd="0" presId="urn:microsoft.com/office/officeart/2018/2/layout/IconVerticalSolidList"/>
    <dgm:cxn modelId="{A1E8B215-776F-4A4E-A506-86C057BCFA60}" type="presParOf" srcId="{BF2C923F-132C-4C90-A6E0-71A4DD688D08}" destId="{C30EFAC4-5B97-4E46-A2AD-57776CD03497}" srcOrd="0" destOrd="0" presId="urn:microsoft.com/office/officeart/2018/2/layout/IconVerticalSolidList"/>
    <dgm:cxn modelId="{FCD26A80-353F-400D-9909-B7978907A5C4}" type="presParOf" srcId="{BF2C923F-132C-4C90-A6E0-71A4DD688D08}" destId="{205C3253-F075-47E8-B5B7-249A335C03BA}" srcOrd="1" destOrd="0" presId="urn:microsoft.com/office/officeart/2018/2/layout/IconVerticalSolidList"/>
    <dgm:cxn modelId="{84D40C42-D5C1-4F8B-BA30-0F302FCBBBF2}" type="presParOf" srcId="{BF2C923F-132C-4C90-A6E0-71A4DD688D08}" destId="{3232860B-4254-4B56-B10B-D1A11BABF653}" srcOrd="2" destOrd="0" presId="urn:microsoft.com/office/officeart/2018/2/layout/IconVerticalSolidList"/>
    <dgm:cxn modelId="{AB0F0489-A5F9-4A13-B6F7-43B0D1C7BFBA}" type="presParOf" srcId="{BF2C923F-132C-4C90-A6E0-71A4DD688D08}" destId="{2ED6D3B0-559C-47E9-930E-487E8028376F}" srcOrd="3" destOrd="0" presId="urn:microsoft.com/office/officeart/2018/2/layout/IconVerticalSolidList"/>
    <dgm:cxn modelId="{546D68C3-EA0B-4D7A-92F6-4A7DAF5DA0D5}" type="presParOf" srcId="{6EA267D6-2485-4742-8C2A-8BB266917694}" destId="{3BDD4ECC-79F8-4367-B0C1-D37D4F98B8B6}" srcOrd="7" destOrd="0" presId="urn:microsoft.com/office/officeart/2018/2/layout/IconVerticalSolidList"/>
    <dgm:cxn modelId="{B10A64C8-6D52-4E03-BC47-7FB185C5A025}" type="presParOf" srcId="{6EA267D6-2485-4742-8C2A-8BB266917694}" destId="{39F7A985-233D-4193-BD36-1F8376A9C277}" srcOrd="8" destOrd="0" presId="urn:microsoft.com/office/officeart/2018/2/layout/IconVerticalSolidList"/>
    <dgm:cxn modelId="{11408CCD-0C92-40B7-8150-43380A70031B}" type="presParOf" srcId="{39F7A985-233D-4193-BD36-1F8376A9C277}" destId="{AE0A4B11-60B6-4B35-9D87-C51BD5E67291}" srcOrd="0" destOrd="0" presId="urn:microsoft.com/office/officeart/2018/2/layout/IconVerticalSolidList"/>
    <dgm:cxn modelId="{64984B66-A36C-4617-9269-5493B809EB69}" type="presParOf" srcId="{39F7A985-233D-4193-BD36-1F8376A9C277}" destId="{0F31F5E6-509E-4956-A518-30976B1853EB}" srcOrd="1" destOrd="0" presId="urn:microsoft.com/office/officeart/2018/2/layout/IconVerticalSolidList"/>
    <dgm:cxn modelId="{F3277551-A687-48DA-AA82-87C60D1B9DB2}" type="presParOf" srcId="{39F7A985-233D-4193-BD36-1F8376A9C277}" destId="{4A1C1D71-8E9A-4A5D-B3D3-1858602738E9}" srcOrd="2" destOrd="0" presId="urn:microsoft.com/office/officeart/2018/2/layout/IconVerticalSolidList"/>
    <dgm:cxn modelId="{8F2169BF-44A2-43DF-9ADE-39203F1F459A}" type="presParOf" srcId="{39F7A985-233D-4193-BD36-1F8376A9C277}" destId="{37E25E9D-5FEF-4A6D-83E3-C3CCAE115801}" srcOrd="3" destOrd="0" presId="urn:microsoft.com/office/officeart/2018/2/layout/IconVerticalSolidList"/>
    <dgm:cxn modelId="{4F056919-BCA9-4B01-8063-52657B4D2319}" type="presParOf" srcId="{6EA267D6-2485-4742-8C2A-8BB266917694}" destId="{37EC7639-3F0D-4D03-936D-BEA6CEB382D5}" srcOrd="9" destOrd="0" presId="urn:microsoft.com/office/officeart/2018/2/layout/IconVerticalSolidList"/>
    <dgm:cxn modelId="{CD1EAB19-DFE5-45DE-A29C-6DA208F79786}" type="presParOf" srcId="{6EA267D6-2485-4742-8C2A-8BB266917694}" destId="{B48E0F5D-C349-4E44-AEB7-DF0B777E6017}" srcOrd="10" destOrd="0" presId="urn:microsoft.com/office/officeart/2018/2/layout/IconVerticalSolidList"/>
    <dgm:cxn modelId="{AC4FE920-830E-4B48-A8BE-F796F90943FC}" type="presParOf" srcId="{B48E0F5D-C349-4E44-AEB7-DF0B777E6017}" destId="{2CEB6FCE-5B60-4C20-AEBF-0F4D2482FA52}" srcOrd="0" destOrd="0" presId="urn:microsoft.com/office/officeart/2018/2/layout/IconVerticalSolidList"/>
    <dgm:cxn modelId="{CA3DA06E-3C5E-4844-975C-AAD3D0A5ACA4}" type="presParOf" srcId="{B48E0F5D-C349-4E44-AEB7-DF0B777E6017}" destId="{7F095867-B5D8-4338-9E41-0DEA8B2CC6F8}" srcOrd="1" destOrd="0" presId="urn:microsoft.com/office/officeart/2018/2/layout/IconVerticalSolidList"/>
    <dgm:cxn modelId="{134F971E-8AE2-4A03-B3D2-7E77DD44BF92}" type="presParOf" srcId="{B48E0F5D-C349-4E44-AEB7-DF0B777E6017}" destId="{EC03E103-65E5-4209-8BBD-DA457DA8FE52}" srcOrd="2" destOrd="0" presId="urn:microsoft.com/office/officeart/2018/2/layout/IconVerticalSolidList"/>
    <dgm:cxn modelId="{075E0CF6-0368-411C-A2FD-C193865836A5}" type="presParOf" srcId="{B48E0F5D-C349-4E44-AEB7-DF0B777E6017}" destId="{9D13B414-72C5-4BA6-B9F5-FAE6B9B24ABC}" srcOrd="3" destOrd="0" presId="urn:microsoft.com/office/officeart/2018/2/layout/IconVerticalSolidList"/>
    <dgm:cxn modelId="{E7B53AF3-7FDA-43C9-883E-99C4AE6B7DD4}" type="presParOf" srcId="{6EA267D6-2485-4742-8C2A-8BB266917694}" destId="{2DEA8406-739B-4D59-ADEB-9635C6D58BDE}" srcOrd="11" destOrd="0" presId="urn:microsoft.com/office/officeart/2018/2/layout/IconVerticalSolidList"/>
    <dgm:cxn modelId="{47EEE7A2-0FF7-48F3-8EB1-7829D8E1B9FA}" type="presParOf" srcId="{6EA267D6-2485-4742-8C2A-8BB266917694}" destId="{48C6A27C-4682-4A06-9A5C-F552C83C0E91}" srcOrd="12" destOrd="0" presId="urn:microsoft.com/office/officeart/2018/2/layout/IconVerticalSolidList"/>
    <dgm:cxn modelId="{2D3B1BEF-DD4E-4E39-A400-A25EB3BC2DB6}" type="presParOf" srcId="{48C6A27C-4682-4A06-9A5C-F552C83C0E91}" destId="{4A769E48-84AE-43D2-8B5D-6BD149AF3F4E}" srcOrd="0" destOrd="0" presId="urn:microsoft.com/office/officeart/2018/2/layout/IconVerticalSolidList"/>
    <dgm:cxn modelId="{99295981-095E-424A-8108-F42A507A0A46}" type="presParOf" srcId="{48C6A27C-4682-4A06-9A5C-F552C83C0E91}" destId="{B093DF83-C002-4CC2-A7E1-5BC2D584B34F}" srcOrd="1" destOrd="0" presId="urn:microsoft.com/office/officeart/2018/2/layout/IconVerticalSolidList"/>
    <dgm:cxn modelId="{5737258E-5B4B-4366-A99B-174EF34DA111}" type="presParOf" srcId="{48C6A27C-4682-4A06-9A5C-F552C83C0E91}" destId="{3823F593-7BE9-4575-B999-8809F0FFF97A}" srcOrd="2" destOrd="0" presId="urn:microsoft.com/office/officeart/2018/2/layout/IconVerticalSolidList"/>
    <dgm:cxn modelId="{3465821F-ACD4-4B66-AAA3-C243FF7398BB}" type="presParOf" srcId="{48C6A27C-4682-4A06-9A5C-F552C83C0E91}" destId="{4D42A9E1-9585-488B-A59B-046A5809F6F2}" srcOrd="3" destOrd="0" presId="urn:microsoft.com/office/officeart/2018/2/layout/IconVerticalSolidList"/>
    <dgm:cxn modelId="{25F43377-9162-452D-8A91-9392F096AB9B}" type="presParOf" srcId="{6EA267D6-2485-4742-8C2A-8BB266917694}" destId="{98CEB5A6-0881-426E-A8C8-75453F9904DC}" srcOrd="13" destOrd="0" presId="urn:microsoft.com/office/officeart/2018/2/layout/IconVerticalSolidList"/>
    <dgm:cxn modelId="{CBD46182-3DAD-468D-B113-B04E6741C496}" type="presParOf" srcId="{6EA267D6-2485-4742-8C2A-8BB266917694}" destId="{8CB6E16F-2023-4E82-BE25-64A152049E53}" srcOrd="14" destOrd="0" presId="urn:microsoft.com/office/officeart/2018/2/layout/IconVerticalSolidList"/>
    <dgm:cxn modelId="{536A9BD2-A23C-4242-8A16-5DB8BE970459}" type="presParOf" srcId="{8CB6E16F-2023-4E82-BE25-64A152049E53}" destId="{C3F42028-CB0A-429C-BBD5-C8655F041C5F}" srcOrd="0" destOrd="0" presId="urn:microsoft.com/office/officeart/2018/2/layout/IconVerticalSolidList"/>
    <dgm:cxn modelId="{8280B4DF-1390-4647-B7F6-B1EA4BE03E23}" type="presParOf" srcId="{8CB6E16F-2023-4E82-BE25-64A152049E53}" destId="{08B5CD18-ED1D-4B3F-9A6C-384F3E2365A4}" srcOrd="1" destOrd="0" presId="urn:microsoft.com/office/officeart/2018/2/layout/IconVerticalSolidList"/>
    <dgm:cxn modelId="{334DB58C-05CD-49FD-BF7C-9EA75A9788EF}" type="presParOf" srcId="{8CB6E16F-2023-4E82-BE25-64A152049E53}" destId="{AD028E07-DFE6-4507-9723-C65ABA0AC7A8}" srcOrd="2" destOrd="0" presId="urn:microsoft.com/office/officeart/2018/2/layout/IconVerticalSolidList"/>
    <dgm:cxn modelId="{9F6E0012-BBD1-490F-AD10-EF45C8C131AB}" type="presParOf" srcId="{8CB6E16F-2023-4E82-BE25-64A152049E53}" destId="{E23E2F6E-FFD5-47B6-BFC3-9AFE7ADA1A8B}" srcOrd="3" destOrd="0" presId="urn:microsoft.com/office/officeart/2018/2/layout/IconVerticalSolidList"/>
    <dgm:cxn modelId="{AB31B0E1-361D-4D1A-82E1-CB6C380E7183}" type="presParOf" srcId="{6EA267D6-2485-4742-8C2A-8BB266917694}" destId="{AD15CC0F-FC14-49BA-820C-FCC0E147E326}" srcOrd="15" destOrd="0" presId="urn:microsoft.com/office/officeart/2018/2/layout/IconVerticalSolidList"/>
    <dgm:cxn modelId="{71BD47FE-6726-4D57-ABBC-208E46868D7C}" type="presParOf" srcId="{6EA267D6-2485-4742-8C2A-8BB266917694}" destId="{0186AE8A-1B7E-4936-9437-29B22CB4DD2C}" srcOrd="16" destOrd="0" presId="urn:microsoft.com/office/officeart/2018/2/layout/IconVerticalSolidList"/>
    <dgm:cxn modelId="{23CB0D03-3F2D-4A2B-8683-8D74C68923AC}" type="presParOf" srcId="{0186AE8A-1B7E-4936-9437-29B22CB4DD2C}" destId="{C36A005D-3F56-4181-AC30-7A33A8040301}" srcOrd="0" destOrd="0" presId="urn:microsoft.com/office/officeart/2018/2/layout/IconVerticalSolidList"/>
    <dgm:cxn modelId="{9A58D196-A8BA-4158-AB1E-38BAD16C700E}" type="presParOf" srcId="{0186AE8A-1B7E-4936-9437-29B22CB4DD2C}" destId="{C4CA4458-BD16-4FE2-A39D-C977BD7344D0}" srcOrd="1" destOrd="0" presId="urn:microsoft.com/office/officeart/2018/2/layout/IconVerticalSolidList"/>
    <dgm:cxn modelId="{8F9BA2B9-ACCF-498D-B55E-4987338C77EC}" type="presParOf" srcId="{0186AE8A-1B7E-4936-9437-29B22CB4DD2C}" destId="{77CF3865-7A20-4CC5-872D-BAC7D9AD8980}" srcOrd="2" destOrd="0" presId="urn:microsoft.com/office/officeart/2018/2/layout/IconVerticalSolidList"/>
    <dgm:cxn modelId="{172CCFA5-EAB5-440C-ADCC-753A41ADEC75}" type="presParOf" srcId="{0186AE8A-1B7E-4936-9437-29B22CB4DD2C}" destId="{E1EB5BDF-35E3-4DD4-9462-35EAA2A58E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4D0B7-0004-4267-B96B-14351688E356}">
      <dsp:nvSpPr>
        <dsp:cNvPr id="0" name=""/>
        <dsp:cNvSpPr/>
      </dsp:nvSpPr>
      <dsp:spPr>
        <a:xfrm>
          <a:off x="0" y="2274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A8FB2-7D39-413A-AFD3-175C1DF9269E}">
      <dsp:nvSpPr>
        <dsp:cNvPr id="0" name=""/>
        <dsp:cNvSpPr/>
      </dsp:nvSpPr>
      <dsp:spPr>
        <a:xfrm>
          <a:off x="127975" y="97463"/>
          <a:ext cx="232683" cy="232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042D6-D50D-44A9-B04A-F0A46302988F}">
      <dsp:nvSpPr>
        <dsp:cNvPr id="0" name=""/>
        <dsp:cNvSpPr/>
      </dsp:nvSpPr>
      <dsp:spPr>
        <a:xfrm>
          <a:off x="488635" y="2274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488635" y="2274"/>
        <a:ext cx="6162355" cy="423060"/>
      </dsp:txXfrm>
    </dsp:sp>
    <dsp:sp modelId="{DA4FB964-6DD8-4FA2-B0F0-26379179F3FF}">
      <dsp:nvSpPr>
        <dsp:cNvPr id="0" name=""/>
        <dsp:cNvSpPr/>
      </dsp:nvSpPr>
      <dsp:spPr>
        <a:xfrm>
          <a:off x="0" y="531100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5944-7FAC-4AFF-B28D-BD18139F7988}">
      <dsp:nvSpPr>
        <dsp:cNvPr id="0" name=""/>
        <dsp:cNvSpPr/>
      </dsp:nvSpPr>
      <dsp:spPr>
        <a:xfrm>
          <a:off x="127975" y="626288"/>
          <a:ext cx="232683" cy="232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5735A-B1E2-4304-BFF0-66FDD87182EA}">
      <dsp:nvSpPr>
        <dsp:cNvPr id="0" name=""/>
        <dsp:cNvSpPr/>
      </dsp:nvSpPr>
      <dsp:spPr>
        <a:xfrm>
          <a:off x="488635" y="531100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Related Works</a:t>
          </a:r>
          <a:endParaRPr lang="en-US" sz="1600" kern="1200" dirty="0"/>
        </a:p>
      </dsp:txBody>
      <dsp:txXfrm>
        <a:off x="488635" y="531100"/>
        <a:ext cx="6162355" cy="423060"/>
      </dsp:txXfrm>
    </dsp:sp>
    <dsp:sp modelId="{235EBAB4-ABD7-479B-9B48-BD5087D745FE}">
      <dsp:nvSpPr>
        <dsp:cNvPr id="0" name=""/>
        <dsp:cNvSpPr/>
      </dsp:nvSpPr>
      <dsp:spPr>
        <a:xfrm>
          <a:off x="0" y="1059926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6E501-DC8B-4279-991A-AD043145F876}">
      <dsp:nvSpPr>
        <dsp:cNvPr id="0" name=""/>
        <dsp:cNvSpPr/>
      </dsp:nvSpPr>
      <dsp:spPr>
        <a:xfrm>
          <a:off x="127975" y="1155114"/>
          <a:ext cx="232683" cy="232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0C74B-C080-4C55-93E2-BA7B50AD1A46}">
      <dsp:nvSpPr>
        <dsp:cNvPr id="0" name=""/>
        <dsp:cNvSpPr/>
      </dsp:nvSpPr>
      <dsp:spPr>
        <a:xfrm>
          <a:off x="488635" y="1059926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Proposed Framework</a:t>
          </a:r>
          <a:endParaRPr lang="en-US" sz="1600" kern="1200"/>
        </a:p>
      </dsp:txBody>
      <dsp:txXfrm>
        <a:off x="488635" y="1059926"/>
        <a:ext cx="6162355" cy="423060"/>
      </dsp:txXfrm>
    </dsp:sp>
    <dsp:sp modelId="{C30EFAC4-5B97-4E46-A2AD-57776CD03497}">
      <dsp:nvSpPr>
        <dsp:cNvPr id="0" name=""/>
        <dsp:cNvSpPr/>
      </dsp:nvSpPr>
      <dsp:spPr>
        <a:xfrm>
          <a:off x="0" y="1588751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C3253-F075-47E8-B5B7-249A335C03BA}">
      <dsp:nvSpPr>
        <dsp:cNvPr id="0" name=""/>
        <dsp:cNvSpPr/>
      </dsp:nvSpPr>
      <dsp:spPr>
        <a:xfrm>
          <a:off x="127975" y="1683940"/>
          <a:ext cx="232683" cy="232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6D3B0-559C-47E9-930E-487E8028376F}">
      <dsp:nvSpPr>
        <dsp:cNvPr id="0" name=""/>
        <dsp:cNvSpPr/>
      </dsp:nvSpPr>
      <dsp:spPr>
        <a:xfrm>
          <a:off x="488635" y="1588751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Datasets</a:t>
          </a:r>
          <a:endParaRPr lang="en-US" sz="1600" kern="1200" dirty="0"/>
        </a:p>
      </dsp:txBody>
      <dsp:txXfrm>
        <a:off x="488635" y="1588751"/>
        <a:ext cx="6162355" cy="423060"/>
      </dsp:txXfrm>
    </dsp:sp>
    <dsp:sp modelId="{AE0A4B11-60B6-4B35-9D87-C51BD5E67291}">
      <dsp:nvSpPr>
        <dsp:cNvPr id="0" name=""/>
        <dsp:cNvSpPr/>
      </dsp:nvSpPr>
      <dsp:spPr>
        <a:xfrm>
          <a:off x="0" y="2117577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1F5E6-509E-4956-A518-30976B1853EB}">
      <dsp:nvSpPr>
        <dsp:cNvPr id="0" name=""/>
        <dsp:cNvSpPr/>
      </dsp:nvSpPr>
      <dsp:spPr>
        <a:xfrm>
          <a:off x="127975" y="2212766"/>
          <a:ext cx="232683" cy="232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5E9D-5FEF-4A6D-83E3-C3CCAE115801}">
      <dsp:nvSpPr>
        <dsp:cNvPr id="0" name=""/>
        <dsp:cNvSpPr/>
      </dsp:nvSpPr>
      <dsp:spPr>
        <a:xfrm>
          <a:off x="488635" y="2117577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Performance of Existing Method</a:t>
          </a:r>
        </a:p>
      </dsp:txBody>
      <dsp:txXfrm>
        <a:off x="488635" y="2117577"/>
        <a:ext cx="6162355" cy="423060"/>
      </dsp:txXfrm>
    </dsp:sp>
    <dsp:sp modelId="{2CEB6FCE-5B60-4C20-AEBF-0F4D2482FA52}">
      <dsp:nvSpPr>
        <dsp:cNvPr id="0" name=""/>
        <dsp:cNvSpPr/>
      </dsp:nvSpPr>
      <dsp:spPr>
        <a:xfrm>
          <a:off x="0" y="2646403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95867-B5D8-4338-9E41-0DEA8B2CC6F8}">
      <dsp:nvSpPr>
        <dsp:cNvPr id="0" name=""/>
        <dsp:cNvSpPr/>
      </dsp:nvSpPr>
      <dsp:spPr>
        <a:xfrm>
          <a:off x="127975" y="2741592"/>
          <a:ext cx="232683" cy="2326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3B414-72C5-4BA6-B9F5-FAE6B9B24ABC}">
      <dsp:nvSpPr>
        <dsp:cNvPr id="0" name=""/>
        <dsp:cNvSpPr/>
      </dsp:nvSpPr>
      <dsp:spPr>
        <a:xfrm>
          <a:off x="488635" y="2646403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Differences</a:t>
          </a:r>
          <a:endParaRPr lang="en-US" sz="1600" kern="1200" dirty="0"/>
        </a:p>
      </dsp:txBody>
      <dsp:txXfrm>
        <a:off x="488635" y="2646403"/>
        <a:ext cx="6162355" cy="423060"/>
      </dsp:txXfrm>
    </dsp:sp>
    <dsp:sp modelId="{4A769E48-84AE-43D2-8B5D-6BD149AF3F4E}">
      <dsp:nvSpPr>
        <dsp:cNvPr id="0" name=""/>
        <dsp:cNvSpPr/>
      </dsp:nvSpPr>
      <dsp:spPr>
        <a:xfrm>
          <a:off x="0" y="3175229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DF83-C002-4CC2-A7E1-5BC2D584B34F}">
      <dsp:nvSpPr>
        <dsp:cNvPr id="0" name=""/>
        <dsp:cNvSpPr/>
      </dsp:nvSpPr>
      <dsp:spPr>
        <a:xfrm>
          <a:off x="127975" y="3270417"/>
          <a:ext cx="232683" cy="2326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2A9E1-9585-488B-A59B-046A5809F6F2}">
      <dsp:nvSpPr>
        <dsp:cNvPr id="0" name=""/>
        <dsp:cNvSpPr/>
      </dsp:nvSpPr>
      <dsp:spPr>
        <a:xfrm>
          <a:off x="488635" y="3175229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Experiments</a:t>
          </a:r>
        </a:p>
      </dsp:txBody>
      <dsp:txXfrm>
        <a:off x="488635" y="3175229"/>
        <a:ext cx="6162355" cy="423060"/>
      </dsp:txXfrm>
    </dsp:sp>
    <dsp:sp modelId="{C3F42028-CB0A-429C-BBD5-C8655F041C5F}">
      <dsp:nvSpPr>
        <dsp:cNvPr id="0" name=""/>
        <dsp:cNvSpPr/>
      </dsp:nvSpPr>
      <dsp:spPr>
        <a:xfrm>
          <a:off x="0" y="3704055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CD18-ED1D-4B3F-9A6C-384F3E2365A4}">
      <dsp:nvSpPr>
        <dsp:cNvPr id="0" name=""/>
        <dsp:cNvSpPr/>
      </dsp:nvSpPr>
      <dsp:spPr>
        <a:xfrm>
          <a:off x="127975" y="3799243"/>
          <a:ext cx="232683" cy="23268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E2F6E-FFD5-47B6-BFC3-9AFE7ADA1A8B}">
      <dsp:nvSpPr>
        <dsp:cNvPr id="0" name=""/>
        <dsp:cNvSpPr/>
      </dsp:nvSpPr>
      <dsp:spPr>
        <a:xfrm>
          <a:off x="488635" y="3704055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 and Future Work</a:t>
          </a:r>
        </a:p>
      </dsp:txBody>
      <dsp:txXfrm>
        <a:off x="488635" y="3704055"/>
        <a:ext cx="6162355" cy="423060"/>
      </dsp:txXfrm>
    </dsp:sp>
    <dsp:sp modelId="{C36A005D-3F56-4181-AC30-7A33A8040301}">
      <dsp:nvSpPr>
        <dsp:cNvPr id="0" name=""/>
        <dsp:cNvSpPr/>
      </dsp:nvSpPr>
      <dsp:spPr>
        <a:xfrm>
          <a:off x="0" y="4235155"/>
          <a:ext cx="6650991" cy="4230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A4458-BD16-4FE2-A39D-C977BD7344D0}">
      <dsp:nvSpPr>
        <dsp:cNvPr id="0" name=""/>
        <dsp:cNvSpPr/>
      </dsp:nvSpPr>
      <dsp:spPr>
        <a:xfrm>
          <a:off x="127975" y="4328069"/>
          <a:ext cx="232683" cy="232683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5BDF-35E3-4DD4-9462-35EAA2A58E0B}">
      <dsp:nvSpPr>
        <dsp:cNvPr id="0" name=""/>
        <dsp:cNvSpPr/>
      </dsp:nvSpPr>
      <dsp:spPr>
        <a:xfrm>
          <a:off x="488635" y="4232880"/>
          <a:ext cx="6162355" cy="42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74" tIns="44774" rIns="44774" bIns="4477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References</a:t>
          </a:r>
          <a:endParaRPr lang="en-US" sz="1600" kern="1200" dirty="0"/>
        </a:p>
      </dsp:txBody>
      <dsp:txXfrm>
        <a:off x="488635" y="4232880"/>
        <a:ext cx="6162355" cy="423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7A1E-6A3E-40F4-8C6C-C66CE1FAD18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1761-3FEA-43CB-A2EE-6E872B3E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97" y="725559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Image inpainting using Deep learning methods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477239E-2239-4F21-B853-BDEA9CA0880A}"/>
              </a:ext>
            </a:extLst>
          </p:cNvPr>
          <p:cNvSpPr txBox="1">
            <a:spLocks/>
          </p:cNvSpPr>
          <p:nvPr/>
        </p:nvSpPr>
        <p:spPr>
          <a:xfrm>
            <a:off x="2043303" y="3243687"/>
            <a:ext cx="8915399" cy="257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</a:t>
            </a:r>
          </a:p>
          <a:p>
            <a:r>
              <a:rPr lang="en-US" sz="2400" b="1" dirty="0"/>
              <a:t>               </a:t>
            </a:r>
            <a:r>
              <a:rPr lang="en-US" sz="2400" b="1" dirty="0">
                <a:solidFill>
                  <a:schemeClr val="tx1"/>
                </a:solidFill>
              </a:rPr>
              <a:t>Aiswarya Annem 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LONGZHUANG LI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                       </a:t>
            </a:r>
            <a:r>
              <a:rPr lang="en-US" sz="2200" b="1" dirty="0">
                <a:solidFill>
                  <a:schemeClr val="tx1"/>
                </a:solidFill>
              </a:rPr>
              <a:t>Department of Computing Sciences 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                       </a:t>
            </a:r>
            <a:r>
              <a:rPr lang="en-US" sz="2200" b="1" i="1" dirty="0">
                <a:solidFill>
                  <a:schemeClr val="tx1"/>
                </a:solidFill>
              </a:rPr>
              <a:t>Texas A&amp;M University-Corpus Christi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                                        Corpus Christi, TX 78412 </a:t>
            </a:r>
            <a:r>
              <a:rPr lang="en-US" sz="2200" b="1" i="1" dirty="0">
                <a:solidFill>
                  <a:schemeClr val="tx1"/>
                </a:solidFill>
              </a:rPr>
              <a:t> </a:t>
            </a:r>
            <a:endParaRPr lang="en-US" sz="2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1771-276D-43F6-86EA-2CF56F82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0236"/>
            <a:ext cx="11029616" cy="715827"/>
          </a:xfrm>
        </p:spPr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78C4-5AD9-49B0-9A22-04482A8F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6001"/>
            <a:ext cx="11029615" cy="5557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everal methods use convolution neural networks for the use case of image inpainting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state-of-art techniques use GAN framework to solve the problems seen in CNN but it has shown the problem of gradient vanishing due to deep network.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overcome gradient vanishing problem by GAN we proposed to use WGAN(Wasserstein General adversarial network) instead.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Using, WGAN not only solves the given problem but stabilizes the training process.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we propose to use two discriminators in our network mainly:  global discriminator and local discriminator to determine whether generated image is correct and consistent.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4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F1BE-62E0-4673-83AE-369FA0FC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1235"/>
            <a:ext cx="11029616" cy="700516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E82C68-5742-4E5F-94FC-5BD168B9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3705"/>
            <a:ext cx="11029615" cy="51756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experiment used a face image with a pixel size of 512x512, a training set of 24102 images, and a test set of 2942 images.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epochs of 100 and training time of 15 hours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was divided into batch of 800 images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GTX 1080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GPUs are used, completing the 60-generation cycle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combined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 [6] technique with dilated convolution and our novel loss function to produce better outcomes than state of art methods.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eight different square masks. As the mask size grows larger, SSIM and PSNR fall to some amount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1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5C51-A3C0-416F-8BDE-9787848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6745"/>
            <a:ext cx="11029616" cy="612559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F610D2F-74BC-4CD1-B120-44150AEE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97" y="1562469"/>
            <a:ext cx="9993205" cy="5159465"/>
          </a:xfrm>
        </p:spPr>
      </p:pic>
    </p:spTree>
    <p:extLst>
      <p:ext uri="{BB962C8B-B14F-4D97-AF65-F5344CB8AC3E}">
        <p14:creationId xmlns:p14="http://schemas.microsoft.com/office/powerpoint/2010/main" val="124032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6D12-593E-48E1-8248-1062A1EB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4400"/>
            <a:ext cx="11029616" cy="1188720"/>
          </a:xfrm>
        </p:spPr>
        <p:txBody>
          <a:bodyPr/>
          <a:lstStyle/>
          <a:p>
            <a:r>
              <a:rPr lang="en-US" dirty="0"/>
              <a:t>Comparison with existing methods</a:t>
            </a:r>
          </a:p>
        </p:txBody>
      </p:sp>
      <p:graphicFrame>
        <p:nvGraphicFramePr>
          <p:cNvPr id="14" name="Content Placeholder 22">
            <a:extLst>
              <a:ext uri="{FF2B5EF4-FFF2-40B4-BE49-F238E27FC236}">
                <a16:creationId xmlns:a16="http://schemas.microsoft.com/office/drawing/2014/main" id="{D0F9413C-0972-493B-A1AC-A8CD045E6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2258"/>
              </p:ext>
            </p:extLst>
          </p:nvPr>
        </p:nvGraphicFramePr>
        <p:xfrm>
          <a:off x="1550633" y="2769832"/>
          <a:ext cx="9090734" cy="5304408"/>
        </p:xfrm>
        <a:graphic>
          <a:graphicData uri="http://schemas.openxmlformats.org/drawingml/2006/table">
            <a:tbl>
              <a:tblPr/>
              <a:tblGrid>
                <a:gridCol w="2981196">
                  <a:extLst>
                    <a:ext uri="{9D8B030D-6E8A-4147-A177-3AD203B41FA5}">
                      <a16:colId xmlns:a16="http://schemas.microsoft.com/office/drawing/2014/main" val="3322151046"/>
                    </a:ext>
                  </a:extLst>
                </a:gridCol>
                <a:gridCol w="2073879">
                  <a:extLst>
                    <a:ext uri="{9D8B030D-6E8A-4147-A177-3AD203B41FA5}">
                      <a16:colId xmlns:a16="http://schemas.microsoft.com/office/drawing/2014/main" val="612696195"/>
                    </a:ext>
                  </a:extLst>
                </a:gridCol>
                <a:gridCol w="1345218">
                  <a:extLst>
                    <a:ext uri="{9D8B030D-6E8A-4147-A177-3AD203B41FA5}">
                      <a16:colId xmlns:a16="http://schemas.microsoft.com/office/drawing/2014/main" val="1057923758"/>
                    </a:ext>
                  </a:extLst>
                </a:gridCol>
                <a:gridCol w="1205092">
                  <a:extLst>
                    <a:ext uri="{9D8B030D-6E8A-4147-A177-3AD203B41FA5}">
                      <a16:colId xmlns:a16="http://schemas.microsoft.com/office/drawing/2014/main" val="1695336035"/>
                    </a:ext>
                  </a:extLst>
                </a:gridCol>
                <a:gridCol w="1485349">
                  <a:extLst>
                    <a:ext uri="{9D8B030D-6E8A-4147-A177-3AD203B41FA5}">
                      <a16:colId xmlns:a16="http://schemas.microsoft.com/office/drawing/2014/main" val="3380945937"/>
                    </a:ext>
                  </a:extLst>
                </a:gridCol>
              </a:tblGrid>
              <a:tr h="31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Method\Dataset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Celeb 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CelebA-HQ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27973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EG-GAN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147381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09487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73920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01450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090081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07414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OUR METHOD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53997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0580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013585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165520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38274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26406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4671938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7192300"/>
                  </a:ext>
                </a:extLst>
              </a:tr>
              <a:tr h="312024"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890583"/>
                  </a:ext>
                </a:extLst>
              </a:tr>
              <a:tr h="31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011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63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A784-AC15-446A-BBC3-2E247527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8285"/>
            <a:ext cx="11029616" cy="7271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4FA3-D580-4D68-82C4-327298CF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33" y="1615737"/>
            <a:ext cx="11029615" cy="5956916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Our model can generate images that are semantically and visually plausible while maintaining facial realism.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proposed model has proved the effectiveness of gathering and refining contextual information when WGAN is combined with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 [6] approach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plan to extend our model in the future to deal with the task of image inpainting with complex structural information missing.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the proposed model can be applied to the task of image super-resolution , image denoising and object removal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7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653-4C38-452A-B46D-A70CE2D1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ACDC-DC06-46EB-900E-CC0B6C75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9096"/>
            <a:ext cx="11029615" cy="50017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Xiangyu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Ren, and Jian Sun. Deep residual learning for image 	recognition. 	In 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 	IEEE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Computer Vision and Pattern Recognition (CVPR), pages 770–	778,2016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Chong Han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Junli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Wang. Face image inpainting with evolutionary generators. IEEE Signal 	Processing 	Letters, 	28:190–193, 2021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Utkarsh Maheshwari, Venkata Pavan Kumar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Turlapati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Usha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Kiruthika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Lucid-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adversarial 	network 	for 	enhanced image inpainting. In2021 IEEE International Conference on Computational 	Intelligence and Virtual 	Environments for Measurement Systems and Applications (CIVEMSA), pages 1–6, 	2021.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Yue Zhao, Lijun Liu, Han Liu, Guo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Youmin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Zhang. Face inpainting based on improved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wgan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	modified.  	In 2020 International Symposium on Autonomous Systems (ISAS), pages 7–11, 2020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Yong-Goo Shin, Min-Cheol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Sagong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Yoon-Jae Yeo, Seung-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Wook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Kim,and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Sung-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Jea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Ko. Pepsi++: Fast and 	lightweight network for image inpainting. IEEE Transactions on Neural Networks and Learning Systems, 	32(1):252–265, 2021.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Yue Zhao, Lijun Liu, Han Liu, Guo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Youmin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Zhang.  Face inpainting based on improved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wgan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		modified. In2020 International Symposium on Autonomous Systems (ISAS), pages 7–11, 2020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2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A703-D0F2-46A3-AD6E-335441AB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4760"/>
            <a:ext cx="11029615" cy="3634486"/>
          </a:xfrm>
        </p:spPr>
        <p:txBody>
          <a:bodyPr>
            <a:normAutofit/>
          </a:bodyPr>
          <a:lstStyle/>
          <a:p>
            <a:pPr marL="2194000" lvl="7" indent="0">
              <a:buNone/>
            </a:pPr>
            <a:r>
              <a:rPr lang="en-US" sz="91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745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3FB5D0-3180-4D92-A883-B1E86883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528668"/>
            <a:ext cx="3031852" cy="9003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680C69-600E-4FF5-962D-D92F48DB3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940870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29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6403-E685-4682-8773-17B1FA6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94" y="588838"/>
            <a:ext cx="11029616" cy="677757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D944-A141-43EB-82E4-7B964173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1" y="1199937"/>
            <a:ext cx="11113657" cy="473034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7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 is a technique to reconstruct missing parts or damaged parts of an input image in such a manner that it cannot be distinguished.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lnSpc>
                <a:spcPct val="150000"/>
              </a:lnSpc>
              <a:buNone/>
            </a:pPr>
            <a:endParaRPr lang="en-US" sz="7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algn="just">
              <a:lnSpc>
                <a:spcPct val="150000"/>
              </a:lnSpc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BD3E-1998-4B17-8089-68C2B012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2539900"/>
            <a:ext cx="9152878" cy="3053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BFB79-177E-4C5A-AB17-BCB0E02CC331}"/>
              </a:ext>
            </a:extLst>
          </p:cNvPr>
          <p:cNvSpPr txBox="1"/>
          <p:nvPr/>
        </p:nvSpPr>
        <p:spPr>
          <a:xfrm>
            <a:off x="2423604" y="5745617"/>
            <a:ext cx="846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Sample example of image inpainting on </a:t>
            </a:r>
            <a:r>
              <a:rPr lang="en-US" dirty="0" err="1"/>
              <a:t>CelebA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1934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7C3B-E91D-406C-A000-9DC4F38D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49" y="364804"/>
            <a:ext cx="11029616" cy="810760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EBD9C-E596-46BD-BE7F-9E6CDEA6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1074198"/>
            <a:ext cx="11807301" cy="55662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many of the image inpainting methods are introduced based on GAN(</a:t>
            </a:r>
            <a:r>
              <a:rPr lang="en-US" sz="24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Networks)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 Zhao et al.[4]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Wasserstein Generative Adversarial Network combined with the perceived loss and context loss function is used to repair the corrupted region of the image.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tkarsh Maheshwari et al.[3],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presents a custom Generative Adversarial Network (GAN) - named Lucid-GAN on top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upscale the quality of the image.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problems of GANs with gradient vanishing and model collapse during training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Chong Han et al.[2] proposed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GAN with Evolutionary Generators (EG-GAN).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8809-B828-4867-974A-01F9CD3C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17200"/>
            <a:ext cx="11029616" cy="631919"/>
          </a:xfrm>
        </p:spPr>
        <p:txBody>
          <a:bodyPr/>
          <a:lstStyle/>
          <a:p>
            <a:r>
              <a:rPr lang="en-US" dirty="0"/>
              <a:t>Proposed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B10B6-EFA5-4DA8-945A-5A0D5CE0C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989" y="2270556"/>
                <a:ext cx="11208354" cy="603894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inpainting’s goal is to produce the image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close to the original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problem can be defined as 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Pre>
                      <m:sPre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proposed method contains one generator , one local discriminator and one global discriminator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rchitecture of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generator is auto-encoder.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technique by </a:t>
                </a:r>
                <a:r>
                  <a:rPr lang="en-US" sz="2400" b="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Kaiming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He[1]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generator to improve the prediction power of the model.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B10B6-EFA5-4DA8-945A-5A0D5CE0C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989" y="2270556"/>
                <a:ext cx="11208354" cy="6038942"/>
              </a:xfrm>
              <a:blipFill>
                <a:blip r:embed="rId2"/>
                <a:stretch>
                  <a:fillRect l="-544" t="-7770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3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1F-2833-4ACD-AEA3-2AE4A5DB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24693"/>
            <a:ext cx="11029616" cy="665005"/>
          </a:xfrm>
        </p:spPr>
        <p:txBody>
          <a:bodyPr/>
          <a:lstStyle/>
          <a:p>
            <a:r>
              <a:rPr lang="en-US" dirty="0"/>
              <a:t>Proposed Work(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9E0C9-99E2-43F2-A2D4-418400DA2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807" y="3147132"/>
                <a:ext cx="11029615" cy="41725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paper we also use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Wasserstien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GAN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 algn="just"/>
                <a:r>
                  <a:rPr lang="en-US" sz="2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overcome the challenge of training adversarial network.</a:t>
                </a:r>
              </a:p>
              <a:p>
                <a:pPr lvl="1"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the accuracy of completed region.</a:t>
                </a:r>
              </a:p>
              <a:p>
                <a:pPr lvl="1" algn="just"/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processing time with great optimization of loss function</a:t>
                </a:r>
              </a:p>
              <a:p>
                <a:pPr algn="just"/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WGAN defined as follow: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Pre>
                            <m:sPre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𝑃𝐷𝑎𝑡𝑎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sPr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sPre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3100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3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9E0C9-99E2-43F2-A2D4-418400DA2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807" y="3147132"/>
                <a:ext cx="11029615" cy="4172506"/>
              </a:xfrm>
              <a:blipFill>
                <a:blip r:embed="rId2"/>
                <a:stretch>
                  <a:fillRect l="-773" t="-25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42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B0574E8-B044-4B50-8CFD-FA95F671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8019"/>
          </a:xfrm>
        </p:spPr>
        <p:txBody>
          <a:bodyPr anchor="b">
            <a:normAutofit/>
          </a:bodyPr>
          <a:lstStyle/>
          <a:p>
            <a:r>
              <a:rPr lang="en-US" dirty="0"/>
              <a:t>OVERVIEW OF PROPOSED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1FE9D2-539F-4EB0-8B32-59E792C08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3" y="1450633"/>
            <a:ext cx="9753268" cy="52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BADC-9874-429B-8C38-472FA40B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1629"/>
            <a:ext cx="11029616" cy="684928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0B52-EAB5-4BAE-8AC2-0FA7620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7578"/>
            <a:ext cx="11029615" cy="516172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considered three datasets for Image Inpainting to train and evaluate our model: 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elebA</a:t>
            </a:r>
            <a:endParaRPr lang="en-US" sz="3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CelebA</a:t>
            </a:r>
            <a:r>
              <a:rPr lang="en-US" sz="3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-HQ </a:t>
            </a:r>
          </a:p>
          <a:p>
            <a:pPr lvl="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Places2 </a:t>
            </a:r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202599 RGB color facial images in the Celeb A dataset.</a:t>
            </a:r>
          </a:p>
          <a:p>
            <a:pPr algn="just">
              <a:lnSpc>
                <a:spcPct val="150000"/>
              </a:lnSpc>
            </a:pP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Places2, contains over 8,000,000 images from over 365 scenes collected from the natural world.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CelebA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-HQ i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contains 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24102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photos, and it is High-definition human face dataset.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4B38E90F-7C2D-4579-8B85-6B8540F67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62507"/>
              </p:ext>
            </p:extLst>
          </p:nvPr>
        </p:nvGraphicFramePr>
        <p:xfrm>
          <a:off x="1402672" y="1562470"/>
          <a:ext cx="8279809" cy="489954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43002">
                  <a:extLst>
                    <a:ext uri="{9D8B030D-6E8A-4147-A177-3AD203B41FA5}">
                      <a16:colId xmlns:a16="http://schemas.microsoft.com/office/drawing/2014/main" val="3322151046"/>
                    </a:ext>
                  </a:extLst>
                </a:gridCol>
                <a:gridCol w="1879466">
                  <a:extLst>
                    <a:ext uri="{9D8B030D-6E8A-4147-A177-3AD203B41FA5}">
                      <a16:colId xmlns:a16="http://schemas.microsoft.com/office/drawing/2014/main" val="612696195"/>
                    </a:ext>
                  </a:extLst>
                </a:gridCol>
                <a:gridCol w="1219112">
                  <a:extLst>
                    <a:ext uri="{9D8B030D-6E8A-4147-A177-3AD203B41FA5}">
                      <a16:colId xmlns:a16="http://schemas.microsoft.com/office/drawing/2014/main" val="1057923758"/>
                    </a:ext>
                  </a:extLst>
                </a:gridCol>
                <a:gridCol w="1092123">
                  <a:extLst>
                    <a:ext uri="{9D8B030D-6E8A-4147-A177-3AD203B41FA5}">
                      <a16:colId xmlns:a16="http://schemas.microsoft.com/office/drawing/2014/main" val="1695336035"/>
                    </a:ext>
                  </a:extLst>
                </a:gridCol>
                <a:gridCol w="1346106">
                  <a:extLst>
                    <a:ext uri="{9D8B030D-6E8A-4147-A177-3AD203B41FA5}">
                      <a16:colId xmlns:a16="http://schemas.microsoft.com/office/drawing/2014/main" val="3380945937"/>
                    </a:ext>
                  </a:extLst>
                </a:gridCol>
              </a:tblGrid>
              <a:tr h="251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Method\Dataset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Metrics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Places2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Celeb 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CelebA-HQ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1927973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EG-GAN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4147381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8809487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173920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7301450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EDBGAN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23.72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090081"/>
                  </a:ext>
                </a:extLst>
              </a:tr>
              <a:tr h="316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3907414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LEAM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753997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0.712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7410580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Baseline+Edge+Fusion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13585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65520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DMFLBPN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338274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26406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R-Mnet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4671938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192300"/>
                  </a:ext>
                </a:extLst>
              </a:tr>
              <a:tr h="2887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SACA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PSNR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5890583"/>
                  </a:ext>
                </a:extLst>
              </a:tr>
              <a:tr h="288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SSIM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1107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B5CA09F-3784-4CE9-A280-50AACD7E77B7}"/>
              </a:ext>
            </a:extLst>
          </p:cNvPr>
          <p:cNvSpPr txBox="1"/>
          <p:nvPr/>
        </p:nvSpPr>
        <p:spPr>
          <a:xfrm>
            <a:off x="640080" y="873760"/>
            <a:ext cx="688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Performance of existing method</a:t>
            </a:r>
          </a:p>
        </p:txBody>
      </p:sp>
    </p:spTree>
    <p:extLst>
      <p:ext uri="{BB962C8B-B14F-4D97-AF65-F5344CB8AC3E}">
        <p14:creationId xmlns:p14="http://schemas.microsoft.com/office/powerpoint/2010/main" val="3362076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7EFDD75E6BD74F9094E890B342B83D" ma:contentTypeVersion="2" ma:contentTypeDescription="Create a new document." ma:contentTypeScope="" ma:versionID="26336c4e4e03a820e67535632cb567fc">
  <xsd:schema xmlns:xsd="http://www.w3.org/2001/XMLSchema" xmlns:xs="http://www.w3.org/2001/XMLSchema" xmlns:p="http://schemas.microsoft.com/office/2006/metadata/properties" xmlns:ns3="5f060ed4-d888-4f31-a7e7-826de8955e74" targetNamespace="http://schemas.microsoft.com/office/2006/metadata/properties" ma:root="true" ma:fieldsID="7f49c26655dbb61279f503a92bf848d8" ns3:_="">
    <xsd:import namespace="5f060ed4-d888-4f31-a7e7-826de8955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60ed4-d888-4f31-a7e7-826de8955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A5BF1E-E433-4CA9-BF2D-DDE246327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060ed4-d888-4f31-a7e7-826de8955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63A58-D22A-4CEB-9412-483CC26462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2CA3F4-F65B-4C29-AE14-33E31182193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5f060ed4-d888-4f31-a7e7-826de8955e74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Cambria Math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Image inpainting using Deep learning methods</vt:lpstr>
      <vt:lpstr>CONTENTS</vt:lpstr>
      <vt:lpstr>Introduction</vt:lpstr>
      <vt:lpstr>Related Works</vt:lpstr>
      <vt:lpstr>Proposed work</vt:lpstr>
      <vt:lpstr>Proposed Work(Cont…)</vt:lpstr>
      <vt:lpstr>OVERVIEW OF PROPOSED MODEL</vt:lpstr>
      <vt:lpstr>Datasets</vt:lpstr>
      <vt:lpstr>PowerPoint Presentation</vt:lpstr>
      <vt:lpstr>Differences</vt:lpstr>
      <vt:lpstr>Experiments</vt:lpstr>
      <vt:lpstr>Visual comparison</vt:lpstr>
      <vt:lpstr>Comparison with existing methods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2020-03-23T19:01:39Z</dcterms:created>
  <dcterms:modified xsi:type="dcterms:W3CDTF">2021-12-05T07:54:57Z</dcterms:modified>
</cp:coreProperties>
</file>