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62" r:id="rId3"/>
    <p:sldId id="257" r:id="rId4"/>
    <p:sldId id="258" r:id="rId5"/>
    <p:sldId id="260" r:id="rId6"/>
    <p:sldId id="261" r:id="rId7"/>
    <p:sldId id="263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0"/>
  </p:normalViewPr>
  <p:slideViewPr>
    <p:cSldViewPr snapToGrid="0">
      <p:cViewPr varScale="1">
        <p:scale>
          <a:sx n="120" d="100"/>
          <a:sy n="120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0F11475-F3FC-8843-B0F9-EC095E07ED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3D25F776-77D8-2045-A038-673E9DDA0953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13887374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1475-F3FC-8843-B0F9-EC095E07ED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776-77D8-2045-A038-673E9DDA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565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1475-F3FC-8843-B0F9-EC095E07ED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776-77D8-2045-A038-673E9DDA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538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1475-F3FC-8843-B0F9-EC095E07ED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776-77D8-2045-A038-673E9DDA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953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F11475-F3FC-8843-B0F9-EC095E07ED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25F776-77D8-2045-A038-673E9DDA095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5737080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1475-F3FC-8843-B0F9-EC095E07ED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776-77D8-2045-A038-673E9DDA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369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1475-F3FC-8843-B0F9-EC095E07ED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776-77D8-2045-A038-673E9DDA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8558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1475-F3FC-8843-B0F9-EC095E07ED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776-77D8-2045-A038-673E9DDA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9385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F11475-F3FC-8843-B0F9-EC095E07ED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5F776-77D8-2045-A038-673E9DDA09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625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F11475-F3FC-8843-B0F9-EC095E07ED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25F776-77D8-2045-A038-673E9DDA09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3197801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0F11475-F3FC-8843-B0F9-EC095E07ED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25F776-77D8-2045-A038-673E9DDA09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72397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F0F11475-F3FC-8843-B0F9-EC095E07ED01}" type="datetimeFigureOut">
              <a:rPr lang="en-US" smtClean="0"/>
              <a:t>9/14/24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3D25F776-77D8-2045-A038-673E9DDA095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58583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1BB3BC-B7D4-54B9-D225-66DD4DAE830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CRIME DATA ANALYSIS</a:t>
            </a:r>
          </a:p>
        </p:txBody>
      </p:sp>
    </p:spTree>
    <p:extLst>
      <p:ext uri="{BB962C8B-B14F-4D97-AF65-F5344CB8AC3E}">
        <p14:creationId xmlns:p14="http://schemas.microsoft.com/office/powerpoint/2010/main" val="2162713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67769-B590-D77F-4C61-59D0250A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B87D5-893F-3309-D171-58393273B2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CA" b="1" dirty="0"/>
              <a:t>Crime Visualizations</a:t>
            </a:r>
            <a:r>
              <a:rPr lang="en-CA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b="1" dirty="0"/>
              <a:t>“Theft from Vehicle” Crimes</a:t>
            </a:r>
            <a:r>
              <a:rPr lang="en-CA" dirty="0"/>
              <a:t>: Displayed on the Vancouver map in red, highlighting locations of these incidents.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b="1" dirty="0"/>
              <a:t>“Mischief” Crimes</a:t>
            </a:r>
            <a:r>
              <a:rPr lang="en-CA" dirty="0"/>
              <a:t>: Displayed on the Vancouver map in blue, indicating locations of these incidents.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Neighborhood Analysis</a:t>
            </a:r>
            <a:r>
              <a:rPr lang="en-CA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dirty="0"/>
              <a:t>Identified the neighborhood with the highest number of total crimes.</a:t>
            </a:r>
          </a:p>
          <a:p>
            <a:pPr>
              <a:buFont typeface="+mj-lt"/>
              <a:buAutoNum type="arabicPeriod"/>
            </a:pPr>
            <a:r>
              <a:rPr lang="en-CA" b="1" dirty="0"/>
              <a:t>Monthly Trend Analysis</a:t>
            </a:r>
            <a:r>
              <a:rPr lang="en-CA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CA" dirty="0"/>
              <a:t>Visualized the trend of total number of crimes by month across different years.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356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774B0-2012-B190-AB90-58A72041B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0"/>
            <a:ext cx="9601200" cy="950495"/>
          </a:xfrm>
        </p:spPr>
        <p:txBody>
          <a:bodyPr>
            <a:normAutofit fontScale="90000"/>
          </a:bodyPr>
          <a:lstStyle/>
          <a:p>
            <a:br>
              <a:rPr lang="en-CA" dirty="0">
                <a:effectLst/>
                <a:latin typeface="Helvetica" pitchFamily="2" charset="0"/>
              </a:rPr>
            </a:br>
            <a:r>
              <a:rPr lang="en-CA" sz="3100" dirty="0">
                <a:effectLst/>
                <a:latin typeface="Helvetica" pitchFamily="2" charset="0"/>
              </a:rPr>
              <a:t>Visualizing the “Theft from Vehicle” crimes over Vancouver </a:t>
            </a:r>
            <a:br>
              <a:rPr lang="en-CA" dirty="0">
                <a:effectLst/>
                <a:latin typeface="Helvetica" pitchFamily="2" charset="0"/>
              </a:rPr>
            </a:br>
            <a:br>
              <a:rPr lang="en-CA" dirty="0">
                <a:effectLst/>
                <a:latin typeface="Helvetica" pitchFamily="2" charset="0"/>
              </a:rPr>
            </a:b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5426CB-C02E-5CF3-1EC5-3B21CAF5AF1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4553" y="1380456"/>
            <a:ext cx="6461479" cy="4854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78934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21979-766F-B926-A405-420B0FB57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 sz="2800" dirty="0">
                <a:effectLst/>
                <a:latin typeface="Helvetica" pitchFamily="2" charset="0"/>
              </a:rPr>
              <a:t>Visualizing the “Mischief” crimes over Vancouver </a:t>
            </a:r>
            <a:endParaRPr lang="en-US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BE1B08C-D310-9ECB-BB1D-BF0AB9ACE95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06584" y="1536867"/>
            <a:ext cx="6172721" cy="4637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43733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3E2E4-3C0C-0C95-871E-EABCBE61B1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Monthly trend of total number of crimes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21D68F7E-D1B4-8561-4AE2-7A1A22AC5F4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557013" y="2286000"/>
            <a:ext cx="7230373" cy="3581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05825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D8423-6C8D-4049-5EF2-F05CA145F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128387-E3A6-BA64-E853-A7786261FE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the monthly crime rates are analyzed, it is found that the highest crime rate is recorded on June 2011</a:t>
            </a:r>
          </a:p>
          <a:p>
            <a:r>
              <a:rPr lang="en-US" dirty="0"/>
              <a:t>The lowest crime rate is recorded in two different months of different years which is February 2010 and April 2011</a:t>
            </a:r>
          </a:p>
          <a:p>
            <a:r>
              <a:rPr lang="en-US" dirty="0"/>
              <a:t>The trend shows equal spikes and downfall in crime rates</a:t>
            </a:r>
          </a:p>
          <a:p>
            <a:r>
              <a:rPr lang="en-US" dirty="0"/>
              <a:t>The highest crime rate recorded was above 2500 in 2011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98956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C4F5F-26C6-348F-6DF7-23FEC590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Findings cont..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58772-75B3-4721-60BB-186835BAB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Downtown is recorded to have the highest number of crimes</a:t>
            </a:r>
          </a:p>
          <a:p>
            <a:r>
              <a:rPr lang="en-CA" dirty="0"/>
              <a:t>Around 16884 crimes is recorded in this region</a:t>
            </a:r>
          </a:p>
          <a:p>
            <a:r>
              <a:rPr lang="en-US" dirty="0"/>
              <a:t>Over the years 2010, 2011 and 2012 the crime rates has reduced.</a:t>
            </a:r>
          </a:p>
          <a:p>
            <a:r>
              <a:rPr lang="en-US" dirty="0"/>
              <a:t>The highest crime rate was recorded in 2010</a:t>
            </a:r>
          </a:p>
          <a:p>
            <a:r>
              <a:rPr lang="en-US" dirty="0"/>
              <a:t>The difference </a:t>
            </a:r>
          </a:p>
          <a:p>
            <a:pPr>
              <a:buFont typeface="Wingdings" pitchFamily="2" charset="2"/>
              <a:buChar char="v"/>
            </a:pPr>
            <a:r>
              <a:rPr lang="en-CA" dirty="0"/>
              <a:t>2010- 12777 total</a:t>
            </a:r>
          </a:p>
          <a:p>
            <a:pPr>
              <a:buFont typeface="Wingdings" pitchFamily="2" charset="2"/>
              <a:buChar char="v"/>
            </a:pPr>
            <a:r>
              <a:rPr lang="en-CA" dirty="0"/>
              <a:t>2011- 12129 total</a:t>
            </a:r>
          </a:p>
          <a:p>
            <a:pPr>
              <a:buFont typeface="Wingdings" pitchFamily="2" charset="2"/>
              <a:buChar char="v"/>
            </a:pPr>
            <a:r>
              <a:rPr lang="en-CA" dirty="0"/>
              <a:t>2012- 12183 total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44015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998E3-E462-9463-BEE2-AC87EAA60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D77855-9434-D390-059F-063878600F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After analysis it is found that the crime rate in Vancouver is pretty high when compared in years 2010, 2011 and 2012. </a:t>
            </a:r>
          </a:p>
          <a:p>
            <a:r>
              <a:rPr lang="en-US" dirty="0"/>
              <a:t>After the highest recording in 2010, the crime rate has changed and improved</a:t>
            </a:r>
          </a:p>
          <a:p>
            <a:r>
              <a:rPr lang="en-US" dirty="0"/>
              <a:t>But there has not been any significant improvement and the main analysis has been made for theft in vehicles and mischief</a:t>
            </a:r>
          </a:p>
          <a:p>
            <a:r>
              <a:rPr lang="en-US" dirty="0"/>
              <a:t>Steps has to be taken to reduce the crime rate</a:t>
            </a:r>
          </a:p>
        </p:txBody>
      </p:sp>
    </p:spTree>
    <p:extLst>
      <p:ext uri="{BB962C8B-B14F-4D97-AF65-F5344CB8AC3E}">
        <p14:creationId xmlns:p14="http://schemas.microsoft.com/office/powerpoint/2010/main" val="2078206693"/>
      </p:ext>
    </p:extLst>
  </p:cSld>
  <p:clrMapOvr>
    <a:masterClrMapping/>
  </p:clrMapOvr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{931FA85D-0D33-5E47-8FFB-CFFDE72C92B5}tf10001072</Template>
  <TotalTime>29</TotalTime>
  <Words>293</Words>
  <Application>Microsoft Macintosh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Franklin Gothic Book</vt:lpstr>
      <vt:lpstr>Helvetica</vt:lpstr>
      <vt:lpstr>Wingdings</vt:lpstr>
      <vt:lpstr>Crop</vt:lpstr>
      <vt:lpstr>CRIME DATA ANALYSIS</vt:lpstr>
      <vt:lpstr>Introduction</vt:lpstr>
      <vt:lpstr> Visualizing the “Theft from Vehicle” crimes over Vancouver   </vt:lpstr>
      <vt:lpstr>Visualizing the “Mischief” crimes over Vancouver </vt:lpstr>
      <vt:lpstr>Monthly trend of total number of crimes</vt:lpstr>
      <vt:lpstr>Findings</vt:lpstr>
      <vt:lpstr>Findings cont..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Aiswarya R</dc:creator>
  <cp:lastModifiedBy>Aiswarya R</cp:lastModifiedBy>
  <cp:revision>1</cp:revision>
  <dcterms:created xsi:type="dcterms:W3CDTF">2024-09-14T22:12:55Z</dcterms:created>
  <dcterms:modified xsi:type="dcterms:W3CDTF">2024-09-14T22:42:48Z</dcterms:modified>
</cp:coreProperties>
</file>